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" name="Rounded Rectangle 3">
            <a:extLst>
              <a:ext uri="{FF2B5EF4-FFF2-40B4-BE49-F238E27FC236}">
                <a16:creationId xmlns:a16="http://schemas.microsoft.com/office/drawing/2014/main" id="{2D342601-C69B-4962-BEE0-FC28B42733FE}"/>
              </a:ext>
            </a:extLst>
          </p:cNvPr>
          <p:cNvSpPr/>
          <p:nvPr/>
        </p:nvSpPr>
        <p:spPr>
          <a:xfrm flipH="1">
            <a:off x="919808" y="4128017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ounded Rectangle 8">
            <a:extLst>
              <a:ext uri="{FF2B5EF4-FFF2-40B4-BE49-F238E27FC236}">
                <a16:creationId xmlns:a16="http://schemas.microsoft.com/office/drawing/2014/main" id="{0162CB77-D19C-44CC-B190-A57D241E7FEC}"/>
              </a:ext>
            </a:extLst>
          </p:cNvPr>
          <p:cNvSpPr/>
          <p:nvPr/>
        </p:nvSpPr>
        <p:spPr>
          <a:xfrm flipH="1">
            <a:off x="919807" y="4051516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33E7CD7F-7CFA-4C63-B513-2854154A9D28}"/>
              </a:ext>
            </a:extLst>
          </p:cNvPr>
          <p:cNvSpPr/>
          <p:nvPr/>
        </p:nvSpPr>
        <p:spPr>
          <a:xfrm flipH="1">
            <a:off x="6162767" y="4128017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8">
            <a:extLst>
              <a:ext uri="{FF2B5EF4-FFF2-40B4-BE49-F238E27FC236}">
                <a16:creationId xmlns:a16="http://schemas.microsoft.com/office/drawing/2014/main" id="{6839ACC5-DE43-4645-99AB-FC88EF5A9E24}"/>
              </a:ext>
            </a:extLst>
          </p:cNvPr>
          <p:cNvSpPr/>
          <p:nvPr/>
        </p:nvSpPr>
        <p:spPr>
          <a:xfrm flipH="1">
            <a:off x="6162766" y="4051516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ounded Rectangle 9">
            <a:extLst>
              <a:ext uri="{FF2B5EF4-FFF2-40B4-BE49-F238E27FC236}">
                <a16:creationId xmlns:a16="http://schemas.microsoft.com/office/drawing/2014/main" id="{614D8AB6-A455-4394-9E27-A1579A7BEB4A}"/>
              </a:ext>
            </a:extLst>
          </p:cNvPr>
          <p:cNvSpPr/>
          <p:nvPr/>
        </p:nvSpPr>
        <p:spPr>
          <a:xfrm flipH="1">
            <a:off x="4415114" y="4128017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ounded Rectangle 8">
            <a:extLst>
              <a:ext uri="{FF2B5EF4-FFF2-40B4-BE49-F238E27FC236}">
                <a16:creationId xmlns:a16="http://schemas.microsoft.com/office/drawing/2014/main" id="{B9987279-4BF8-4DA9-9ACF-938DC993C0A8}"/>
              </a:ext>
            </a:extLst>
          </p:cNvPr>
          <p:cNvSpPr/>
          <p:nvPr/>
        </p:nvSpPr>
        <p:spPr>
          <a:xfrm flipH="1">
            <a:off x="4415113" y="4051516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ounded Rectangle 12">
            <a:extLst>
              <a:ext uri="{FF2B5EF4-FFF2-40B4-BE49-F238E27FC236}">
                <a16:creationId xmlns:a16="http://schemas.microsoft.com/office/drawing/2014/main" id="{CBD10E1C-C74F-413D-B610-F9118752ABA2}"/>
              </a:ext>
            </a:extLst>
          </p:cNvPr>
          <p:cNvSpPr/>
          <p:nvPr/>
        </p:nvSpPr>
        <p:spPr>
          <a:xfrm flipH="1">
            <a:off x="9658072" y="4128017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ounded Rectangle 8">
            <a:extLst>
              <a:ext uri="{FF2B5EF4-FFF2-40B4-BE49-F238E27FC236}">
                <a16:creationId xmlns:a16="http://schemas.microsoft.com/office/drawing/2014/main" id="{547D9574-E75A-4DD2-8E6D-DE37A8216FC8}"/>
              </a:ext>
            </a:extLst>
          </p:cNvPr>
          <p:cNvSpPr/>
          <p:nvPr/>
        </p:nvSpPr>
        <p:spPr>
          <a:xfrm flipH="1">
            <a:off x="9658071" y="4051516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31B39F-6581-43C4-87F0-744C1C68DE74}"/>
              </a:ext>
            </a:extLst>
          </p:cNvPr>
          <p:cNvSpPr txBox="1"/>
          <p:nvPr/>
        </p:nvSpPr>
        <p:spPr>
          <a:xfrm>
            <a:off x="1042252" y="4842115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06E6BE-7AB9-41F1-BA52-1C133B01C3B0}"/>
              </a:ext>
            </a:extLst>
          </p:cNvPr>
          <p:cNvSpPr txBox="1"/>
          <p:nvPr/>
        </p:nvSpPr>
        <p:spPr>
          <a:xfrm>
            <a:off x="6285211" y="4842115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1672F92-12D5-4365-B75A-D7B38319DD45}"/>
              </a:ext>
            </a:extLst>
          </p:cNvPr>
          <p:cNvSpPr txBox="1"/>
          <p:nvPr/>
        </p:nvSpPr>
        <p:spPr>
          <a:xfrm>
            <a:off x="4537558" y="4842115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5140E4-5983-404D-92CC-25B9806A884F}"/>
              </a:ext>
            </a:extLst>
          </p:cNvPr>
          <p:cNvSpPr txBox="1"/>
          <p:nvPr/>
        </p:nvSpPr>
        <p:spPr>
          <a:xfrm>
            <a:off x="9780515" y="4842115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Rounded Rectangle 33">
            <a:extLst>
              <a:ext uri="{FF2B5EF4-FFF2-40B4-BE49-F238E27FC236}">
                <a16:creationId xmlns:a16="http://schemas.microsoft.com/office/drawing/2014/main" id="{848D6511-1809-4D81-95E4-0F53AA99F594}"/>
              </a:ext>
            </a:extLst>
          </p:cNvPr>
          <p:cNvSpPr/>
          <p:nvPr/>
        </p:nvSpPr>
        <p:spPr>
          <a:xfrm flipH="1">
            <a:off x="2667461" y="4128017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Rounded Rectangle 8">
            <a:extLst>
              <a:ext uri="{FF2B5EF4-FFF2-40B4-BE49-F238E27FC236}">
                <a16:creationId xmlns:a16="http://schemas.microsoft.com/office/drawing/2014/main" id="{BB4856B8-79DC-4349-B77D-B20D55F25789}"/>
              </a:ext>
            </a:extLst>
          </p:cNvPr>
          <p:cNvSpPr/>
          <p:nvPr/>
        </p:nvSpPr>
        <p:spPr>
          <a:xfrm flipH="1">
            <a:off x="2667460" y="4051516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786184-5FF9-40CC-8B22-FBD4B0D865DF}"/>
              </a:ext>
            </a:extLst>
          </p:cNvPr>
          <p:cNvSpPr txBox="1"/>
          <p:nvPr/>
        </p:nvSpPr>
        <p:spPr>
          <a:xfrm>
            <a:off x="2789905" y="4842115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4" name="그룹 2">
            <a:extLst>
              <a:ext uri="{FF2B5EF4-FFF2-40B4-BE49-F238E27FC236}">
                <a16:creationId xmlns:a16="http://schemas.microsoft.com/office/drawing/2014/main" id="{99DE5510-344C-4DFA-A877-22055111B614}"/>
              </a:ext>
            </a:extLst>
          </p:cNvPr>
          <p:cNvGrpSpPr/>
          <p:nvPr/>
        </p:nvGrpSpPr>
        <p:grpSpPr>
          <a:xfrm>
            <a:off x="924356" y="1749670"/>
            <a:ext cx="10332638" cy="2200190"/>
            <a:chOff x="1287363" y="1734398"/>
            <a:chExt cx="9237350" cy="1966965"/>
          </a:xfrm>
        </p:grpSpPr>
        <p:sp>
          <p:nvSpPr>
            <p:cNvPr id="45" name="Oval 21">
              <a:extLst>
                <a:ext uri="{FF2B5EF4-FFF2-40B4-BE49-F238E27FC236}">
                  <a16:creationId xmlns:a16="http://schemas.microsoft.com/office/drawing/2014/main" id="{88567C25-62EE-4D87-815F-DF15C6AC53F2}"/>
                </a:ext>
              </a:extLst>
            </p:cNvPr>
            <p:cNvSpPr/>
            <p:nvPr/>
          </p:nvSpPr>
          <p:spPr>
            <a:xfrm rot="5400000">
              <a:off x="7520905" y="177621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6" name="Oval 21">
              <a:extLst>
                <a:ext uri="{FF2B5EF4-FFF2-40B4-BE49-F238E27FC236}">
                  <a16:creationId xmlns:a16="http://schemas.microsoft.com/office/drawing/2014/main" id="{B164B805-2905-4DFA-95F7-A77DE83C3A06}"/>
                </a:ext>
              </a:extLst>
            </p:cNvPr>
            <p:cNvSpPr/>
            <p:nvPr/>
          </p:nvSpPr>
          <p:spPr>
            <a:xfrm rot="10800000">
              <a:off x="9095281" y="1749237"/>
              <a:ext cx="1429432" cy="195212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A1112AF3-5E40-4082-B416-C650A8747A3A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8" name="Oval 21">
              <a:extLst>
                <a:ext uri="{FF2B5EF4-FFF2-40B4-BE49-F238E27FC236}">
                  <a16:creationId xmlns:a16="http://schemas.microsoft.com/office/drawing/2014/main" id="{4DDFDDD0-C8C8-4E89-86E8-ED4DB9C1982F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" name="Oval 21">
              <a:extLst>
                <a:ext uri="{FF2B5EF4-FFF2-40B4-BE49-F238E27FC236}">
                  <a16:creationId xmlns:a16="http://schemas.microsoft.com/office/drawing/2014/main" id="{864A1FC6-1604-4F09-A0E0-185DC3B1E847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Oval 21">
              <a:extLst>
                <a:ext uri="{FF2B5EF4-FFF2-40B4-BE49-F238E27FC236}">
                  <a16:creationId xmlns:a16="http://schemas.microsoft.com/office/drawing/2014/main" id="{B473858D-1823-4DE7-9F10-3B8663324039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A749939-0840-4A7D-8B57-C8CE73BF52A3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63C309B-928B-4800-AC23-497DF8195812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099E777-A26B-444B-98A4-0169047A73CA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1CC951-71E7-46AB-B9C3-55662CB41669}"/>
                </a:ext>
              </a:extLst>
            </p:cNvPr>
            <p:cNvSpPr txBox="1"/>
            <p:nvPr/>
          </p:nvSpPr>
          <p:spPr>
            <a:xfrm>
              <a:off x="7570001" y="279807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F6D6FE1-088B-4A6A-860C-C5569A98ED33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D7E775A-4784-430D-BDA4-4FFFA3EE2695}"/>
                </a:ext>
              </a:extLst>
            </p:cNvPr>
            <p:cNvSpPr txBox="1"/>
            <p:nvPr/>
          </p:nvSpPr>
          <p:spPr>
            <a:xfrm>
              <a:off x="9153183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9" name="Rounded Rectangle 12">
            <a:extLst>
              <a:ext uri="{FF2B5EF4-FFF2-40B4-BE49-F238E27FC236}">
                <a16:creationId xmlns:a16="http://schemas.microsoft.com/office/drawing/2014/main" id="{615D956D-CAAB-4C8E-A644-7C7BB5E7DBC4}"/>
              </a:ext>
            </a:extLst>
          </p:cNvPr>
          <p:cNvSpPr/>
          <p:nvPr/>
        </p:nvSpPr>
        <p:spPr>
          <a:xfrm flipH="1">
            <a:off x="7910420" y="4128017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ounded Rectangle 8">
            <a:extLst>
              <a:ext uri="{FF2B5EF4-FFF2-40B4-BE49-F238E27FC236}">
                <a16:creationId xmlns:a16="http://schemas.microsoft.com/office/drawing/2014/main" id="{0C4F4353-47A1-4585-B8A5-8156B1F133B2}"/>
              </a:ext>
            </a:extLst>
          </p:cNvPr>
          <p:cNvSpPr/>
          <p:nvPr/>
        </p:nvSpPr>
        <p:spPr>
          <a:xfrm flipH="1">
            <a:off x="7910419" y="4051516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AD3428E-0953-4F29-978C-CAEB1EC12D04}"/>
              </a:ext>
            </a:extLst>
          </p:cNvPr>
          <p:cNvSpPr txBox="1"/>
          <p:nvPr/>
        </p:nvSpPr>
        <p:spPr>
          <a:xfrm>
            <a:off x="8032864" y="4842115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F66D2E9B-C7D5-4F3B-BE58-F7673360AA96}"/>
              </a:ext>
            </a:extLst>
          </p:cNvPr>
          <p:cNvSpPr/>
          <p:nvPr/>
        </p:nvSpPr>
        <p:spPr>
          <a:xfrm>
            <a:off x="1533787" y="419769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16">
            <a:extLst>
              <a:ext uri="{FF2B5EF4-FFF2-40B4-BE49-F238E27FC236}">
                <a16:creationId xmlns:a16="http://schemas.microsoft.com/office/drawing/2014/main" id="{80DD7661-6E93-4441-87BB-86DF053E97C0}"/>
              </a:ext>
            </a:extLst>
          </p:cNvPr>
          <p:cNvSpPr/>
          <p:nvPr/>
        </p:nvSpPr>
        <p:spPr>
          <a:xfrm rot="2700000">
            <a:off x="3368740" y="409264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5">
            <a:extLst>
              <a:ext uri="{FF2B5EF4-FFF2-40B4-BE49-F238E27FC236}">
                <a16:creationId xmlns:a16="http://schemas.microsoft.com/office/drawing/2014/main" id="{A9B22047-3C92-4683-BEF8-C3A0A3C88A49}"/>
              </a:ext>
            </a:extLst>
          </p:cNvPr>
          <p:cNvSpPr/>
          <p:nvPr/>
        </p:nvSpPr>
        <p:spPr>
          <a:xfrm flipH="1">
            <a:off x="6784188" y="41848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Oval 7">
            <a:extLst>
              <a:ext uri="{FF2B5EF4-FFF2-40B4-BE49-F238E27FC236}">
                <a16:creationId xmlns:a16="http://schemas.microsoft.com/office/drawing/2014/main" id="{6E891FDB-06B3-45B5-AB26-662BF513B527}"/>
              </a:ext>
            </a:extLst>
          </p:cNvPr>
          <p:cNvSpPr/>
          <p:nvPr/>
        </p:nvSpPr>
        <p:spPr>
          <a:xfrm>
            <a:off x="10280124" y="418480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55D08B11-8D8B-451E-8FDD-67D7FC8F6481}"/>
              </a:ext>
            </a:extLst>
          </p:cNvPr>
          <p:cNvSpPr/>
          <p:nvPr/>
        </p:nvSpPr>
        <p:spPr>
          <a:xfrm>
            <a:off x="4985032" y="419769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자유형 151">
            <a:extLst>
              <a:ext uri="{FF2B5EF4-FFF2-40B4-BE49-F238E27FC236}">
                <a16:creationId xmlns:a16="http://schemas.microsoft.com/office/drawing/2014/main" id="{B3D98802-0CAA-4D80-8375-0B7FBFF72291}"/>
              </a:ext>
            </a:extLst>
          </p:cNvPr>
          <p:cNvSpPr/>
          <p:nvPr/>
        </p:nvSpPr>
        <p:spPr>
          <a:xfrm>
            <a:off x="8520054" y="416382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92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2018-12-17T03:30:12Z</dcterms:modified>
</cp:coreProperties>
</file>