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D47B934-F831-4471-A386-F68B5CEEABC4}"/>
              </a:ext>
            </a:extLst>
          </p:cNvPr>
          <p:cNvGrpSpPr/>
          <p:nvPr/>
        </p:nvGrpSpPr>
        <p:grpSpPr>
          <a:xfrm>
            <a:off x="4651132" y="2032280"/>
            <a:ext cx="3592958" cy="3402217"/>
            <a:chOff x="6077987" y="3903821"/>
            <a:chExt cx="2429050" cy="230009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5A52482-8CE6-467F-9FDB-4BC4FEC12892}"/>
                </a:ext>
              </a:extLst>
            </p:cNvPr>
            <p:cNvGrpSpPr/>
            <p:nvPr/>
          </p:nvGrpSpPr>
          <p:grpSpPr>
            <a:xfrm>
              <a:off x="6077987" y="3903821"/>
              <a:ext cx="2018835" cy="2300098"/>
              <a:chOff x="6444208" y="2937378"/>
              <a:chExt cx="2699792" cy="3075926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45708D4-C764-4260-B321-A903E099412B}"/>
                  </a:ext>
                </a:extLst>
              </p:cNvPr>
              <p:cNvSpPr/>
              <p:nvPr/>
            </p:nvSpPr>
            <p:spPr>
              <a:xfrm>
                <a:off x="6472733" y="3881706"/>
                <a:ext cx="2592288" cy="151684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Right Triangle 55">
                <a:extLst>
                  <a:ext uri="{FF2B5EF4-FFF2-40B4-BE49-F238E27FC236}">
                    <a16:creationId xmlns:a16="http://schemas.microsoft.com/office/drawing/2014/main" id="{6C9369CB-6118-473B-B23A-AD37122FCC20}"/>
                  </a:ext>
                </a:extLst>
              </p:cNvPr>
              <p:cNvSpPr/>
              <p:nvPr/>
            </p:nvSpPr>
            <p:spPr>
              <a:xfrm rot="8100000">
                <a:off x="6825200" y="2937378"/>
                <a:ext cx="1905463" cy="1905463"/>
              </a:xfrm>
              <a:prstGeom prst="rtTriangl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30B81E4-D8E3-4C08-9654-8B257F3860AB}"/>
                  </a:ext>
                </a:extLst>
              </p:cNvPr>
              <p:cNvSpPr/>
              <p:nvPr/>
            </p:nvSpPr>
            <p:spPr>
              <a:xfrm>
                <a:off x="6723224" y="3012357"/>
                <a:ext cx="2141760" cy="295520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Trapezoid 57">
                <a:extLst>
                  <a:ext uri="{FF2B5EF4-FFF2-40B4-BE49-F238E27FC236}">
                    <a16:creationId xmlns:a16="http://schemas.microsoft.com/office/drawing/2014/main" id="{F14B3E67-0BA9-45CB-B4E3-A5D0E6A4A92C}"/>
                  </a:ext>
                </a:extLst>
              </p:cNvPr>
              <p:cNvSpPr/>
              <p:nvPr/>
            </p:nvSpPr>
            <p:spPr>
              <a:xfrm>
                <a:off x="6444208" y="4800600"/>
                <a:ext cx="2699792" cy="1212704"/>
              </a:xfrm>
              <a:prstGeom prst="trapezoid">
                <a:avLst>
                  <a:gd name="adj" fmla="val 5946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Isosceles Triangle 58">
                <a:extLst>
                  <a:ext uri="{FF2B5EF4-FFF2-40B4-BE49-F238E27FC236}">
                    <a16:creationId xmlns:a16="http://schemas.microsoft.com/office/drawing/2014/main" id="{958D6550-98A7-48D1-8D30-11BC1B88C908}"/>
                  </a:ext>
                </a:extLst>
              </p:cNvPr>
              <p:cNvSpPr/>
              <p:nvPr/>
            </p:nvSpPr>
            <p:spPr>
              <a:xfrm rot="5400000">
                <a:off x="5729451" y="4575557"/>
                <a:ext cx="2152504" cy="722990"/>
              </a:xfrm>
              <a:prstGeom prst="triangle">
                <a:avLst>
                  <a:gd name="adj" fmla="val 44691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Isosceles Triangle 59">
                <a:extLst>
                  <a:ext uri="{FF2B5EF4-FFF2-40B4-BE49-F238E27FC236}">
                    <a16:creationId xmlns:a16="http://schemas.microsoft.com/office/drawing/2014/main" id="{1AB9827F-E2B3-4822-951A-2BC01354C0BE}"/>
                  </a:ext>
                </a:extLst>
              </p:cNvPr>
              <p:cNvSpPr/>
              <p:nvPr/>
            </p:nvSpPr>
            <p:spPr>
              <a:xfrm rot="16200000">
                <a:off x="7687550" y="4575557"/>
                <a:ext cx="2152504" cy="722990"/>
              </a:xfrm>
              <a:prstGeom prst="triangle">
                <a:avLst>
                  <a:gd name="adj" fmla="val 55311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45D4476-2FDB-4723-AD10-07D9D712B008}"/>
                </a:ext>
              </a:extLst>
            </p:cNvPr>
            <p:cNvGrpSpPr/>
            <p:nvPr/>
          </p:nvGrpSpPr>
          <p:grpSpPr>
            <a:xfrm>
              <a:off x="6348905" y="4100168"/>
              <a:ext cx="2158132" cy="821159"/>
              <a:chOff x="6715125" y="3133725"/>
              <a:chExt cx="2886075" cy="1098138"/>
            </a:xfrm>
          </p:grpSpPr>
          <p:sp>
            <p:nvSpPr>
              <p:cNvPr id="48" name="Freeform 59">
                <a:extLst>
                  <a:ext uri="{FF2B5EF4-FFF2-40B4-BE49-F238E27FC236}">
                    <a16:creationId xmlns:a16="http://schemas.microsoft.com/office/drawing/2014/main" id="{22A9481B-6BEE-459D-887C-2D1AD96AF702}"/>
                  </a:ext>
                </a:extLst>
              </p:cNvPr>
              <p:cNvSpPr/>
              <p:nvPr/>
            </p:nvSpPr>
            <p:spPr>
              <a:xfrm>
                <a:off x="6715125" y="3133725"/>
                <a:ext cx="2886075" cy="1066800"/>
              </a:xfrm>
              <a:custGeom>
                <a:avLst/>
                <a:gdLst>
                  <a:gd name="connsiteX0" fmla="*/ 0 w 2886075"/>
                  <a:gd name="connsiteY0" fmla="*/ 1066800 h 1066800"/>
                  <a:gd name="connsiteX1" fmla="*/ 561975 w 2886075"/>
                  <a:gd name="connsiteY1" fmla="*/ 571500 h 1066800"/>
                  <a:gd name="connsiteX2" fmla="*/ 981075 w 2886075"/>
                  <a:gd name="connsiteY2" fmla="*/ 1047750 h 1066800"/>
                  <a:gd name="connsiteX3" fmla="*/ 1504950 w 2886075"/>
                  <a:gd name="connsiteY3" fmla="*/ 295275 h 1066800"/>
                  <a:gd name="connsiteX4" fmla="*/ 1838325 w 2886075"/>
                  <a:gd name="connsiteY4" fmla="*/ 695325 h 1066800"/>
                  <a:gd name="connsiteX5" fmla="*/ 2886075 w 2886075"/>
                  <a:gd name="connsiteY5" fmla="*/ 0 h 106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6075" h="1066800">
                    <a:moveTo>
                      <a:pt x="0" y="1066800"/>
                    </a:moveTo>
                    <a:lnTo>
                      <a:pt x="561975" y="571500"/>
                    </a:lnTo>
                    <a:lnTo>
                      <a:pt x="981075" y="1047750"/>
                    </a:lnTo>
                    <a:lnTo>
                      <a:pt x="1504950" y="295275"/>
                    </a:lnTo>
                    <a:lnTo>
                      <a:pt x="1838325" y="695325"/>
                    </a:lnTo>
                    <a:lnTo>
                      <a:pt x="2886075" y="0"/>
                    </a:lnTo>
                  </a:path>
                </a:pathLst>
              </a:cu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463863D-7DDE-46B9-953A-2E8461F49117}"/>
                  </a:ext>
                </a:extLst>
              </p:cNvPr>
              <p:cNvSpPr/>
              <p:nvPr/>
            </p:nvSpPr>
            <p:spPr>
              <a:xfrm>
                <a:off x="7179700" y="3644816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91098B5-D932-4C58-8604-820966C523B4}"/>
                  </a:ext>
                </a:extLst>
              </p:cNvPr>
              <p:cNvSpPr/>
              <p:nvPr/>
            </p:nvSpPr>
            <p:spPr>
              <a:xfrm>
                <a:off x="7633915" y="408784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6254AA5-782C-432C-8DED-64B6E5E0E494}"/>
                  </a:ext>
                </a:extLst>
              </p:cNvPr>
              <p:cNvSpPr/>
              <p:nvPr/>
            </p:nvSpPr>
            <p:spPr>
              <a:xfrm>
                <a:off x="8153399" y="338787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83B3CD64-2E58-45C3-85BB-D8E5684D2D19}"/>
                  </a:ext>
                </a:extLst>
              </p:cNvPr>
              <p:cNvSpPr/>
              <p:nvPr/>
            </p:nvSpPr>
            <p:spPr>
              <a:xfrm>
                <a:off x="8520283" y="3746093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4F1566F-4A46-49F5-B003-2394036E1635}"/>
              </a:ext>
            </a:extLst>
          </p:cNvPr>
          <p:cNvGrpSpPr/>
          <p:nvPr/>
        </p:nvGrpSpPr>
        <p:grpSpPr>
          <a:xfrm>
            <a:off x="5642661" y="3633124"/>
            <a:ext cx="1560633" cy="2214039"/>
            <a:chOff x="5563086" y="2852936"/>
            <a:chExt cx="646663" cy="917408"/>
          </a:xfrm>
          <a:solidFill>
            <a:schemeClr val="accent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2" name="Rectangle 10">
              <a:extLst>
                <a:ext uri="{FF2B5EF4-FFF2-40B4-BE49-F238E27FC236}">
                  <a16:creationId xmlns:a16="http://schemas.microsoft.com/office/drawing/2014/main" id="{4439ACDA-6651-454E-9030-BD93C3E1DF0C}"/>
                </a:ext>
              </a:extLst>
            </p:cNvPr>
            <p:cNvSpPr/>
            <p:nvPr/>
          </p:nvSpPr>
          <p:spPr>
            <a:xfrm>
              <a:off x="5563086" y="2852936"/>
              <a:ext cx="646663" cy="676077"/>
            </a:xfrm>
            <a:custGeom>
              <a:avLst/>
              <a:gdLst>
                <a:gd name="connsiteX0" fmla="*/ 324036 w 648072"/>
                <a:gd name="connsiteY0" fmla="*/ 0 h 671314"/>
                <a:gd name="connsiteX1" fmla="*/ 646309 w 648072"/>
                <a:gd name="connsiteY1" fmla="*/ 306546 h 671314"/>
                <a:gd name="connsiteX2" fmla="*/ 647214 w 648072"/>
                <a:gd name="connsiteY2" fmla="*/ 306507 h 671314"/>
                <a:gd name="connsiteX3" fmla="*/ 646549 w 648072"/>
                <a:gd name="connsiteY3" fmla="*/ 308923 h 671314"/>
                <a:gd name="connsiteX4" fmla="*/ 648072 w 648072"/>
                <a:gd name="connsiteY4" fmla="*/ 324036 h 671314"/>
                <a:gd name="connsiteX5" fmla="*/ 642386 w 648072"/>
                <a:gd name="connsiteY5" fmla="*/ 324036 h 671314"/>
                <a:gd name="connsiteX6" fmla="*/ 403374 w 648072"/>
                <a:gd name="connsiteY6" fmla="*/ 586679 h 671314"/>
                <a:gd name="connsiteX7" fmla="*/ 403374 w 648072"/>
                <a:gd name="connsiteY7" fmla="*/ 671314 h 671314"/>
                <a:gd name="connsiteX8" fmla="*/ 240670 w 648072"/>
                <a:gd name="connsiteY8" fmla="*/ 671314 h 671314"/>
                <a:gd name="connsiteX9" fmla="*/ 234782 w 648072"/>
                <a:gd name="connsiteY9" fmla="*/ 596067 h 671314"/>
                <a:gd name="connsiteX10" fmla="*/ 486035 w 648072"/>
                <a:gd name="connsiteY10" fmla="*/ 323939 h 671314"/>
                <a:gd name="connsiteX11" fmla="*/ 324036 w 648072"/>
                <a:gd name="connsiteY11" fmla="*/ 162018 h 671314"/>
                <a:gd name="connsiteX12" fmla="*/ 162018 w 648072"/>
                <a:gd name="connsiteY12" fmla="*/ 324036 h 671314"/>
                <a:gd name="connsiteX13" fmla="*/ 0 w 648072"/>
                <a:gd name="connsiteY13" fmla="*/ 324036 h 671314"/>
                <a:gd name="connsiteX14" fmla="*/ 324036 w 648072"/>
                <a:gd name="connsiteY14" fmla="*/ 0 h 671314"/>
                <a:gd name="connsiteX0" fmla="*/ 324036 w 648072"/>
                <a:gd name="connsiteY0" fmla="*/ 0 h 671314"/>
                <a:gd name="connsiteX1" fmla="*/ 646309 w 648072"/>
                <a:gd name="connsiteY1" fmla="*/ 306546 h 671314"/>
                <a:gd name="connsiteX2" fmla="*/ 647214 w 648072"/>
                <a:gd name="connsiteY2" fmla="*/ 306507 h 671314"/>
                <a:gd name="connsiteX3" fmla="*/ 646549 w 648072"/>
                <a:gd name="connsiteY3" fmla="*/ 308923 h 671314"/>
                <a:gd name="connsiteX4" fmla="*/ 648072 w 648072"/>
                <a:gd name="connsiteY4" fmla="*/ 324036 h 671314"/>
                <a:gd name="connsiteX5" fmla="*/ 642386 w 648072"/>
                <a:gd name="connsiteY5" fmla="*/ 324036 h 671314"/>
                <a:gd name="connsiteX6" fmla="*/ 403374 w 648072"/>
                <a:gd name="connsiteY6" fmla="*/ 586679 h 671314"/>
                <a:gd name="connsiteX7" fmla="*/ 403374 w 648072"/>
                <a:gd name="connsiteY7" fmla="*/ 671314 h 671314"/>
                <a:gd name="connsiteX8" fmla="*/ 240670 w 648072"/>
                <a:gd name="connsiteY8" fmla="*/ 671314 h 671314"/>
                <a:gd name="connsiteX9" fmla="*/ 234782 w 648072"/>
                <a:gd name="connsiteY9" fmla="*/ 596067 h 671314"/>
                <a:gd name="connsiteX10" fmla="*/ 486035 w 648072"/>
                <a:gd name="connsiteY10" fmla="*/ 323939 h 671314"/>
                <a:gd name="connsiteX11" fmla="*/ 324036 w 648072"/>
                <a:gd name="connsiteY11" fmla="*/ 162018 h 671314"/>
                <a:gd name="connsiteX12" fmla="*/ 162018 w 648072"/>
                <a:gd name="connsiteY12" fmla="*/ 324036 h 671314"/>
                <a:gd name="connsiteX13" fmla="*/ 0 w 648072"/>
                <a:gd name="connsiteY13" fmla="*/ 324036 h 671314"/>
                <a:gd name="connsiteX14" fmla="*/ 324036 w 648072"/>
                <a:gd name="connsiteY14" fmla="*/ 0 h 671314"/>
                <a:gd name="connsiteX0" fmla="*/ 324036 w 661348"/>
                <a:gd name="connsiteY0" fmla="*/ 0 h 671314"/>
                <a:gd name="connsiteX1" fmla="*/ 646309 w 661348"/>
                <a:gd name="connsiteY1" fmla="*/ 306546 h 671314"/>
                <a:gd name="connsiteX2" fmla="*/ 647214 w 661348"/>
                <a:gd name="connsiteY2" fmla="*/ 306507 h 671314"/>
                <a:gd name="connsiteX3" fmla="*/ 646549 w 661348"/>
                <a:gd name="connsiteY3" fmla="*/ 308923 h 671314"/>
                <a:gd name="connsiteX4" fmla="*/ 642386 w 661348"/>
                <a:gd name="connsiteY4" fmla="*/ 324036 h 671314"/>
                <a:gd name="connsiteX5" fmla="*/ 403374 w 661348"/>
                <a:gd name="connsiteY5" fmla="*/ 586679 h 671314"/>
                <a:gd name="connsiteX6" fmla="*/ 403374 w 661348"/>
                <a:gd name="connsiteY6" fmla="*/ 671314 h 671314"/>
                <a:gd name="connsiteX7" fmla="*/ 240670 w 661348"/>
                <a:gd name="connsiteY7" fmla="*/ 671314 h 671314"/>
                <a:gd name="connsiteX8" fmla="*/ 234782 w 661348"/>
                <a:gd name="connsiteY8" fmla="*/ 596067 h 671314"/>
                <a:gd name="connsiteX9" fmla="*/ 486035 w 661348"/>
                <a:gd name="connsiteY9" fmla="*/ 323939 h 671314"/>
                <a:gd name="connsiteX10" fmla="*/ 324036 w 661348"/>
                <a:gd name="connsiteY10" fmla="*/ 162018 h 671314"/>
                <a:gd name="connsiteX11" fmla="*/ 162018 w 661348"/>
                <a:gd name="connsiteY11" fmla="*/ 324036 h 671314"/>
                <a:gd name="connsiteX12" fmla="*/ 0 w 661348"/>
                <a:gd name="connsiteY12" fmla="*/ 324036 h 671314"/>
                <a:gd name="connsiteX13" fmla="*/ 324036 w 661348"/>
                <a:gd name="connsiteY13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646549 w 647214"/>
                <a:gd name="connsiteY3" fmla="*/ 308923 h 671314"/>
                <a:gd name="connsiteX4" fmla="*/ 403374 w 647214"/>
                <a:gd name="connsiteY4" fmla="*/ 586679 h 671314"/>
                <a:gd name="connsiteX5" fmla="*/ 403374 w 647214"/>
                <a:gd name="connsiteY5" fmla="*/ 671314 h 671314"/>
                <a:gd name="connsiteX6" fmla="*/ 240670 w 647214"/>
                <a:gd name="connsiteY6" fmla="*/ 671314 h 671314"/>
                <a:gd name="connsiteX7" fmla="*/ 234782 w 647214"/>
                <a:gd name="connsiteY7" fmla="*/ 596067 h 671314"/>
                <a:gd name="connsiteX8" fmla="*/ 486035 w 647214"/>
                <a:gd name="connsiteY8" fmla="*/ 323939 h 671314"/>
                <a:gd name="connsiteX9" fmla="*/ 324036 w 647214"/>
                <a:gd name="connsiteY9" fmla="*/ 162018 h 671314"/>
                <a:gd name="connsiteX10" fmla="*/ 162018 w 647214"/>
                <a:gd name="connsiteY10" fmla="*/ 324036 h 671314"/>
                <a:gd name="connsiteX11" fmla="*/ 0 w 647214"/>
                <a:gd name="connsiteY11" fmla="*/ 324036 h 671314"/>
                <a:gd name="connsiteX12" fmla="*/ 324036 w 647214"/>
                <a:gd name="connsiteY12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33"/>
                <a:gd name="connsiteY0" fmla="*/ 0 h 671314"/>
                <a:gd name="connsiteX1" fmla="*/ 646309 w 647233"/>
                <a:gd name="connsiteY1" fmla="*/ 306546 h 671314"/>
                <a:gd name="connsiteX2" fmla="*/ 647214 w 647233"/>
                <a:gd name="connsiteY2" fmla="*/ 306507 h 671314"/>
                <a:gd name="connsiteX3" fmla="*/ 403374 w 647233"/>
                <a:gd name="connsiteY3" fmla="*/ 586679 h 671314"/>
                <a:gd name="connsiteX4" fmla="*/ 403374 w 647233"/>
                <a:gd name="connsiteY4" fmla="*/ 671314 h 671314"/>
                <a:gd name="connsiteX5" fmla="*/ 240670 w 647233"/>
                <a:gd name="connsiteY5" fmla="*/ 671314 h 671314"/>
                <a:gd name="connsiteX6" fmla="*/ 234782 w 647233"/>
                <a:gd name="connsiteY6" fmla="*/ 596067 h 671314"/>
                <a:gd name="connsiteX7" fmla="*/ 486035 w 647233"/>
                <a:gd name="connsiteY7" fmla="*/ 323939 h 671314"/>
                <a:gd name="connsiteX8" fmla="*/ 324036 w 647233"/>
                <a:gd name="connsiteY8" fmla="*/ 162018 h 671314"/>
                <a:gd name="connsiteX9" fmla="*/ 162018 w 647233"/>
                <a:gd name="connsiteY9" fmla="*/ 324036 h 671314"/>
                <a:gd name="connsiteX10" fmla="*/ 0 w 647233"/>
                <a:gd name="connsiteY10" fmla="*/ 324036 h 671314"/>
                <a:gd name="connsiteX11" fmla="*/ 324036 w 647233"/>
                <a:gd name="connsiteY11" fmla="*/ 0 h 671314"/>
                <a:gd name="connsiteX0" fmla="*/ 324036 w 646309"/>
                <a:gd name="connsiteY0" fmla="*/ 0 h 671314"/>
                <a:gd name="connsiteX1" fmla="*/ 646309 w 646309"/>
                <a:gd name="connsiteY1" fmla="*/ 306546 h 671314"/>
                <a:gd name="connsiteX2" fmla="*/ 403374 w 646309"/>
                <a:gd name="connsiteY2" fmla="*/ 586679 h 671314"/>
                <a:gd name="connsiteX3" fmla="*/ 403374 w 646309"/>
                <a:gd name="connsiteY3" fmla="*/ 671314 h 671314"/>
                <a:gd name="connsiteX4" fmla="*/ 240670 w 646309"/>
                <a:gd name="connsiteY4" fmla="*/ 671314 h 671314"/>
                <a:gd name="connsiteX5" fmla="*/ 234782 w 646309"/>
                <a:gd name="connsiteY5" fmla="*/ 596067 h 671314"/>
                <a:gd name="connsiteX6" fmla="*/ 486035 w 646309"/>
                <a:gd name="connsiteY6" fmla="*/ 323939 h 671314"/>
                <a:gd name="connsiteX7" fmla="*/ 324036 w 646309"/>
                <a:gd name="connsiteY7" fmla="*/ 162018 h 671314"/>
                <a:gd name="connsiteX8" fmla="*/ 162018 w 646309"/>
                <a:gd name="connsiteY8" fmla="*/ 324036 h 671314"/>
                <a:gd name="connsiteX9" fmla="*/ 0 w 646309"/>
                <a:gd name="connsiteY9" fmla="*/ 324036 h 671314"/>
                <a:gd name="connsiteX10" fmla="*/ 324036 w 646309"/>
                <a:gd name="connsiteY10" fmla="*/ 0 h 671314"/>
                <a:gd name="connsiteX0" fmla="*/ 324036 w 646408"/>
                <a:gd name="connsiteY0" fmla="*/ 0 h 671314"/>
                <a:gd name="connsiteX1" fmla="*/ 646309 w 646408"/>
                <a:gd name="connsiteY1" fmla="*/ 306546 h 671314"/>
                <a:gd name="connsiteX2" fmla="*/ 403374 w 646408"/>
                <a:gd name="connsiteY2" fmla="*/ 586679 h 671314"/>
                <a:gd name="connsiteX3" fmla="*/ 403374 w 646408"/>
                <a:gd name="connsiteY3" fmla="*/ 671314 h 671314"/>
                <a:gd name="connsiteX4" fmla="*/ 240670 w 646408"/>
                <a:gd name="connsiteY4" fmla="*/ 671314 h 671314"/>
                <a:gd name="connsiteX5" fmla="*/ 234782 w 646408"/>
                <a:gd name="connsiteY5" fmla="*/ 596067 h 671314"/>
                <a:gd name="connsiteX6" fmla="*/ 486035 w 646408"/>
                <a:gd name="connsiteY6" fmla="*/ 323939 h 671314"/>
                <a:gd name="connsiteX7" fmla="*/ 324036 w 646408"/>
                <a:gd name="connsiteY7" fmla="*/ 162018 h 671314"/>
                <a:gd name="connsiteX8" fmla="*/ 162018 w 646408"/>
                <a:gd name="connsiteY8" fmla="*/ 324036 h 671314"/>
                <a:gd name="connsiteX9" fmla="*/ 0 w 646408"/>
                <a:gd name="connsiteY9" fmla="*/ 324036 h 671314"/>
                <a:gd name="connsiteX10" fmla="*/ 324036 w 646408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663" h="676077">
                  <a:moveTo>
                    <a:pt x="324036" y="0"/>
                  </a:moveTo>
                  <a:cubicBezTo>
                    <a:pt x="497105" y="0"/>
                    <a:pt x="655153" y="90439"/>
                    <a:pt x="646309" y="306546"/>
                  </a:cubicBezTo>
                  <a:cubicBezTo>
                    <a:pt x="624862" y="449930"/>
                    <a:pt x="405773" y="495682"/>
                    <a:pt x="403374" y="586679"/>
                  </a:cubicBezTo>
                  <a:lnTo>
                    <a:pt x="403374" y="671314"/>
                  </a:lnTo>
                  <a:lnTo>
                    <a:pt x="243051" y="676077"/>
                  </a:lnTo>
                  <a:cubicBezTo>
                    <a:pt x="243470" y="648613"/>
                    <a:pt x="243888" y="621150"/>
                    <a:pt x="244307" y="593686"/>
                  </a:cubicBezTo>
                  <a:cubicBezTo>
                    <a:pt x="253833" y="433696"/>
                    <a:pt x="475381" y="376021"/>
                    <a:pt x="483654" y="297745"/>
                  </a:cubicBezTo>
                  <a:cubicBezTo>
                    <a:pt x="483620" y="186880"/>
                    <a:pt x="377642" y="157636"/>
                    <a:pt x="324036" y="162018"/>
                  </a:cubicBezTo>
                  <a:cubicBezTo>
                    <a:pt x="270430" y="166400"/>
                    <a:pt x="162018" y="234556"/>
                    <a:pt x="162018" y="324036"/>
                  </a:cubicBezTo>
                  <a:lnTo>
                    <a:pt x="0" y="324036"/>
                  </a:ln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CF361AA-0549-4D4E-B3C2-75DC0B66717B}"/>
                </a:ext>
              </a:extLst>
            </p:cNvPr>
            <p:cNvSpPr/>
            <p:nvPr/>
          </p:nvSpPr>
          <p:spPr>
            <a:xfrm>
              <a:off x="5805770" y="3581400"/>
              <a:ext cx="162704" cy="1889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7E8AB3E-FCC7-431D-A944-5B08077A8970}"/>
              </a:ext>
            </a:extLst>
          </p:cNvPr>
          <p:cNvGrpSpPr/>
          <p:nvPr/>
        </p:nvGrpSpPr>
        <p:grpSpPr>
          <a:xfrm>
            <a:off x="6499246" y="4388270"/>
            <a:ext cx="1414201" cy="1866972"/>
            <a:chOff x="6499246" y="4388270"/>
            <a:chExt cx="1414201" cy="1866972"/>
          </a:xfrm>
        </p:grpSpPr>
        <p:sp>
          <p:nvSpPr>
            <p:cNvPr id="65" name="Rectangle 36">
              <a:extLst>
                <a:ext uri="{FF2B5EF4-FFF2-40B4-BE49-F238E27FC236}">
                  <a16:creationId xmlns:a16="http://schemas.microsoft.com/office/drawing/2014/main" id="{62C336BB-BA7B-4DD8-AF59-52BBFED00FE2}"/>
                </a:ext>
              </a:extLst>
            </p:cNvPr>
            <p:cNvSpPr/>
            <p:nvPr/>
          </p:nvSpPr>
          <p:spPr>
            <a:xfrm>
              <a:off x="6507342" y="4453247"/>
              <a:ext cx="1390699" cy="174806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Rectangle 14">
              <a:extLst>
                <a:ext uri="{FF2B5EF4-FFF2-40B4-BE49-F238E27FC236}">
                  <a16:creationId xmlns:a16="http://schemas.microsoft.com/office/drawing/2014/main" id="{E0F7BD40-48C5-4F78-95BC-1D823F83B695}"/>
                </a:ext>
              </a:extLst>
            </p:cNvPr>
            <p:cNvSpPr/>
            <p:nvPr/>
          </p:nvSpPr>
          <p:spPr>
            <a:xfrm>
              <a:off x="6499246" y="4388270"/>
              <a:ext cx="1414201" cy="1866972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F3CD4F0F-C969-4725-A7F3-DF9B837EEEE8}"/>
              </a:ext>
            </a:extLst>
          </p:cNvPr>
          <p:cNvSpPr/>
          <p:nvPr/>
        </p:nvSpPr>
        <p:spPr>
          <a:xfrm>
            <a:off x="9492211" y="2652718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75BA59D-1B3F-4250-8ABA-846B723BEE8C}"/>
              </a:ext>
            </a:extLst>
          </p:cNvPr>
          <p:cNvGrpSpPr/>
          <p:nvPr/>
        </p:nvGrpSpPr>
        <p:grpSpPr>
          <a:xfrm>
            <a:off x="8372707" y="3344570"/>
            <a:ext cx="2805206" cy="871879"/>
            <a:chOff x="-475010" y="1114178"/>
            <a:chExt cx="4241713" cy="87187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7C2D2C3-C52C-4B10-BE9B-EB3214EC938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4B8793C-9F20-4410-AAED-5BA492C5F88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34BC14D-84D5-47D1-A4D0-6D285DA955A8}"/>
              </a:ext>
            </a:extLst>
          </p:cNvPr>
          <p:cNvGrpSpPr/>
          <p:nvPr/>
        </p:nvGrpSpPr>
        <p:grpSpPr>
          <a:xfrm>
            <a:off x="1014094" y="3344570"/>
            <a:ext cx="2805206" cy="871879"/>
            <a:chOff x="-475010" y="1114178"/>
            <a:chExt cx="4241713" cy="87187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D3C2049-567B-4C51-B699-2D59417866F5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4D5BA86-9486-4901-9F7F-FAC753C9FBB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EC718A3A-6A86-4443-BD50-0C18F3367974}"/>
              </a:ext>
            </a:extLst>
          </p:cNvPr>
          <p:cNvSpPr/>
          <p:nvPr/>
        </p:nvSpPr>
        <p:spPr>
          <a:xfrm>
            <a:off x="2133598" y="2672683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3"/>
              </a:solidFill>
            </a:endParaRPr>
          </a:p>
        </p:txBody>
      </p:sp>
      <p:sp>
        <p:nvSpPr>
          <p:cNvPr id="75" name="Freeform 77">
            <a:extLst>
              <a:ext uri="{FF2B5EF4-FFF2-40B4-BE49-F238E27FC236}">
                <a16:creationId xmlns:a16="http://schemas.microsoft.com/office/drawing/2014/main" id="{E90964EB-E336-4931-999E-4AAF73CD6A00}"/>
              </a:ext>
            </a:extLst>
          </p:cNvPr>
          <p:cNvSpPr>
            <a:spLocks noChangeAspect="1"/>
          </p:cNvSpPr>
          <p:nvPr/>
        </p:nvSpPr>
        <p:spPr>
          <a:xfrm>
            <a:off x="2234174" y="2755816"/>
            <a:ext cx="365045" cy="41588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6" name="Rectangle 1">
            <a:extLst>
              <a:ext uri="{FF2B5EF4-FFF2-40B4-BE49-F238E27FC236}">
                <a16:creationId xmlns:a16="http://schemas.microsoft.com/office/drawing/2014/main" id="{19658339-29C8-4FB3-B3C8-102E7D150923}"/>
              </a:ext>
            </a:extLst>
          </p:cNvPr>
          <p:cNvSpPr>
            <a:spLocks noChangeAspect="1"/>
          </p:cNvSpPr>
          <p:nvPr/>
        </p:nvSpPr>
        <p:spPr>
          <a:xfrm>
            <a:off x="9592609" y="2755814"/>
            <a:ext cx="365399" cy="360000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3" name="Rounded Rectangle 13">
            <a:extLst>
              <a:ext uri="{FF2B5EF4-FFF2-40B4-BE49-F238E27FC236}">
                <a16:creationId xmlns:a16="http://schemas.microsoft.com/office/drawing/2014/main" id="{89FA7536-C35D-4C43-8206-668281468509}"/>
              </a:ext>
            </a:extLst>
          </p:cNvPr>
          <p:cNvSpPr/>
          <p:nvPr/>
        </p:nvSpPr>
        <p:spPr>
          <a:xfrm>
            <a:off x="914400" y="4647958"/>
            <a:ext cx="3060454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E2AB94E-6DCE-45FD-B1FF-03BE1F409316}"/>
              </a:ext>
            </a:extLst>
          </p:cNvPr>
          <p:cNvSpPr txBox="1"/>
          <p:nvPr/>
        </p:nvSpPr>
        <p:spPr>
          <a:xfrm>
            <a:off x="1890628" y="4713328"/>
            <a:ext cx="1107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35%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6531688-4DEF-4C75-94BD-FBBC7AE03504}"/>
              </a:ext>
            </a:extLst>
          </p:cNvPr>
          <p:cNvSpPr txBox="1"/>
          <p:nvPr/>
        </p:nvSpPr>
        <p:spPr>
          <a:xfrm>
            <a:off x="1121345" y="5324559"/>
            <a:ext cx="2646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86" name="Rounded Rectangle 13">
            <a:extLst>
              <a:ext uri="{FF2B5EF4-FFF2-40B4-BE49-F238E27FC236}">
                <a16:creationId xmlns:a16="http://schemas.microsoft.com/office/drawing/2014/main" id="{AB615CE8-0353-43B8-B06A-1DE2AFC29F82}"/>
              </a:ext>
            </a:extLst>
          </p:cNvPr>
          <p:cNvSpPr/>
          <p:nvPr/>
        </p:nvSpPr>
        <p:spPr>
          <a:xfrm>
            <a:off x="8295225" y="4647958"/>
            <a:ext cx="3060454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D478F4D-0ABF-4841-AF9D-59635DE566A1}"/>
              </a:ext>
            </a:extLst>
          </p:cNvPr>
          <p:cNvSpPr txBox="1"/>
          <p:nvPr/>
        </p:nvSpPr>
        <p:spPr>
          <a:xfrm>
            <a:off x="9271454" y="471332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BB7D4E7-21FD-4096-9A5C-8AF80F71BA41}"/>
              </a:ext>
            </a:extLst>
          </p:cNvPr>
          <p:cNvSpPr txBox="1"/>
          <p:nvPr/>
        </p:nvSpPr>
        <p:spPr>
          <a:xfrm>
            <a:off x="8502170" y="5324559"/>
            <a:ext cx="2646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86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2019-01-07T07:27:16Z</dcterms:modified>
</cp:coreProperties>
</file>