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52DB6D4-4025-4D9F-AEF8-F4569EAACB58}">
          <p14:sldIdLst>
            <p14:sldId id="256"/>
            <p14:sldId id="257"/>
            <p14:sldId id="258"/>
            <p14:sldId id="259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10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88000">
              <a:schemeClr val="tx1"/>
            </a:gs>
            <a:gs pos="0">
              <a:schemeClr val="tx1"/>
            </a:gs>
            <a:gs pos="72000">
              <a:schemeClr val="tx1">
                <a:lumMod val="50000"/>
                <a:lumOff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3" hasCustomPrompt="1"/>
          </p:nvPr>
        </p:nvSpPr>
        <p:spPr>
          <a:xfrm>
            <a:off x="3352800" y="2133600"/>
            <a:ext cx="5334000" cy="2362200"/>
          </a:xfrm>
        </p:spPr>
        <p:txBody>
          <a:bodyPr/>
          <a:lstStyle>
            <a:lvl1pPr marL="0" indent="0">
              <a:buFont typeface="Arial" pitchFamily="34" charset="0"/>
              <a:buNone/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 smtClean="0"/>
              <a:t>“Enthusiasm is excitement with inspiration, motivation, and a pinch of creativity.”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3352800" y="4572000"/>
            <a:ext cx="5334000" cy="9144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5pPr>
          </a:lstStyle>
          <a:p>
            <a:pPr marL="5715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lang="en-US" dirty="0" smtClean="0"/>
              <a:t>Bo Bennett quotes</a:t>
            </a:r>
          </a:p>
        </p:txBody>
      </p:sp>
      <p:pic>
        <p:nvPicPr>
          <p:cNvPr id="2052" name="Picture 4" descr="C:\temp\persona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32229"/>
            <a:ext cx="2275114" cy="758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95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gradFill>
          <a:gsLst>
            <a:gs pos="88000">
              <a:schemeClr val="tx2">
                <a:lumMod val="75000"/>
              </a:schemeClr>
            </a:gs>
            <a:gs pos="0">
              <a:schemeClr val="tx2">
                <a:lumMod val="75000"/>
              </a:schemeClr>
            </a:gs>
            <a:gs pos="72000">
              <a:schemeClr val="tx2">
                <a:lumMod val="60000"/>
                <a:lumOff val="4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3" hasCustomPrompt="1"/>
          </p:nvPr>
        </p:nvSpPr>
        <p:spPr>
          <a:xfrm>
            <a:off x="914400" y="2133600"/>
            <a:ext cx="5334000" cy="2362200"/>
          </a:xfrm>
        </p:spPr>
        <p:txBody>
          <a:bodyPr/>
          <a:lstStyle>
            <a:lvl1pPr marL="0" indent="0">
              <a:buFont typeface="Arial" pitchFamily="34" charset="0"/>
              <a:buNone/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 smtClean="0"/>
              <a:t>“Enthusiasm is excitement with inspiration, motivation, and a pinch of creativity.”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914400" y="4572000"/>
            <a:ext cx="5334000" cy="9144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5pPr>
          </a:lstStyle>
          <a:p>
            <a:pPr marL="5715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lang="en-US" dirty="0" smtClean="0"/>
              <a:t>Bo Bennett quotes</a:t>
            </a:r>
          </a:p>
        </p:txBody>
      </p:sp>
      <p:pic>
        <p:nvPicPr>
          <p:cNvPr id="3074" name="Picture 2" descr="C:\temp\person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3157">
            <a:off x="6001657" y="762000"/>
            <a:ext cx="304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781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gradFill>
          <a:gsLst>
            <a:gs pos="7001">
              <a:schemeClr val="tx1">
                <a:lumMod val="75000"/>
                <a:lumOff val="25000"/>
              </a:schemeClr>
            </a:gs>
            <a:gs pos="47000">
              <a:schemeClr val="tx1">
                <a:lumMod val="50000"/>
                <a:lumOff val="50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3" hasCustomPrompt="1"/>
          </p:nvPr>
        </p:nvSpPr>
        <p:spPr>
          <a:xfrm>
            <a:off x="3352800" y="2133600"/>
            <a:ext cx="5334000" cy="2362200"/>
          </a:xfrm>
        </p:spPr>
        <p:txBody>
          <a:bodyPr/>
          <a:lstStyle>
            <a:lvl1pPr marL="0" indent="0">
              <a:buFont typeface="Arial" pitchFamily="34" charset="0"/>
              <a:buNone/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 smtClean="0"/>
              <a:t>“Enthusiasm is excitement with inspiration, motivation, and a pinch of creativity.”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3352800" y="4572000"/>
            <a:ext cx="5334000" cy="9144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5pPr>
          </a:lstStyle>
          <a:p>
            <a:pPr marL="5715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lang="en-US" dirty="0" smtClean="0"/>
              <a:t>Bo Bennett quotes</a:t>
            </a:r>
          </a:p>
        </p:txBody>
      </p:sp>
      <p:pic>
        <p:nvPicPr>
          <p:cNvPr id="4098" name="Picture 2" descr="C:\temp\person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383"/>
            <a:ext cx="3315494" cy="663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45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-point-templates.com/themes/" TargetMode="External"/><Relationship Id="rId2" Type="http://schemas.openxmlformats.org/officeDocument/2006/relationships/hyperlink" Target="http://www.free-power-point-templates.com/articles/insert-a-custom-layout-in-powerpoint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Quotes PowerPoint Template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88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>
                <a:effectLst/>
              </a:rPr>
              <a:t>“Enthusiasm </a:t>
            </a:r>
            <a:r>
              <a:rPr lang="en-US" b="1" dirty="0">
                <a:effectLst/>
              </a:rPr>
              <a:t>is excitement with inspiration, motivation, and a pinch of </a:t>
            </a:r>
            <a:r>
              <a:rPr lang="en-US" b="1" dirty="0" smtClean="0">
                <a:effectLst/>
              </a:rPr>
              <a:t>creativity”</a:t>
            </a:r>
            <a:endParaRPr lang="en-US" b="1" dirty="0">
              <a:effectLst/>
            </a:endParaRP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3352800" y="3733800"/>
            <a:ext cx="5334000" cy="914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Bo Bennett</a:t>
            </a:r>
          </a:p>
        </p:txBody>
      </p:sp>
    </p:spTree>
    <p:extLst>
      <p:ext uri="{BB962C8B-B14F-4D97-AF65-F5344CB8AC3E}">
        <p14:creationId xmlns:p14="http://schemas.microsoft.com/office/powerpoint/2010/main" val="182367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i="1" dirty="0" smtClean="0"/>
              <a:t>“How </a:t>
            </a:r>
            <a:r>
              <a:rPr lang="en-US" i="1" dirty="0"/>
              <a:t>soon 'not now' becomes 'never</a:t>
            </a:r>
            <a:r>
              <a:rPr lang="en-US" i="1" dirty="0" smtClean="0"/>
              <a:t>'.”</a:t>
            </a:r>
            <a:endParaRPr lang="en-US" i="1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914400" y="3124200"/>
            <a:ext cx="5334000" cy="914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Martin </a:t>
            </a:r>
            <a:r>
              <a:rPr lang="en-US" dirty="0"/>
              <a:t>Luther quotes</a:t>
            </a:r>
          </a:p>
        </p:txBody>
      </p:sp>
    </p:spTree>
    <p:extLst>
      <p:ext uri="{BB962C8B-B14F-4D97-AF65-F5344CB8AC3E}">
        <p14:creationId xmlns:p14="http://schemas.microsoft.com/office/powerpoint/2010/main" val="188121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“A </a:t>
            </a:r>
            <a:r>
              <a:rPr lang="en-US" dirty="0"/>
              <a:t>budget tells us what we can't afford, but it doesn't keep us from </a:t>
            </a:r>
            <a:r>
              <a:rPr lang="en-US" dirty="0" smtClean="0"/>
              <a:t>buying it.”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3352800" y="3810000"/>
            <a:ext cx="5334000" cy="914400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William </a:t>
            </a:r>
            <a:r>
              <a:rPr lang="en-US" dirty="0"/>
              <a:t>Feather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092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Quotes	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change the layout to add more quotes</a:t>
            </a:r>
          </a:p>
          <a:p>
            <a:pPr lvl="1"/>
            <a:r>
              <a:rPr lang="en-US" dirty="0" smtClean="0"/>
              <a:t>See how to </a:t>
            </a:r>
            <a:r>
              <a:rPr lang="en-US" dirty="0" smtClean="0">
                <a:hlinkClick r:id="rId2"/>
              </a:rPr>
              <a:t>change layout PowerPoint</a:t>
            </a:r>
            <a:endParaRPr lang="en-US" dirty="0" smtClean="0"/>
          </a:p>
          <a:p>
            <a:r>
              <a:rPr lang="en-US" dirty="0" smtClean="0"/>
              <a:t>You can copy and paste the slide into another PowerPoint presentation to reuse this quote template</a:t>
            </a:r>
          </a:p>
          <a:p>
            <a:r>
              <a:rPr lang="en-US" dirty="0" smtClean="0"/>
              <a:t>Download more PowerPoint templates from </a:t>
            </a:r>
            <a:r>
              <a:rPr lang="en-US" dirty="0" smtClean="0">
                <a:hlinkClick r:id="rId3"/>
              </a:rPr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114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</TotalTime>
  <Words>91</Words>
  <Application>Microsoft Office PowerPoint</Application>
  <PresentationFormat>On-screen Show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Quotes PowerPoint Template</vt:lpstr>
      <vt:lpstr>PowerPoint Presentation</vt:lpstr>
      <vt:lpstr>PowerPoint Presentation</vt:lpstr>
      <vt:lpstr>PowerPoint Presentation</vt:lpstr>
      <vt:lpstr>Quotes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8</cp:revision>
  <dcterms:created xsi:type="dcterms:W3CDTF">2006-08-16T00:00:00Z</dcterms:created>
  <dcterms:modified xsi:type="dcterms:W3CDTF">2012-05-16T18:08:17Z</dcterms:modified>
</cp:coreProperties>
</file>