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90856584300146"/>
          <c:y val="7.1774991022222151E-2"/>
          <c:w val="0.71344352783758958"/>
          <c:h val="0.8722394114076380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B1-4ED4-BB50-3ABB965FBE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B1-4ED4-BB50-3ABB965FB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995456"/>
        <c:axId val="164997376"/>
      </c:radarChart>
      <c:catAx>
        <c:axId val="16499545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64997376"/>
        <c:crosses val="autoZero"/>
        <c:auto val="1"/>
        <c:lblAlgn val="ctr"/>
        <c:lblOffset val="100"/>
        <c:noMultiLvlLbl val="0"/>
      </c:catAx>
      <c:valAx>
        <c:axId val="164997376"/>
        <c:scaling>
          <c:orientation val="minMax"/>
        </c:scaling>
        <c:delete val="0"/>
        <c:axPos val="l"/>
        <c:majorGridlines>
          <c:spPr>
            <a:ln w="158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64995456"/>
        <c:crosses val="autoZero"/>
        <c:crossBetween val="between"/>
      </c:valAx>
      <c:spPr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aphicFrame>
        <p:nvGraphicFramePr>
          <p:cNvPr id="334" name="Chart 4">
            <a:extLst>
              <a:ext uri="{FF2B5EF4-FFF2-40B4-BE49-F238E27FC236}">
                <a16:creationId xmlns:a16="http://schemas.microsoft.com/office/drawing/2014/main" id="{869A447D-B61B-47C0-9DAF-6F334052E3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0552197"/>
              </p:ext>
            </p:extLst>
          </p:nvPr>
        </p:nvGraphicFramePr>
        <p:xfrm>
          <a:off x="3649901" y="1835083"/>
          <a:ext cx="4892198" cy="4001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35" name="그룹 334">
            <a:extLst>
              <a:ext uri="{FF2B5EF4-FFF2-40B4-BE49-F238E27FC236}">
                <a16:creationId xmlns:a16="http://schemas.microsoft.com/office/drawing/2014/main" id="{DB9A8D63-3555-48CA-94D8-2ADB5B97F285}"/>
              </a:ext>
            </a:extLst>
          </p:cNvPr>
          <p:cNvGrpSpPr/>
          <p:nvPr/>
        </p:nvGrpSpPr>
        <p:grpSpPr>
          <a:xfrm>
            <a:off x="8750740" y="1901072"/>
            <a:ext cx="1296144" cy="475334"/>
            <a:chOff x="8536055" y="1721597"/>
            <a:chExt cx="1296144" cy="475334"/>
          </a:xfrm>
        </p:grpSpPr>
        <p:grpSp>
          <p:nvGrpSpPr>
            <p:cNvPr id="336" name="Group 8">
              <a:extLst>
                <a:ext uri="{FF2B5EF4-FFF2-40B4-BE49-F238E27FC236}">
                  <a16:creationId xmlns:a16="http://schemas.microsoft.com/office/drawing/2014/main" id="{E7BD8FCC-6121-4E4D-8357-367C43A40B8D}"/>
                </a:ext>
              </a:extLst>
            </p:cNvPr>
            <p:cNvGrpSpPr/>
            <p:nvPr/>
          </p:nvGrpSpPr>
          <p:grpSpPr>
            <a:xfrm>
              <a:off x="8536055" y="1721597"/>
              <a:ext cx="1296144" cy="192651"/>
              <a:chOff x="7452320" y="1292132"/>
              <a:chExt cx="1296144" cy="192651"/>
            </a:xfrm>
          </p:grpSpPr>
          <p:sp>
            <p:nvSpPr>
              <p:cNvPr id="340" name="Rectangle 6">
                <a:extLst>
                  <a:ext uri="{FF2B5EF4-FFF2-40B4-BE49-F238E27FC236}">
                    <a16:creationId xmlns:a16="http://schemas.microsoft.com/office/drawing/2014/main" id="{B65F0207-BF91-41FD-A3BF-98BA6F993020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94B5CC5C-5AD7-4B7E-9B1A-61C00B828637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337" name="Group 46">
              <a:extLst>
                <a:ext uri="{FF2B5EF4-FFF2-40B4-BE49-F238E27FC236}">
                  <a16:creationId xmlns:a16="http://schemas.microsoft.com/office/drawing/2014/main" id="{C5B09033-2C5A-41CA-8A52-16BFB38F12CC}"/>
                </a:ext>
              </a:extLst>
            </p:cNvPr>
            <p:cNvGrpSpPr/>
            <p:nvPr/>
          </p:nvGrpSpPr>
          <p:grpSpPr>
            <a:xfrm>
              <a:off x="8536055" y="2004280"/>
              <a:ext cx="1296144" cy="192651"/>
              <a:chOff x="7452320" y="1292132"/>
              <a:chExt cx="1296144" cy="192651"/>
            </a:xfrm>
          </p:grpSpPr>
          <p:sp>
            <p:nvSpPr>
              <p:cNvPr id="338" name="Rectangle 47">
                <a:extLst>
                  <a:ext uri="{FF2B5EF4-FFF2-40B4-BE49-F238E27FC236}">
                    <a16:creationId xmlns:a16="http://schemas.microsoft.com/office/drawing/2014/main" id="{75A92AE9-BC6A-4D56-901C-5B38EF6FE6D1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8A57D143-F98A-4F48-92BE-A403EEBE91D1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</p:grpSp>
      <p:grpSp>
        <p:nvGrpSpPr>
          <p:cNvPr id="342" name="Group 49">
            <a:extLst>
              <a:ext uri="{FF2B5EF4-FFF2-40B4-BE49-F238E27FC236}">
                <a16:creationId xmlns:a16="http://schemas.microsoft.com/office/drawing/2014/main" id="{E07E9DB8-590B-4A01-A7CD-D260B142BD63}"/>
              </a:ext>
            </a:extLst>
          </p:cNvPr>
          <p:cNvGrpSpPr/>
          <p:nvPr/>
        </p:nvGrpSpPr>
        <p:grpSpPr>
          <a:xfrm>
            <a:off x="938322" y="5535038"/>
            <a:ext cx="1445619" cy="558364"/>
            <a:chOff x="5210294" y="823566"/>
            <a:chExt cx="1477882" cy="402322"/>
          </a:xfrm>
        </p:grpSpPr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99A9BEA0-0D00-43F1-91E9-FC2E754275A3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F5E4BED8-742D-498E-8DF3-4F6063C839DC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2015</a:t>
              </a:r>
            </a:p>
          </p:txBody>
        </p:sp>
      </p:grpSp>
      <p:grpSp>
        <p:nvGrpSpPr>
          <p:cNvPr id="345" name="Group 52">
            <a:extLst>
              <a:ext uri="{FF2B5EF4-FFF2-40B4-BE49-F238E27FC236}">
                <a16:creationId xmlns:a16="http://schemas.microsoft.com/office/drawing/2014/main" id="{67FE4451-B24D-41B8-BFA6-9360ECA893F5}"/>
              </a:ext>
            </a:extLst>
          </p:cNvPr>
          <p:cNvGrpSpPr/>
          <p:nvPr/>
        </p:nvGrpSpPr>
        <p:grpSpPr>
          <a:xfrm>
            <a:off x="3157098" y="5535038"/>
            <a:ext cx="1445619" cy="558364"/>
            <a:chOff x="5210294" y="823566"/>
            <a:chExt cx="1477882" cy="402322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2A45AA8A-0EC8-4EAB-BC0A-D462FA907235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AB80037F-E953-46D9-A505-67F0F2E642D2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</a:t>
              </a:r>
            </a:p>
          </p:txBody>
        </p:sp>
      </p:grpSp>
      <p:grpSp>
        <p:nvGrpSpPr>
          <p:cNvPr id="348" name="Group 55">
            <a:extLst>
              <a:ext uri="{FF2B5EF4-FFF2-40B4-BE49-F238E27FC236}">
                <a16:creationId xmlns:a16="http://schemas.microsoft.com/office/drawing/2014/main" id="{5618D2EF-CA34-4E53-874D-F88992D8D1E8}"/>
              </a:ext>
            </a:extLst>
          </p:cNvPr>
          <p:cNvGrpSpPr/>
          <p:nvPr/>
        </p:nvGrpSpPr>
        <p:grpSpPr>
          <a:xfrm>
            <a:off x="5375874" y="5535038"/>
            <a:ext cx="1445619" cy="558364"/>
            <a:chOff x="5210294" y="823566"/>
            <a:chExt cx="1477882" cy="402322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4E0E3A1F-60F0-4030-9AFC-A086DC4F5B9C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7A592AA3-2E69-4AF5-B301-6A116A88A9C7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351" name="Group 58">
            <a:extLst>
              <a:ext uri="{FF2B5EF4-FFF2-40B4-BE49-F238E27FC236}">
                <a16:creationId xmlns:a16="http://schemas.microsoft.com/office/drawing/2014/main" id="{609C4263-A81F-4E0A-997B-3C0B6DDED99D}"/>
              </a:ext>
            </a:extLst>
          </p:cNvPr>
          <p:cNvGrpSpPr/>
          <p:nvPr/>
        </p:nvGrpSpPr>
        <p:grpSpPr>
          <a:xfrm>
            <a:off x="7594650" y="5535038"/>
            <a:ext cx="1445619" cy="558364"/>
            <a:chOff x="5210294" y="823566"/>
            <a:chExt cx="1477882" cy="402322"/>
          </a:xfrm>
        </p:grpSpPr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5103D6D5-6F42-4A96-B77F-7BBA6DF76EE7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F98DBA1E-5955-4DE1-ABF1-5EBD1CB62DFD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2018</a:t>
              </a:r>
            </a:p>
          </p:txBody>
        </p:sp>
      </p:grpSp>
      <p:grpSp>
        <p:nvGrpSpPr>
          <p:cNvPr id="354" name="Group 61">
            <a:extLst>
              <a:ext uri="{FF2B5EF4-FFF2-40B4-BE49-F238E27FC236}">
                <a16:creationId xmlns:a16="http://schemas.microsoft.com/office/drawing/2014/main" id="{3E2ECD16-1CB3-4A21-9B73-3C2FAC1D2FC7}"/>
              </a:ext>
            </a:extLst>
          </p:cNvPr>
          <p:cNvGrpSpPr/>
          <p:nvPr/>
        </p:nvGrpSpPr>
        <p:grpSpPr>
          <a:xfrm>
            <a:off x="9813428" y="5535038"/>
            <a:ext cx="1445619" cy="558364"/>
            <a:chOff x="5210294" y="823566"/>
            <a:chExt cx="1477882" cy="402322"/>
          </a:xfrm>
        </p:grpSpPr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30A94B2B-5592-4F2F-A567-463BF77B3549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C4A9CBAF-7985-42D2-BC3E-DC07F2CACDFF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</a:t>
              </a:r>
            </a:p>
          </p:txBody>
        </p:sp>
      </p:grpSp>
      <p:grpSp>
        <p:nvGrpSpPr>
          <p:cNvPr id="357" name="Group 11">
            <a:extLst>
              <a:ext uri="{FF2B5EF4-FFF2-40B4-BE49-F238E27FC236}">
                <a16:creationId xmlns:a16="http://schemas.microsoft.com/office/drawing/2014/main" id="{912C1300-466D-4D71-A102-84BBE47DC617}"/>
              </a:ext>
            </a:extLst>
          </p:cNvPr>
          <p:cNvGrpSpPr/>
          <p:nvPr/>
        </p:nvGrpSpPr>
        <p:grpSpPr>
          <a:xfrm>
            <a:off x="3687959" y="1845703"/>
            <a:ext cx="1397738" cy="1093211"/>
            <a:chOff x="4147752" y="550769"/>
            <a:chExt cx="1397738" cy="1093211"/>
          </a:xfrm>
        </p:grpSpPr>
        <p:sp>
          <p:nvSpPr>
            <p:cNvPr id="358" name="Flowchart: Extract 10">
              <a:extLst>
                <a:ext uri="{FF2B5EF4-FFF2-40B4-BE49-F238E27FC236}">
                  <a16:creationId xmlns:a16="http://schemas.microsoft.com/office/drawing/2014/main" id="{7BC36470-7937-4CBF-BB19-5BD200AE2FDF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6B8C6BF4-C903-4820-811C-B883FA85D20D}"/>
                </a:ext>
              </a:extLst>
            </p:cNvPr>
            <p:cNvSpPr txBox="1"/>
            <p:nvPr/>
          </p:nvSpPr>
          <p:spPr>
            <a:xfrm>
              <a:off x="4176648" y="952500"/>
              <a:ext cx="102400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71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2018-04-09T02:08:47Z</dcterms:modified>
</cp:coreProperties>
</file>