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ACF413B1-49A5-42AC-A2F6-C6B8D8D0CB8A}"/>
              </a:ext>
            </a:extLst>
          </p:cNvPr>
          <p:cNvGrpSpPr/>
          <p:nvPr/>
        </p:nvGrpSpPr>
        <p:grpSpPr>
          <a:xfrm>
            <a:off x="4524950" y="1958287"/>
            <a:ext cx="3187646" cy="3989629"/>
            <a:chOff x="3177799" y="1584460"/>
            <a:chExt cx="3187646" cy="3989629"/>
          </a:xfrm>
          <a:solidFill>
            <a:schemeClr val="accent3">
              <a:alpha val="40000"/>
            </a:schemeClr>
          </a:solidFill>
        </p:grpSpPr>
        <p:sp>
          <p:nvSpPr>
            <p:cNvPr id="159" name="Oval 21">
              <a:extLst>
                <a:ext uri="{FF2B5EF4-FFF2-40B4-BE49-F238E27FC236}">
                  <a16:creationId xmlns:a16="http://schemas.microsoft.com/office/drawing/2014/main" id="{04402B46-CF50-4BC7-BB8B-2A4801FB5901}"/>
                </a:ext>
              </a:extLst>
            </p:cNvPr>
            <p:cNvSpPr/>
            <p:nvPr/>
          </p:nvSpPr>
          <p:spPr>
            <a:xfrm rot="13450474" flipV="1">
              <a:off x="4291584" y="2528891"/>
              <a:ext cx="1771637" cy="1797070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60" name="Oval 21">
              <a:extLst>
                <a:ext uri="{FF2B5EF4-FFF2-40B4-BE49-F238E27FC236}">
                  <a16:creationId xmlns:a16="http://schemas.microsoft.com/office/drawing/2014/main" id="{B9B51D75-CAB2-4AE2-A88D-84881C4C20F6}"/>
                </a:ext>
              </a:extLst>
            </p:cNvPr>
            <p:cNvSpPr/>
            <p:nvPr/>
          </p:nvSpPr>
          <p:spPr>
            <a:xfrm rot="13450474" flipV="1">
              <a:off x="3177799" y="2780875"/>
              <a:ext cx="1383595" cy="1403457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61" name="Oval 21">
              <a:extLst>
                <a:ext uri="{FF2B5EF4-FFF2-40B4-BE49-F238E27FC236}">
                  <a16:creationId xmlns:a16="http://schemas.microsoft.com/office/drawing/2014/main" id="{C9A1AE4B-21F0-4163-9186-41CD164C4614}"/>
                </a:ext>
              </a:extLst>
            </p:cNvPr>
            <p:cNvSpPr/>
            <p:nvPr/>
          </p:nvSpPr>
          <p:spPr>
            <a:xfrm rot="13450474" flipV="1">
              <a:off x="4505893" y="4317079"/>
              <a:ext cx="1239221" cy="1257010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62" name="Oval 21">
              <a:extLst>
                <a:ext uri="{FF2B5EF4-FFF2-40B4-BE49-F238E27FC236}">
                  <a16:creationId xmlns:a16="http://schemas.microsoft.com/office/drawing/2014/main" id="{4A745A03-1652-49B9-B13D-B88419B530EE}"/>
                </a:ext>
              </a:extLst>
            </p:cNvPr>
            <p:cNvSpPr/>
            <p:nvPr/>
          </p:nvSpPr>
          <p:spPr>
            <a:xfrm rot="13450474" flipV="1">
              <a:off x="3553777" y="4013166"/>
              <a:ext cx="1013980" cy="102853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63" name="Oval 21">
              <a:extLst>
                <a:ext uri="{FF2B5EF4-FFF2-40B4-BE49-F238E27FC236}">
                  <a16:creationId xmlns:a16="http://schemas.microsoft.com/office/drawing/2014/main" id="{4B222585-FB58-4DAB-99B7-C300FCD7FD19}"/>
                </a:ext>
              </a:extLst>
            </p:cNvPr>
            <p:cNvSpPr/>
            <p:nvPr/>
          </p:nvSpPr>
          <p:spPr>
            <a:xfrm rot="13450474" flipV="1">
              <a:off x="4670412" y="1584460"/>
              <a:ext cx="1013980" cy="102853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64" name="Oval 21">
              <a:extLst>
                <a:ext uri="{FF2B5EF4-FFF2-40B4-BE49-F238E27FC236}">
                  <a16:creationId xmlns:a16="http://schemas.microsoft.com/office/drawing/2014/main" id="{6CFAE92E-F5B7-4807-84F7-7B3278EA6511}"/>
                </a:ext>
              </a:extLst>
            </p:cNvPr>
            <p:cNvSpPr/>
            <p:nvPr/>
          </p:nvSpPr>
          <p:spPr>
            <a:xfrm rot="13450474" flipV="1">
              <a:off x="5679220" y="3904645"/>
              <a:ext cx="686225" cy="69607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65" name="Oval 21">
              <a:extLst>
                <a:ext uri="{FF2B5EF4-FFF2-40B4-BE49-F238E27FC236}">
                  <a16:creationId xmlns:a16="http://schemas.microsoft.com/office/drawing/2014/main" id="{621BC7EB-9E65-4566-ACBC-09599C36DC22}"/>
                </a:ext>
              </a:extLst>
            </p:cNvPr>
            <p:cNvSpPr/>
            <p:nvPr/>
          </p:nvSpPr>
          <p:spPr>
            <a:xfrm rot="13450474" flipV="1">
              <a:off x="3986879" y="2239405"/>
              <a:ext cx="686225" cy="69607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sp>
        <p:nvSpPr>
          <p:cNvPr id="166" name="Hexagon 165">
            <a:extLst>
              <a:ext uri="{FF2B5EF4-FFF2-40B4-BE49-F238E27FC236}">
                <a16:creationId xmlns:a16="http://schemas.microsoft.com/office/drawing/2014/main" id="{331A2100-6C04-4C57-8D5A-78145834E326}"/>
              </a:ext>
            </a:extLst>
          </p:cNvPr>
          <p:cNvSpPr/>
          <p:nvPr/>
        </p:nvSpPr>
        <p:spPr>
          <a:xfrm>
            <a:off x="5050136" y="3023911"/>
            <a:ext cx="2011826" cy="1734332"/>
          </a:xfrm>
          <a:prstGeom prst="hexagon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1EA00576-56A7-4D32-B498-3FCA65598AC8}"/>
              </a:ext>
            </a:extLst>
          </p:cNvPr>
          <p:cNvGrpSpPr/>
          <p:nvPr/>
        </p:nvGrpSpPr>
        <p:grpSpPr>
          <a:xfrm>
            <a:off x="1511005" y="1771316"/>
            <a:ext cx="2700000" cy="1107996"/>
            <a:chOff x="2551706" y="4283314"/>
            <a:chExt cx="1682085" cy="1107996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10B22EDC-B0EB-42E3-93BC-05362A84F074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92C9A07A-8130-4FAA-801E-5E07FA4E68B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469AD279-F749-4DAA-B9AF-261CC4E7ED5E}"/>
              </a:ext>
            </a:extLst>
          </p:cNvPr>
          <p:cNvGrpSpPr/>
          <p:nvPr/>
        </p:nvGrpSpPr>
        <p:grpSpPr>
          <a:xfrm>
            <a:off x="744868" y="3419544"/>
            <a:ext cx="2700000" cy="1107996"/>
            <a:chOff x="2551706" y="4283314"/>
            <a:chExt cx="1682085" cy="1107996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5A6FC44D-80CF-4A9D-BEC1-1ED86558354B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47CF686A-A04A-48FF-AA08-20BAA62DE10C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48DD7EC-D580-4D1E-B134-53002BB41231}"/>
              </a:ext>
            </a:extLst>
          </p:cNvPr>
          <p:cNvGrpSpPr/>
          <p:nvPr/>
        </p:nvGrpSpPr>
        <p:grpSpPr>
          <a:xfrm>
            <a:off x="1511005" y="5067772"/>
            <a:ext cx="2700000" cy="1107996"/>
            <a:chOff x="2551706" y="4283314"/>
            <a:chExt cx="1682085" cy="1107996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44DC60DF-D652-4D7F-A9B5-BE90FA6A0C51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7FE62A5-80E7-41E2-9701-15798FD2029A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6EB14171-40E8-425C-B30E-17BD60C5C04C}"/>
              </a:ext>
            </a:extLst>
          </p:cNvPr>
          <p:cNvGrpSpPr/>
          <p:nvPr/>
        </p:nvGrpSpPr>
        <p:grpSpPr>
          <a:xfrm>
            <a:off x="8247266" y="1771316"/>
            <a:ext cx="2700000" cy="1107996"/>
            <a:chOff x="2551706" y="4283314"/>
            <a:chExt cx="1682085" cy="1107996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9D767C21-4DDC-4DFE-B18B-BDC2FB5946D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A1AD62D8-09F3-450C-A983-A8DADFF2212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5743BE58-CA5A-4DE6-835A-D974A22054C4}"/>
              </a:ext>
            </a:extLst>
          </p:cNvPr>
          <p:cNvGrpSpPr/>
          <p:nvPr/>
        </p:nvGrpSpPr>
        <p:grpSpPr>
          <a:xfrm>
            <a:off x="8751321" y="3419544"/>
            <a:ext cx="2700000" cy="1107996"/>
            <a:chOff x="2551706" y="4283314"/>
            <a:chExt cx="1682085" cy="1107996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3DFFC3CD-0BDE-41CF-BC68-6D076365D91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2518CB3B-947B-4BF6-B6E3-F075431538A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02B6AA4D-3265-4126-BCC8-86F68562234B}"/>
              </a:ext>
            </a:extLst>
          </p:cNvPr>
          <p:cNvGrpSpPr/>
          <p:nvPr/>
        </p:nvGrpSpPr>
        <p:grpSpPr>
          <a:xfrm>
            <a:off x="8247265" y="5067772"/>
            <a:ext cx="2700000" cy="1107996"/>
            <a:chOff x="2551706" y="4283314"/>
            <a:chExt cx="1682085" cy="1107996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322C14AE-5314-41DF-9D95-644C4CA68848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8E72EA79-565D-49EA-86C9-B5B668CA2B0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5" name="Oval 184">
            <a:extLst>
              <a:ext uri="{FF2B5EF4-FFF2-40B4-BE49-F238E27FC236}">
                <a16:creationId xmlns:a16="http://schemas.microsoft.com/office/drawing/2014/main" id="{23922E2A-8F09-42D9-9F76-811032E2DAFE}"/>
              </a:ext>
            </a:extLst>
          </p:cNvPr>
          <p:cNvSpPr/>
          <p:nvPr/>
        </p:nvSpPr>
        <p:spPr>
          <a:xfrm>
            <a:off x="7274794" y="5275064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3EB66F4A-E2E7-4B65-AA44-551C269AEE05}"/>
              </a:ext>
            </a:extLst>
          </p:cNvPr>
          <p:cNvSpPr/>
          <p:nvPr/>
        </p:nvSpPr>
        <p:spPr>
          <a:xfrm>
            <a:off x="4439816" y="5275064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455B4A6E-9A6D-4325-BC8F-10259D6D2455}"/>
              </a:ext>
            </a:extLst>
          </p:cNvPr>
          <p:cNvSpPr/>
          <p:nvPr/>
        </p:nvSpPr>
        <p:spPr>
          <a:xfrm>
            <a:off x="3719736" y="3625226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BB19D02-5D6C-45FA-B9B4-0EBB2D5FCA2F}"/>
              </a:ext>
            </a:extLst>
          </p:cNvPr>
          <p:cNvSpPr/>
          <p:nvPr/>
        </p:nvSpPr>
        <p:spPr>
          <a:xfrm>
            <a:off x="4439816" y="1978608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14657F76-9232-4DA1-955E-89733E0F4D0C}"/>
              </a:ext>
            </a:extLst>
          </p:cNvPr>
          <p:cNvSpPr/>
          <p:nvPr/>
        </p:nvSpPr>
        <p:spPr>
          <a:xfrm>
            <a:off x="7274794" y="197860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8F1C8D65-3397-45CF-9739-8D217701A13A}"/>
              </a:ext>
            </a:extLst>
          </p:cNvPr>
          <p:cNvSpPr/>
          <p:nvPr/>
        </p:nvSpPr>
        <p:spPr>
          <a:xfrm>
            <a:off x="7778850" y="3605956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1" name="Hexagon 190">
            <a:extLst>
              <a:ext uri="{FF2B5EF4-FFF2-40B4-BE49-F238E27FC236}">
                <a16:creationId xmlns:a16="http://schemas.microsoft.com/office/drawing/2014/main" id="{8CEEDF6A-181F-4984-84DC-B04985DA1EAE}"/>
              </a:ext>
            </a:extLst>
          </p:cNvPr>
          <p:cNvSpPr/>
          <p:nvPr/>
        </p:nvSpPr>
        <p:spPr>
          <a:xfrm>
            <a:off x="5125613" y="3088975"/>
            <a:ext cx="1860877" cy="1604204"/>
          </a:xfrm>
          <a:prstGeom prst="hexagon">
            <a:avLst/>
          </a:prstGeom>
          <a:solidFill>
            <a:schemeClr val="accent4"/>
          </a:soli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2" name="Block Arc 14">
            <a:extLst>
              <a:ext uri="{FF2B5EF4-FFF2-40B4-BE49-F238E27FC236}">
                <a16:creationId xmlns:a16="http://schemas.microsoft.com/office/drawing/2014/main" id="{48F24B2B-78CB-4FEB-9375-6EF3810DBE90}"/>
              </a:ext>
            </a:extLst>
          </p:cNvPr>
          <p:cNvSpPr/>
          <p:nvPr/>
        </p:nvSpPr>
        <p:spPr>
          <a:xfrm rot="16200000">
            <a:off x="5431895" y="3265264"/>
            <a:ext cx="1255577" cy="125640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93" name="Rounded Rectangle 5">
            <a:extLst>
              <a:ext uri="{FF2B5EF4-FFF2-40B4-BE49-F238E27FC236}">
                <a16:creationId xmlns:a16="http://schemas.microsoft.com/office/drawing/2014/main" id="{E5BDB8CE-C2D4-482B-8588-1D59460CB199}"/>
              </a:ext>
            </a:extLst>
          </p:cNvPr>
          <p:cNvSpPr/>
          <p:nvPr/>
        </p:nvSpPr>
        <p:spPr>
          <a:xfrm flipH="1">
            <a:off x="3883062" y="3841399"/>
            <a:ext cx="351974" cy="29035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94" name="Teardrop 1">
            <a:extLst>
              <a:ext uri="{FF2B5EF4-FFF2-40B4-BE49-F238E27FC236}">
                <a16:creationId xmlns:a16="http://schemas.microsoft.com/office/drawing/2014/main" id="{7EDCE1B7-9BA9-4FEE-80FC-532C7B9B9029}"/>
              </a:ext>
            </a:extLst>
          </p:cNvPr>
          <p:cNvSpPr/>
          <p:nvPr/>
        </p:nvSpPr>
        <p:spPr>
          <a:xfrm rot="18805991">
            <a:off x="4612917" y="2151385"/>
            <a:ext cx="338656" cy="3351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95" name="Rounded Rectangle 25">
            <a:extLst>
              <a:ext uri="{FF2B5EF4-FFF2-40B4-BE49-F238E27FC236}">
                <a16:creationId xmlns:a16="http://schemas.microsoft.com/office/drawing/2014/main" id="{9446424D-718E-49C0-9FD4-683411E9BB46}"/>
              </a:ext>
            </a:extLst>
          </p:cNvPr>
          <p:cNvSpPr/>
          <p:nvPr/>
        </p:nvSpPr>
        <p:spPr>
          <a:xfrm>
            <a:off x="7436310" y="2189598"/>
            <a:ext cx="370383" cy="2714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96" name="Donut 39">
            <a:extLst>
              <a:ext uri="{FF2B5EF4-FFF2-40B4-BE49-F238E27FC236}">
                <a16:creationId xmlns:a16="http://schemas.microsoft.com/office/drawing/2014/main" id="{78247696-0EFE-4DE6-9A4F-0B7441E06B84}"/>
              </a:ext>
            </a:extLst>
          </p:cNvPr>
          <p:cNvSpPr/>
          <p:nvPr/>
        </p:nvSpPr>
        <p:spPr>
          <a:xfrm>
            <a:off x="7963302" y="3765462"/>
            <a:ext cx="366294" cy="3662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97" name="Rectangle 36">
            <a:extLst>
              <a:ext uri="{FF2B5EF4-FFF2-40B4-BE49-F238E27FC236}">
                <a16:creationId xmlns:a16="http://schemas.microsoft.com/office/drawing/2014/main" id="{B246F0CC-A40A-4DE2-9DB1-1CE81FF07F19}"/>
              </a:ext>
            </a:extLst>
          </p:cNvPr>
          <p:cNvSpPr/>
          <p:nvPr/>
        </p:nvSpPr>
        <p:spPr>
          <a:xfrm>
            <a:off x="4623055" y="5477156"/>
            <a:ext cx="349896" cy="2924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98" name="Chord 15">
            <a:extLst>
              <a:ext uri="{FF2B5EF4-FFF2-40B4-BE49-F238E27FC236}">
                <a16:creationId xmlns:a16="http://schemas.microsoft.com/office/drawing/2014/main" id="{59B064BC-4B32-408D-AF4F-E0C72097FF75}"/>
              </a:ext>
            </a:extLst>
          </p:cNvPr>
          <p:cNvSpPr/>
          <p:nvPr/>
        </p:nvSpPr>
        <p:spPr>
          <a:xfrm>
            <a:off x="7535820" y="5443204"/>
            <a:ext cx="178938" cy="3901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182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2018-12-17T04:09:05Z</dcterms:modified>
</cp:coreProperties>
</file>