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506EE4C0-21B0-4326-9A09-A7EAB0712DE7}"/>
              </a:ext>
            </a:extLst>
          </p:cNvPr>
          <p:cNvCxnSpPr>
            <a:cxnSpLocks/>
            <a:endCxn id="161" idx="1"/>
          </p:cNvCxnSpPr>
          <p:nvPr/>
        </p:nvCxnSpPr>
        <p:spPr>
          <a:xfrm flipV="1">
            <a:off x="4348264" y="233831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7F59594F-E303-4DFC-97F2-D3CF136D7165}"/>
              </a:ext>
            </a:extLst>
          </p:cNvPr>
          <p:cNvCxnSpPr>
            <a:cxnSpLocks/>
            <a:endCxn id="162" idx="1"/>
          </p:cNvCxnSpPr>
          <p:nvPr/>
        </p:nvCxnSpPr>
        <p:spPr>
          <a:xfrm flipV="1">
            <a:off x="4348264" y="342660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6DD7F2CD-66A6-457C-AA5F-F5B7AC8C6E9F}"/>
              </a:ext>
            </a:extLst>
          </p:cNvPr>
          <p:cNvCxnSpPr>
            <a:cxnSpLocks/>
            <a:endCxn id="163" idx="1"/>
          </p:cNvCxnSpPr>
          <p:nvPr/>
        </p:nvCxnSpPr>
        <p:spPr>
          <a:xfrm>
            <a:off x="4348264" y="397778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8711C950-C443-4596-84A2-E19A7CB6C5DE}"/>
              </a:ext>
            </a:extLst>
          </p:cNvPr>
          <p:cNvCxnSpPr>
            <a:cxnSpLocks/>
            <a:endCxn id="164" idx="1"/>
          </p:cNvCxnSpPr>
          <p:nvPr/>
        </p:nvCxnSpPr>
        <p:spPr>
          <a:xfrm>
            <a:off x="4348264" y="397778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1">
            <a:extLst>
              <a:ext uri="{FF2B5EF4-FFF2-40B4-BE49-F238E27FC236}">
                <a16:creationId xmlns:a16="http://schemas.microsoft.com/office/drawing/2014/main" id="{9580F558-5332-408E-84D4-B44F75D61982}"/>
              </a:ext>
            </a:extLst>
          </p:cNvPr>
          <p:cNvSpPr/>
          <p:nvPr/>
        </p:nvSpPr>
        <p:spPr>
          <a:xfrm>
            <a:off x="6116873" y="187409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2" name="Rounded Rectangle 13">
            <a:extLst>
              <a:ext uri="{FF2B5EF4-FFF2-40B4-BE49-F238E27FC236}">
                <a16:creationId xmlns:a16="http://schemas.microsoft.com/office/drawing/2014/main" id="{70369EC6-B43E-4682-B8B0-E162B690DD81}"/>
              </a:ext>
            </a:extLst>
          </p:cNvPr>
          <p:cNvSpPr/>
          <p:nvPr/>
        </p:nvSpPr>
        <p:spPr>
          <a:xfrm>
            <a:off x="6118853" y="296239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3" name="Rounded Rectangle 14">
            <a:extLst>
              <a:ext uri="{FF2B5EF4-FFF2-40B4-BE49-F238E27FC236}">
                <a16:creationId xmlns:a16="http://schemas.microsoft.com/office/drawing/2014/main" id="{0C04446C-90ED-4019-8F84-F292A55A1BB1}"/>
              </a:ext>
            </a:extLst>
          </p:cNvPr>
          <p:cNvSpPr/>
          <p:nvPr/>
        </p:nvSpPr>
        <p:spPr>
          <a:xfrm>
            <a:off x="6120833" y="405069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4" name="Rounded Rectangle 15">
            <a:extLst>
              <a:ext uri="{FF2B5EF4-FFF2-40B4-BE49-F238E27FC236}">
                <a16:creationId xmlns:a16="http://schemas.microsoft.com/office/drawing/2014/main" id="{2839362C-4DFB-438E-88C3-38376C772C88}"/>
              </a:ext>
            </a:extLst>
          </p:cNvPr>
          <p:cNvSpPr/>
          <p:nvPr/>
        </p:nvSpPr>
        <p:spPr>
          <a:xfrm>
            <a:off x="6122813" y="513899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6A7E82FF-03F3-48BB-98BF-8F33319F7471}"/>
              </a:ext>
            </a:extLst>
          </p:cNvPr>
          <p:cNvGrpSpPr/>
          <p:nvPr/>
        </p:nvGrpSpPr>
        <p:grpSpPr>
          <a:xfrm>
            <a:off x="6474310" y="1996567"/>
            <a:ext cx="4438822" cy="677512"/>
            <a:chOff x="6417575" y="2011203"/>
            <a:chExt cx="2952329" cy="648846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770B0CDD-1B54-4920-A382-2EADC22FEBDD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233C092-DD01-458B-9E6E-0DFC304E1540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8966795-AE4F-4A2B-9A74-9E56CC72D85C}"/>
              </a:ext>
            </a:extLst>
          </p:cNvPr>
          <p:cNvGrpSpPr/>
          <p:nvPr/>
        </p:nvGrpSpPr>
        <p:grpSpPr>
          <a:xfrm>
            <a:off x="6474310" y="3087578"/>
            <a:ext cx="4438822" cy="677512"/>
            <a:chOff x="6417575" y="2011203"/>
            <a:chExt cx="2952329" cy="648846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489404C6-921A-497E-BF93-C4FAD5F7D401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4993C701-30E8-4799-8BDC-AB1A3D12687B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CD9E4E62-04F5-4516-9717-2CB3811B2537}"/>
              </a:ext>
            </a:extLst>
          </p:cNvPr>
          <p:cNvGrpSpPr/>
          <p:nvPr/>
        </p:nvGrpSpPr>
        <p:grpSpPr>
          <a:xfrm>
            <a:off x="6474310" y="4178588"/>
            <a:ext cx="4438820" cy="677512"/>
            <a:chOff x="6417575" y="2011203"/>
            <a:chExt cx="2952328" cy="648846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C47340F-DE2E-434E-A4C0-1EBB9A9ACC01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8CABDE0-9A81-44B1-BED4-9A122D2711E3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91E3EB53-5796-4626-BD1C-59F1541AA619}"/>
              </a:ext>
            </a:extLst>
          </p:cNvPr>
          <p:cNvGrpSpPr/>
          <p:nvPr/>
        </p:nvGrpSpPr>
        <p:grpSpPr>
          <a:xfrm>
            <a:off x="6474310" y="5269599"/>
            <a:ext cx="4438820" cy="677512"/>
            <a:chOff x="6417575" y="2011203"/>
            <a:chExt cx="2952328" cy="648846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A9A9A61-1E85-4879-8F19-7BAD1191FA2F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659DE4E3-D2E7-422F-B23A-B2C88D6331E8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0C96A393-16A2-4B8C-8497-EF102E581011}"/>
              </a:ext>
            </a:extLst>
          </p:cNvPr>
          <p:cNvGrpSpPr/>
          <p:nvPr/>
        </p:nvGrpSpPr>
        <p:grpSpPr>
          <a:xfrm>
            <a:off x="1053889" y="2261704"/>
            <a:ext cx="3457375" cy="3459674"/>
            <a:chOff x="755576" y="1988840"/>
            <a:chExt cx="3457375" cy="3459674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E02FF676-84F3-4493-8188-0C1D8B1DB355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186" name="Block Arc 4">
                <a:extLst>
                  <a:ext uri="{FF2B5EF4-FFF2-40B4-BE49-F238E27FC236}">
                    <a16:creationId xmlns:a16="http://schemas.microsoft.com/office/drawing/2014/main" id="{379A57F2-AF01-4732-A0C6-D723E17D3FF2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Block Arc 4">
                <a:extLst>
                  <a:ext uri="{FF2B5EF4-FFF2-40B4-BE49-F238E27FC236}">
                    <a16:creationId xmlns:a16="http://schemas.microsoft.com/office/drawing/2014/main" id="{C913A77B-F5C2-4391-91A0-723C2AFF9817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Block Arc 4">
                <a:extLst>
                  <a:ext uri="{FF2B5EF4-FFF2-40B4-BE49-F238E27FC236}">
                    <a16:creationId xmlns:a16="http://schemas.microsoft.com/office/drawing/2014/main" id="{F2C734DD-95AC-43B6-89F4-A92FFC6CF461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Block Arc 4">
                <a:extLst>
                  <a:ext uri="{FF2B5EF4-FFF2-40B4-BE49-F238E27FC236}">
                    <a16:creationId xmlns:a16="http://schemas.microsoft.com/office/drawing/2014/main" id="{7F0407DB-7F0E-4DA5-B95E-F7D839179E7E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884D5AEE-D404-44A6-8A78-68C4352AD6C8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DA7EB3B5-456A-4BA1-905A-65854BEE734E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2535210E-B7F8-4532-9FF2-15F2166AAFA4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511A3FD3-31DA-4825-AE53-2E4156AC9B5E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AC1B447-2CE1-46A1-AE57-D58EF0B40B37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553898E3-1F0F-4E63-9DA8-0DB397E58180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1DC4DA16-B73F-4FC6-894A-6EC75DBC7546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149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2018-12-20T04:40:01Z</dcterms:modified>
</cp:coreProperties>
</file>