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624" name="Group 2">
            <a:extLst>
              <a:ext uri="{FF2B5EF4-FFF2-40B4-BE49-F238E27FC236}">
                <a16:creationId xmlns:a16="http://schemas.microsoft.com/office/drawing/2014/main" id="{A1B23A21-73E1-404C-8FF3-1F914EDA55EB}"/>
              </a:ext>
            </a:extLst>
          </p:cNvPr>
          <p:cNvGrpSpPr/>
          <p:nvPr/>
        </p:nvGrpSpPr>
        <p:grpSpPr>
          <a:xfrm>
            <a:off x="4270310" y="2159501"/>
            <a:ext cx="3651380" cy="3651374"/>
            <a:chOff x="9241582" y="636763"/>
            <a:chExt cx="421708" cy="421708"/>
          </a:xfrm>
        </p:grpSpPr>
        <p:sp>
          <p:nvSpPr>
            <p:cNvPr id="625" name="Freeform: Shape 4">
              <a:extLst>
                <a:ext uri="{FF2B5EF4-FFF2-40B4-BE49-F238E27FC236}">
                  <a16:creationId xmlns:a16="http://schemas.microsoft.com/office/drawing/2014/main" id="{67A15C6B-4CD8-4800-AC5A-D1D1B567E103}"/>
                </a:ext>
              </a:extLst>
            </p:cNvPr>
            <p:cNvSpPr/>
            <p:nvPr/>
          </p:nvSpPr>
          <p:spPr>
            <a:xfrm>
              <a:off x="9241582" y="636763"/>
              <a:ext cx="421708" cy="421708"/>
            </a:xfrm>
            <a:custGeom>
              <a:avLst/>
              <a:gdLst>
                <a:gd name="connsiteX0" fmla="*/ 96195 w 687108"/>
                <a:gd name="connsiteY0" fmla="*/ 593531 h 687108"/>
                <a:gd name="connsiteX1" fmla="*/ 70020 w 687108"/>
                <a:gd name="connsiteY1" fmla="*/ 494718 h 687108"/>
                <a:gd name="connsiteX2" fmla="*/ 38609 w 687108"/>
                <a:gd name="connsiteY2" fmla="*/ 405721 h 687108"/>
                <a:gd name="connsiteX3" fmla="*/ 18977 w 687108"/>
                <a:gd name="connsiteY3" fmla="*/ 369730 h 687108"/>
                <a:gd name="connsiteX4" fmla="*/ 0 w 687108"/>
                <a:gd name="connsiteY4" fmla="*/ 352716 h 687108"/>
                <a:gd name="connsiteX5" fmla="*/ 1309 w 687108"/>
                <a:gd name="connsiteY5" fmla="*/ 347481 h 687108"/>
                <a:gd name="connsiteX6" fmla="*/ 45807 w 687108"/>
                <a:gd name="connsiteY6" fmla="*/ 265682 h 687108"/>
                <a:gd name="connsiteX7" fmla="*/ 83762 w 687108"/>
                <a:gd name="connsiteY7" fmla="*/ 181266 h 687108"/>
                <a:gd name="connsiteX8" fmla="*/ 99467 w 687108"/>
                <a:gd name="connsiteY8" fmla="*/ 124988 h 687108"/>
                <a:gd name="connsiteX9" fmla="*/ 99467 w 687108"/>
                <a:gd name="connsiteY9" fmla="*/ 108629 h 687108"/>
                <a:gd name="connsiteX10" fmla="*/ 104048 w 687108"/>
                <a:gd name="connsiteY10" fmla="*/ 106011 h 687108"/>
                <a:gd name="connsiteX11" fmla="*/ 191736 w 687108"/>
                <a:gd name="connsiteY11" fmla="*/ 80490 h 687108"/>
                <a:gd name="connsiteX12" fmla="*/ 293166 w 687108"/>
                <a:gd name="connsiteY12" fmla="*/ 43190 h 687108"/>
                <a:gd name="connsiteX13" fmla="*/ 317379 w 687108"/>
                <a:gd name="connsiteY13" fmla="*/ 30102 h 687108"/>
                <a:gd name="connsiteX14" fmla="*/ 343554 w 687108"/>
                <a:gd name="connsiteY14" fmla="*/ 0 h 687108"/>
                <a:gd name="connsiteX15" fmla="*/ 435169 w 687108"/>
                <a:gd name="connsiteY15" fmla="*/ 53006 h 687108"/>
                <a:gd name="connsiteX16" fmla="*/ 512387 w 687108"/>
                <a:gd name="connsiteY16" fmla="*/ 89651 h 687108"/>
                <a:gd name="connsiteX17" fmla="*/ 565393 w 687108"/>
                <a:gd name="connsiteY17" fmla="*/ 104702 h 687108"/>
                <a:gd name="connsiteX18" fmla="*/ 584370 w 687108"/>
                <a:gd name="connsiteY18" fmla="*/ 104702 h 687108"/>
                <a:gd name="connsiteX19" fmla="*/ 586987 w 687108"/>
                <a:gd name="connsiteY19" fmla="*/ 108629 h 687108"/>
                <a:gd name="connsiteX20" fmla="*/ 615126 w 687108"/>
                <a:gd name="connsiteY20" fmla="*/ 200898 h 687108"/>
                <a:gd name="connsiteX21" fmla="*/ 649809 w 687108"/>
                <a:gd name="connsiteY21" fmla="*/ 299710 h 687108"/>
                <a:gd name="connsiteX22" fmla="*/ 662242 w 687108"/>
                <a:gd name="connsiteY22" fmla="*/ 321960 h 687108"/>
                <a:gd name="connsiteX23" fmla="*/ 687109 w 687108"/>
                <a:gd name="connsiteY23" fmla="*/ 344863 h 687108"/>
                <a:gd name="connsiteX24" fmla="*/ 685146 w 687108"/>
                <a:gd name="connsiteY24" fmla="*/ 351407 h 687108"/>
                <a:gd name="connsiteX25" fmla="*/ 641956 w 687108"/>
                <a:gd name="connsiteY25" fmla="*/ 427971 h 687108"/>
                <a:gd name="connsiteX26" fmla="*/ 602693 w 687108"/>
                <a:gd name="connsiteY26" fmla="*/ 516968 h 687108"/>
                <a:gd name="connsiteX27" fmla="*/ 586987 w 687108"/>
                <a:gd name="connsiteY27" fmla="*/ 571936 h 687108"/>
                <a:gd name="connsiteX28" fmla="*/ 586987 w 687108"/>
                <a:gd name="connsiteY28" fmla="*/ 589605 h 687108"/>
                <a:gd name="connsiteX29" fmla="*/ 581752 w 687108"/>
                <a:gd name="connsiteY29" fmla="*/ 592877 h 687108"/>
                <a:gd name="connsiteX30" fmla="*/ 492755 w 687108"/>
                <a:gd name="connsiteY30" fmla="*/ 619707 h 687108"/>
                <a:gd name="connsiteX31" fmla="*/ 391325 w 687108"/>
                <a:gd name="connsiteY31" fmla="*/ 656352 h 687108"/>
                <a:gd name="connsiteX32" fmla="*/ 370385 w 687108"/>
                <a:gd name="connsiteY32" fmla="*/ 668132 h 687108"/>
                <a:gd name="connsiteX33" fmla="*/ 347481 w 687108"/>
                <a:gd name="connsiteY33" fmla="*/ 692998 h 687108"/>
                <a:gd name="connsiteX34" fmla="*/ 340937 w 687108"/>
                <a:gd name="connsiteY34" fmla="*/ 691690 h 687108"/>
                <a:gd name="connsiteX35" fmla="*/ 264373 w 687108"/>
                <a:gd name="connsiteY35" fmla="*/ 648500 h 687108"/>
                <a:gd name="connsiteX36" fmla="*/ 173413 w 687108"/>
                <a:gd name="connsiteY36" fmla="*/ 608582 h 687108"/>
                <a:gd name="connsiteX37" fmla="*/ 120408 w 687108"/>
                <a:gd name="connsiteY37" fmla="*/ 593531 h 687108"/>
                <a:gd name="connsiteX38" fmla="*/ 96195 w 687108"/>
                <a:gd name="connsiteY38" fmla="*/ 593531 h 687108"/>
                <a:gd name="connsiteX39" fmla="*/ 420118 w 687108"/>
                <a:gd name="connsiteY39" fmla="*/ 350098 h 687108"/>
                <a:gd name="connsiteX40" fmla="*/ 344863 w 687108"/>
                <a:gd name="connsiteY40" fmla="*/ 272880 h 687108"/>
                <a:gd name="connsiteX41" fmla="*/ 266337 w 687108"/>
                <a:gd name="connsiteY41" fmla="*/ 348135 h 687108"/>
                <a:gd name="connsiteX42" fmla="*/ 342246 w 687108"/>
                <a:gd name="connsiteY42" fmla="*/ 426662 h 687108"/>
                <a:gd name="connsiteX43" fmla="*/ 420118 w 687108"/>
                <a:gd name="connsiteY43" fmla="*/ 350098 h 687108"/>
                <a:gd name="connsiteX44" fmla="*/ 521548 w 687108"/>
                <a:gd name="connsiteY44" fmla="*/ 141348 h 687108"/>
                <a:gd name="connsiteX45" fmla="*/ 363186 w 687108"/>
                <a:gd name="connsiteY45" fmla="*/ 76564 h 687108"/>
                <a:gd name="connsiteX46" fmla="*/ 363186 w 687108"/>
                <a:gd name="connsiteY46" fmla="*/ 225764 h 687108"/>
                <a:gd name="connsiteX47" fmla="*/ 370385 w 687108"/>
                <a:gd name="connsiteY47" fmla="*/ 233617 h 687108"/>
                <a:gd name="connsiteX48" fmla="*/ 412265 w 687108"/>
                <a:gd name="connsiteY48" fmla="*/ 249977 h 687108"/>
                <a:gd name="connsiteX49" fmla="*/ 521548 w 687108"/>
                <a:gd name="connsiteY49" fmla="*/ 141348 h 687108"/>
                <a:gd name="connsiteX50" fmla="*/ 443676 w 687108"/>
                <a:gd name="connsiteY50" fmla="*/ 282696 h 687108"/>
                <a:gd name="connsiteX51" fmla="*/ 458073 w 687108"/>
                <a:gd name="connsiteY51" fmla="*/ 318033 h 687108"/>
                <a:gd name="connsiteX52" fmla="*/ 475741 w 687108"/>
                <a:gd name="connsiteY52" fmla="*/ 330467 h 687108"/>
                <a:gd name="connsiteX53" fmla="*/ 586333 w 687108"/>
                <a:gd name="connsiteY53" fmla="*/ 330467 h 687108"/>
                <a:gd name="connsiteX54" fmla="*/ 617089 w 687108"/>
                <a:gd name="connsiteY54" fmla="*/ 330467 h 687108"/>
                <a:gd name="connsiteX55" fmla="*/ 552959 w 687108"/>
                <a:gd name="connsiteY55" fmla="*/ 173413 h 687108"/>
                <a:gd name="connsiteX56" fmla="*/ 443676 w 687108"/>
                <a:gd name="connsiteY56" fmla="*/ 282696 h 687108"/>
                <a:gd name="connsiteX57" fmla="*/ 223801 w 687108"/>
                <a:gd name="connsiteY57" fmla="*/ 329158 h 687108"/>
                <a:gd name="connsiteX58" fmla="*/ 242124 w 687108"/>
                <a:gd name="connsiteY58" fmla="*/ 285968 h 687108"/>
                <a:gd name="connsiteX59" fmla="*/ 237543 w 687108"/>
                <a:gd name="connsiteY59" fmla="*/ 271572 h 687108"/>
                <a:gd name="connsiteX60" fmla="*/ 181266 w 687108"/>
                <a:gd name="connsiteY60" fmla="*/ 214640 h 687108"/>
                <a:gd name="connsiteX61" fmla="*/ 138076 w 687108"/>
                <a:gd name="connsiteY61" fmla="*/ 168832 h 687108"/>
                <a:gd name="connsiteX62" fmla="*/ 70674 w 687108"/>
                <a:gd name="connsiteY62" fmla="*/ 329812 h 687108"/>
                <a:gd name="connsiteX63" fmla="*/ 223801 w 687108"/>
                <a:gd name="connsiteY63" fmla="*/ 329158 h 687108"/>
                <a:gd name="connsiteX64" fmla="*/ 364495 w 687108"/>
                <a:gd name="connsiteY64" fmla="*/ 622979 h 687108"/>
                <a:gd name="connsiteX65" fmla="*/ 522857 w 687108"/>
                <a:gd name="connsiteY65" fmla="*/ 556885 h 687108"/>
                <a:gd name="connsiteX66" fmla="*/ 418155 w 687108"/>
                <a:gd name="connsiteY66" fmla="*/ 452183 h 687108"/>
                <a:gd name="connsiteX67" fmla="*/ 407684 w 687108"/>
                <a:gd name="connsiteY67" fmla="*/ 450874 h 687108"/>
                <a:gd name="connsiteX68" fmla="*/ 365149 w 687108"/>
                <a:gd name="connsiteY68" fmla="*/ 469852 h 687108"/>
                <a:gd name="connsiteX69" fmla="*/ 364495 w 687108"/>
                <a:gd name="connsiteY69" fmla="*/ 622979 h 687108"/>
                <a:gd name="connsiteX70" fmla="*/ 134150 w 687108"/>
                <a:gd name="connsiteY70" fmla="*/ 524166 h 687108"/>
                <a:gd name="connsiteX71" fmla="*/ 243433 w 687108"/>
                <a:gd name="connsiteY71" fmla="*/ 416192 h 687108"/>
                <a:gd name="connsiteX72" fmla="*/ 224455 w 687108"/>
                <a:gd name="connsiteY72" fmla="*/ 370384 h 687108"/>
                <a:gd name="connsiteX73" fmla="*/ 70674 w 687108"/>
                <a:gd name="connsiteY73" fmla="*/ 370384 h 687108"/>
                <a:gd name="connsiteX74" fmla="*/ 134150 w 687108"/>
                <a:gd name="connsiteY74" fmla="*/ 524166 h 687108"/>
                <a:gd name="connsiteX75" fmla="*/ 323269 w 687108"/>
                <a:gd name="connsiteY75" fmla="*/ 469197 h 687108"/>
                <a:gd name="connsiteX76" fmla="*/ 282696 w 687108"/>
                <a:gd name="connsiteY76" fmla="*/ 452183 h 687108"/>
                <a:gd name="connsiteX77" fmla="*/ 268954 w 687108"/>
                <a:gd name="connsiteY77" fmla="*/ 452837 h 687108"/>
                <a:gd name="connsiteX78" fmla="*/ 164252 w 687108"/>
                <a:gd name="connsiteY78" fmla="*/ 556885 h 687108"/>
                <a:gd name="connsiteX79" fmla="*/ 322614 w 687108"/>
                <a:gd name="connsiteY79" fmla="*/ 622979 h 687108"/>
                <a:gd name="connsiteX80" fmla="*/ 323269 w 687108"/>
                <a:gd name="connsiteY80" fmla="*/ 469197 h 687108"/>
                <a:gd name="connsiteX81" fmla="*/ 322614 w 687108"/>
                <a:gd name="connsiteY81" fmla="*/ 76564 h 687108"/>
                <a:gd name="connsiteX82" fmla="*/ 166215 w 687108"/>
                <a:gd name="connsiteY82" fmla="*/ 140694 h 687108"/>
                <a:gd name="connsiteX83" fmla="*/ 275498 w 687108"/>
                <a:gd name="connsiteY83" fmla="*/ 249977 h 687108"/>
                <a:gd name="connsiteX84" fmla="*/ 322614 w 687108"/>
                <a:gd name="connsiteY84" fmla="*/ 230345 h 687108"/>
                <a:gd name="connsiteX85" fmla="*/ 322614 w 687108"/>
                <a:gd name="connsiteY85" fmla="*/ 76564 h 687108"/>
                <a:gd name="connsiteX86" fmla="*/ 550342 w 687108"/>
                <a:gd name="connsiteY86" fmla="*/ 529401 h 687108"/>
                <a:gd name="connsiteX87" fmla="*/ 616435 w 687108"/>
                <a:gd name="connsiteY87" fmla="*/ 371039 h 687108"/>
                <a:gd name="connsiteX88" fmla="*/ 462653 w 687108"/>
                <a:gd name="connsiteY88" fmla="*/ 371039 h 687108"/>
                <a:gd name="connsiteX89" fmla="*/ 442367 w 687108"/>
                <a:gd name="connsiteY89" fmla="*/ 420118 h 687108"/>
                <a:gd name="connsiteX90" fmla="*/ 451529 w 687108"/>
                <a:gd name="connsiteY90" fmla="*/ 429934 h 687108"/>
                <a:gd name="connsiteX91" fmla="*/ 550342 w 687108"/>
                <a:gd name="connsiteY91" fmla="*/ 529401 h 687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687108" h="687108">
                  <a:moveTo>
                    <a:pt x="96195" y="593531"/>
                  </a:moveTo>
                  <a:cubicBezTo>
                    <a:pt x="109937" y="552305"/>
                    <a:pt x="85071" y="525475"/>
                    <a:pt x="70020" y="494718"/>
                  </a:cubicBezTo>
                  <a:cubicBezTo>
                    <a:pt x="56278" y="466580"/>
                    <a:pt x="46462" y="436478"/>
                    <a:pt x="38609" y="405721"/>
                  </a:cubicBezTo>
                  <a:cubicBezTo>
                    <a:pt x="34683" y="391325"/>
                    <a:pt x="30102" y="378891"/>
                    <a:pt x="18977" y="369730"/>
                  </a:cubicBezTo>
                  <a:cubicBezTo>
                    <a:pt x="12434" y="363840"/>
                    <a:pt x="5890" y="357951"/>
                    <a:pt x="0" y="352716"/>
                  </a:cubicBezTo>
                  <a:cubicBezTo>
                    <a:pt x="655" y="349444"/>
                    <a:pt x="655" y="348135"/>
                    <a:pt x="1309" y="347481"/>
                  </a:cubicBezTo>
                  <a:cubicBezTo>
                    <a:pt x="28793" y="327195"/>
                    <a:pt x="37955" y="297747"/>
                    <a:pt x="45807" y="265682"/>
                  </a:cubicBezTo>
                  <a:cubicBezTo>
                    <a:pt x="53006" y="236235"/>
                    <a:pt x="68057" y="208096"/>
                    <a:pt x="83762" y="181266"/>
                  </a:cubicBezTo>
                  <a:cubicBezTo>
                    <a:pt x="94886" y="162943"/>
                    <a:pt x="101430" y="145929"/>
                    <a:pt x="99467" y="124988"/>
                  </a:cubicBezTo>
                  <a:cubicBezTo>
                    <a:pt x="98813" y="119099"/>
                    <a:pt x="99467" y="113209"/>
                    <a:pt x="99467" y="108629"/>
                  </a:cubicBezTo>
                  <a:cubicBezTo>
                    <a:pt x="102085" y="106665"/>
                    <a:pt x="103393" y="106011"/>
                    <a:pt x="104048" y="106011"/>
                  </a:cubicBezTo>
                  <a:cubicBezTo>
                    <a:pt x="136768" y="109937"/>
                    <a:pt x="163597" y="96195"/>
                    <a:pt x="191736" y="80490"/>
                  </a:cubicBezTo>
                  <a:cubicBezTo>
                    <a:pt x="223147" y="63476"/>
                    <a:pt x="259138" y="55623"/>
                    <a:pt x="293166" y="43190"/>
                  </a:cubicBezTo>
                  <a:cubicBezTo>
                    <a:pt x="301674" y="39918"/>
                    <a:pt x="310835" y="35991"/>
                    <a:pt x="317379" y="30102"/>
                  </a:cubicBezTo>
                  <a:cubicBezTo>
                    <a:pt x="326540" y="22249"/>
                    <a:pt x="333084" y="12433"/>
                    <a:pt x="343554" y="0"/>
                  </a:cubicBezTo>
                  <a:cubicBezTo>
                    <a:pt x="364495" y="39263"/>
                    <a:pt x="401141" y="42535"/>
                    <a:pt x="435169" y="53006"/>
                  </a:cubicBezTo>
                  <a:cubicBezTo>
                    <a:pt x="461999" y="60858"/>
                    <a:pt x="488175" y="74600"/>
                    <a:pt x="512387" y="89651"/>
                  </a:cubicBezTo>
                  <a:cubicBezTo>
                    <a:pt x="529401" y="100122"/>
                    <a:pt x="545106" y="107320"/>
                    <a:pt x="565393" y="104702"/>
                  </a:cubicBezTo>
                  <a:cubicBezTo>
                    <a:pt x="571936" y="104048"/>
                    <a:pt x="578480" y="104702"/>
                    <a:pt x="584370" y="104702"/>
                  </a:cubicBezTo>
                  <a:cubicBezTo>
                    <a:pt x="585678" y="106665"/>
                    <a:pt x="587642" y="107974"/>
                    <a:pt x="586987" y="108629"/>
                  </a:cubicBezTo>
                  <a:cubicBezTo>
                    <a:pt x="581752" y="143966"/>
                    <a:pt x="599421" y="171450"/>
                    <a:pt x="615126" y="200898"/>
                  </a:cubicBezTo>
                  <a:cubicBezTo>
                    <a:pt x="631486" y="231654"/>
                    <a:pt x="638030" y="266336"/>
                    <a:pt x="649809" y="299710"/>
                  </a:cubicBezTo>
                  <a:cubicBezTo>
                    <a:pt x="652426" y="307563"/>
                    <a:pt x="657007" y="316070"/>
                    <a:pt x="662242" y="321960"/>
                  </a:cubicBezTo>
                  <a:cubicBezTo>
                    <a:pt x="670095" y="330467"/>
                    <a:pt x="679911" y="337665"/>
                    <a:pt x="687109" y="344863"/>
                  </a:cubicBezTo>
                  <a:cubicBezTo>
                    <a:pt x="685800" y="349444"/>
                    <a:pt x="685800" y="350753"/>
                    <a:pt x="685146" y="351407"/>
                  </a:cubicBezTo>
                  <a:cubicBezTo>
                    <a:pt x="660279" y="371039"/>
                    <a:pt x="649154" y="396560"/>
                    <a:pt x="641956" y="427971"/>
                  </a:cubicBezTo>
                  <a:cubicBezTo>
                    <a:pt x="634758" y="459381"/>
                    <a:pt x="619053" y="488829"/>
                    <a:pt x="602693" y="516968"/>
                  </a:cubicBezTo>
                  <a:cubicBezTo>
                    <a:pt x="592222" y="534636"/>
                    <a:pt x="585024" y="550996"/>
                    <a:pt x="586987" y="571936"/>
                  </a:cubicBezTo>
                  <a:cubicBezTo>
                    <a:pt x="587642" y="577826"/>
                    <a:pt x="586987" y="583715"/>
                    <a:pt x="586987" y="589605"/>
                  </a:cubicBezTo>
                  <a:cubicBezTo>
                    <a:pt x="585024" y="590914"/>
                    <a:pt x="583061" y="592877"/>
                    <a:pt x="581752" y="592877"/>
                  </a:cubicBezTo>
                  <a:cubicBezTo>
                    <a:pt x="547724" y="587642"/>
                    <a:pt x="521548" y="604656"/>
                    <a:pt x="492755" y="619707"/>
                  </a:cubicBezTo>
                  <a:cubicBezTo>
                    <a:pt x="461344" y="636066"/>
                    <a:pt x="425353" y="643919"/>
                    <a:pt x="391325" y="656352"/>
                  </a:cubicBezTo>
                  <a:cubicBezTo>
                    <a:pt x="384127" y="658970"/>
                    <a:pt x="376274" y="662896"/>
                    <a:pt x="370385" y="668132"/>
                  </a:cubicBezTo>
                  <a:cubicBezTo>
                    <a:pt x="361877" y="675984"/>
                    <a:pt x="354025" y="685800"/>
                    <a:pt x="347481" y="692998"/>
                  </a:cubicBezTo>
                  <a:cubicBezTo>
                    <a:pt x="342900" y="692344"/>
                    <a:pt x="341591" y="692344"/>
                    <a:pt x="340937" y="691690"/>
                  </a:cubicBezTo>
                  <a:cubicBezTo>
                    <a:pt x="321305" y="666823"/>
                    <a:pt x="295130" y="656352"/>
                    <a:pt x="264373" y="648500"/>
                  </a:cubicBezTo>
                  <a:cubicBezTo>
                    <a:pt x="232963" y="639993"/>
                    <a:pt x="202206" y="624942"/>
                    <a:pt x="173413" y="608582"/>
                  </a:cubicBezTo>
                  <a:cubicBezTo>
                    <a:pt x="155745" y="598766"/>
                    <a:pt x="140039" y="591568"/>
                    <a:pt x="120408" y="593531"/>
                  </a:cubicBezTo>
                  <a:cubicBezTo>
                    <a:pt x="114518" y="594185"/>
                    <a:pt x="107974" y="593531"/>
                    <a:pt x="96195" y="593531"/>
                  </a:cubicBezTo>
                  <a:close/>
                  <a:moveTo>
                    <a:pt x="420118" y="350098"/>
                  </a:moveTo>
                  <a:cubicBezTo>
                    <a:pt x="420118" y="307563"/>
                    <a:pt x="387399" y="273535"/>
                    <a:pt x="344863" y="272880"/>
                  </a:cubicBezTo>
                  <a:cubicBezTo>
                    <a:pt x="301019" y="272226"/>
                    <a:pt x="266991" y="305600"/>
                    <a:pt x="266337" y="348135"/>
                  </a:cubicBezTo>
                  <a:cubicBezTo>
                    <a:pt x="265682" y="390670"/>
                    <a:pt x="299710" y="426007"/>
                    <a:pt x="342246" y="426662"/>
                  </a:cubicBezTo>
                  <a:cubicBezTo>
                    <a:pt x="384781" y="427316"/>
                    <a:pt x="420118" y="392634"/>
                    <a:pt x="420118" y="350098"/>
                  </a:cubicBezTo>
                  <a:close/>
                  <a:moveTo>
                    <a:pt x="521548" y="141348"/>
                  </a:moveTo>
                  <a:cubicBezTo>
                    <a:pt x="475741" y="102739"/>
                    <a:pt x="424044" y="81144"/>
                    <a:pt x="363186" y="76564"/>
                  </a:cubicBezTo>
                  <a:cubicBezTo>
                    <a:pt x="363186" y="126952"/>
                    <a:pt x="363186" y="176685"/>
                    <a:pt x="363186" y="225764"/>
                  </a:cubicBezTo>
                  <a:cubicBezTo>
                    <a:pt x="363186" y="228382"/>
                    <a:pt x="367113" y="232308"/>
                    <a:pt x="370385" y="233617"/>
                  </a:cubicBezTo>
                  <a:cubicBezTo>
                    <a:pt x="384127" y="239506"/>
                    <a:pt x="398523" y="244742"/>
                    <a:pt x="412265" y="249977"/>
                  </a:cubicBezTo>
                  <a:cubicBezTo>
                    <a:pt x="448257" y="214640"/>
                    <a:pt x="484248" y="178648"/>
                    <a:pt x="521548" y="141348"/>
                  </a:cubicBezTo>
                  <a:close/>
                  <a:moveTo>
                    <a:pt x="443676" y="282696"/>
                  </a:moveTo>
                  <a:cubicBezTo>
                    <a:pt x="448257" y="293821"/>
                    <a:pt x="454801" y="305600"/>
                    <a:pt x="458073" y="318033"/>
                  </a:cubicBezTo>
                  <a:cubicBezTo>
                    <a:pt x="460690" y="328503"/>
                    <a:pt x="466580" y="330467"/>
                    <a:pt x="475741" y="330467"/>
                  </a:cubicBezTo>
                  <a:cubicBezTo>
                    <a:pt x="512387" y="329812"/>
                    <a:pt x="549687" y="330467"/>
                    <a:pt x="586333" y="330467"/>
                  </a:cubicBezTo>
                  <a:cubicBezTo>
                    <a:pt x="596149" y="330467"/>
                    <a:pt x="605965" y="330467"/>
                    <a:pt x="617089" y="330467"/>
                  </a:cubicBezTo>
                  <a:cubicBezTo>
                    <a:pt x="611854" y="268954"/>
                    <a:pt x="590259" y="217257"/>
                    <a:pt x="552959" y="173413"/>
                  </a:cubicBezTo>
                  <a:cubicBezTo>
                    <a:pt x="515659" y="210059"/>
                    <a:pt x="480322" y="246050"/>
                    <a:pt x="443676" y="282696"/>
                  </a:cubicBezTo>
                  <a:close/>
                  <a:moveTo>
                    <a:pt x="223801" y="329158"/>
                  </a:moveTo>
                  <a:cubicBezTo>
                    <a:pt x="230345" y="314107"/>
                    <a:pt x="237543" y="300365"/>
                    <a:pt x="242124" y="285968"/>
                  </a:cubicBezTo>
                  <a:cubicBezTo>
                    <a:pt x="243433" y="282042"/>
                    <a:pt x="240815" y="274844"/>
                    <a:pt x="237543" y="271572"/>
                  </a:cubicBezTo>
                  <a:cubicBezTo>
                    <a:pt x="219220" y="251940"/>
                    <a:pt x="199589" y="233617"/>
                    <a:pt x="181266" y="214640"/>
                  </a:cubicBezTo>
                  <a:cubicBezTo>
                    <a:pt x="166869" y="199589"/>
                    <a:pt x="153127" y="184538"/>
                    <a:pt x="138076" y="168832"/>
                  </a:cubicBezTo>
                  <a:cubicBezTo>
                    <a:pt x="96850" y="217912"/>
                    <a:pt x="75255" y="269608"/>
                    <a:pt x="70674" y="329812"/>
                  </a:cubicBezTo>
                  <a:cubicBezTo>
                    <a:pt x="123680" y="329158"/>
                    <a:pt x="174068" y="329158"/>
                    <a:pt x="223801" y="329158"/>
                  </a:cubicBezTo>
                  <a:close/>
                  <a:moveTo>
                    <a:pt x="364495" y="622979"/>
                  </a:moveTo>
                  <a:cubicBezTo>
                    <a:pt x="424699" y="617744"/>
                    <a:pt x="476395" y="596803"/>
                    <a:pt x="522857" y="556885"/>
                  </a:cubicBezTo>
                  <a:cubicBezTo>
                    <a:pt x="486866" y="520894"/>
                    <a:pt x="452838" y="486866"/>
                    <a:pt x="418155" y="452183"/>
                  </a:cubicBezTo>
                  <a:cubicBezTo>
                    <a:pt x="416192" y="450220"/>
                    <a:pt x="410302" y="449566"/>
                    <a:pt x="407684" y="450874"/>
                  </a:cubicBezTo>
                  <a:cubicBezTo>
                    <a:pt x="393288" y="456764"/>
                    <a:pt x="379546" y="463308"/>
                    <a:pt x="365149" y="469852"/>
                  </a:cubicBezTo>
                  <a:cubicBezTo>
                    <a:pt x="364495" y="519585"/>
                    <a:pt x="364495" y="570628"/>
                    <a:pt x="364495" y="622979"/>
                  </a:cubicBezTo>
                  <a:close/>
                  <a:moveTo>
                    <a:pt x="134150" y="524166"/>
                  </a:moveTo>
                  <a:cubicBezTo>
                    <a:pt x="170796" y="488174"/>
                    <a:pt x="207442" y="452183"/>
                    <a:pt x="243433" y="416192"/>
                  </a:cubicBezTo>
                  <a:cubicBezTo>
                    <a:pt x="237543" y="401795"/>
                    <a:pt x="230999" y="386090"/>
                    <a:pt x="224455" y="370384"/>
                  </a:cubicBezTo>
                  <a:cubicBezTo>
                    <a:pt x="173413" y="370384"/>
                    <a:pt x="122371" y="370384"/>
                    <a:pt x="70674" y="370384"/>
                  </a:cubicBezTo>
                  <a:cubicBezTo>
                    <a:pt x="74601" y="429279"/>
                    <a:pt x="101430" y="492101"/>
                    <a:pt x="134150" y="524166"/>
                  </a:cubicBezTo>
                  <a:close/>
                  <a:moveTo>
                    <a:pt x="323269" y="469197"/>
                  </a:moveTo>
                  <a:cubicBezTo>
                    <a:pt x="308872" y="463308"/>
                    <a:pt x="296438" y="456764"/>
                    <a:pt x="282696" y="452183"/>
                  </a:cubicBezTo>
                  <a:cubicBezTo>
                    <a:pt x="278770" y="450874"/>
                    <a:pt x="271572" y="450874"/>
                    <a:pt x="268954" y="452837"/>
                  </a:cubicBezTo>
                  <a:cubicBezTo>
                    <a:pt x="234271" y="486866"/>
                    <a:pt x="199589" y="521548"/>
                    <a:pt x="164252" y="556885"/>
                  </a:cubicBezTo>
                  <a:cubicBezTo>
                    <a:pt x="210713" y="596149"/>
                    <a:pt x="262410" y="617744"/>
                    <a:pt x="322614" y="622979"/>
                  </a:cubicBezTo>
                  <a:cubicBezTo>
                    <a:pt x="323269" y="570628"/>
                    <a:pt x="323269" y="520240"/>
                    <a:pt x="323269" y="469197"/>
                  </a:cubicBezTo>
                  <a:close/>
                  <a:moveTo>
                    <a:pt x="322614" y="76564"/>
                  </a:moveTo>
                  <a:cubicBezTo>
                    <a:pt x="262410" y="81799"/>
                    <a:pt x="210713" y="103394"/>
                    <a:pt x="166215" y="140694"/>
                  </a:cubicBezTo>
                  <a:cubicBezTo>
                    <a:pt x="203515" y="177994"/>
                    <a:pt x="240161" y="213985"/>
                    <a:pt x="275498" y="249977"/>
                  </a:cubicBezTo>
                  <a:cubicBezTo>
                    <a:pt x="290549" y="244087"/>
                    <a:pt x="306254" y="237543"/>
                    <a:pt x="322614" y="230345"/>
                  </a:cubicBezTo>
                  <a:cubicBezTo>
                    <a:pt x="322614" y="179957"/>
                    <a:pt x="322614" y="128915"/>
                    <a:pt x="322614" y="76564"/>
                  </a:cubicBezTo>
                  <a:close/>
                  <a:moveTo>
                    <a:pt x="550342" y="529401"/>
                  </a:moveTo>
                  <a:cubicBezTo>
                    <a:pt x="590259" y="482939"/>
                    <a:pt x="611854" y="431243"/>
                    <a:pt x="616435" y="371039"/>
                  </a:cubicBezTo>
                  <a:cubicBezTo>
                    <a:pt x="564084" y="371039"/>
                    <a:pt x="513041" y="371039"/>
                    <a:pt x="462653" y="371039"/>
                  </a:cubicBezTo>
                  <a:cubicBezTo>
                    <a:pt x="456109" y="387399"/>
                    <a:pt x="449566" y="403104"/>
                    <a:pt x="442367" y="420118"/>
                  </a:cubicBezTo>
                  <a:cubicBezTo>
                    <a:pt x="444985" y="422736"/>
                    <a:pt x="448257" y="426662"/>
                    <a:pt x="451529" y="429934"/>
                  </a:cubicBezTo>
                  <a:cubicBezTo>
                    <a:pt x="483594" y="461999"/>
                    <a:pt x="516313" y="495373"/>
                    <a:pt x="550342" y="529401"/>
                  </a:cubicBezTo>
                  <a:close/>
                </a:path>
              </a:pathLst>
            </a:custGeom>
            <a:solidFill>
              <a:srgbClr val="FFFFFF"/>
            </a:solidFill>
            <a:ln w="65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6" name="Freeform: Shape 5">
              <a:extLst>
                <a:ext uri="{FF2B5EF4-FFF2-40B4-BE49-F238E27FC236}">
                  <a16:creationId xmlns:a16="http://schemas.microsoft.com/office/drawing/2014/main" id="{EE447DCE-BE6C-4139-9F0C-F81309565B4C}"/>
                </a:ext>
              </a:extLst>
            </p:cNvPr>
            <p:cNvSpPr/>
            <p:nvPr/>
          </p:nvSpPr>
          <p:spPr>
            <a:xfrm>
              <a:off x="9405038" y="804241"/>
              <a:ext cx="92374" cy="92374"/>
            </a:xfrm>
            <a:custGeom>
              <a:avLst/>
              <a:gdLst>
                <a:gd name="connsiteX0" fmla="*/ 153791 w 150509"/>
                <a:gd name="connsiteY0" fmla="*/ 77218 h 150509"/>
                <a:gd name="connsiteX1" fmla="*/ 75918 w 150509"/>
                <a:gd name="connsiteY1" fmla="*/ 153781 h 150509"/>
                <a:gd name="connsiteX2" fmla="*/ 9 w 150509"/>
                <a:gd name="connsiteY2" fmla="*/ 75255 h 150509"/>
                <a:gd name="connsiteX3" fmla="*/ 78536 w 150509"/>
                <a:gd name="connsiteY3" fmla="*/ 0 h 150509"/>
                <a:gd name="connsiteX4" fmla="*/ 153791 w 150509"/>
                <a:gd name="connsiteY4" fmla="*/ 77218 h 150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0509" h="150509">
                  <a:moveTo>
                    <a:pt x="153791" y="77218"/>
                  </a:moveTo>
                  <a:cubicBezTo>
                    <a:pt x="153791" y="119753"/>
                    <a:pt x="118454" y="154436"/>
                    <a:pt x="75918" y="153781"/>
                  </a:cubicBezTo>
                  <a:cubicBezTo>
                    <a:pt x="33383" y="153127"/>
                    <a:pt x="-645" y="117790"/>
                    <a:pt x="9" y="75255"/>
                  </a:cubicBezTo>
                  <a:cubicBezTo>
                    <a:pt x="664" y="32719"/>
                    <a:pt x="35346" y="0"/>
                    <a:pt x="78536" y="0"/>
                  </a:cubicBezTo>
                  <a:cubicBezTo>
                    <a:pt x="121071" y="654"/>
                    <a:pt x="154445" y="34683"/>
                    <a:pt x="153791" y="77218"/>
                  </a:cubicBezTo>
                  <a:close/>
                </a:path>
              </a:pathLst>
            </a:custGeom>
            <a:solidFill>
              <a:schemeClr val="accent6"/>
            </a:solidFill>
            <a:ln w="65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7" name="Freeform: Shape 6">
              <a:extLst>
                <a:ext uri="{FF2B5EF4-FFF2-40B4-BE49-F238E27FC236}">
                  <a16:creationId xmlns:a16="http://schemas.microsoft.com/office/drawing/2014/main" id="{607C9D56-DE93-4852-A063-7F8F7339F4E8}"/>
                </a:ext>
              </a:extLst>
            </p:cNvPr>
            <p:cNvSpPr/>
            <p:nvPr/>
          </p:nvSpPr>
          <p:spPr>
            <a:xfrm>
              <a:off x="9464306" y="683753"/>
              <a:ext cx="96390" cy="104423"/>
            </a:xfrm>
            <a:custGeom>
              <a:avLst/>
              <a:gdLst>
                <a:gd name="connsiteX0" fmla="*/ 158653 w 157053"/>
                <a:gd name="connsiteY0" fmla="*/ 64785 h 170141"/>
                <a:gd name="connsiteX1" fmla="*/ 49370 w 157053"/>
                <a:gd name="connsiteY1" fmla="*/ 173413 h 170141"/>
                <a:gd name="connsiteX2" fmla="*/ 7489 w 157053"/>
                <a:gd name="connsiteY2" fmla="*/ 157053 h 170141"/>
                <a:gd name="connsiteX3" fmla="*/ 291 w 157053"/>
                <a:gd name="connsiteY3" fmla="*/ 149201 h 170141"/>
                <a:gd name="connsiteX4" fmla="*/ 291 w 157053"/>
                <a:gd name="connsiteY4" fmla="*/ 0 h 170141"/>
                <a:gd name="connsiteX5" fmla="*/ 158653 w 157053"/>
                <a:gd name="connsiteY5" fmla="*/ 64785 h 170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053" h="170141">
                  <a:moveTo>
                    <a:pt x="158653" y="64785"/>
                  </a:moveTo>
                  <a:cubicBezTo>
                    <a:pt x="121353" y="102085"/>
                    <a:pt x="85361" y="137422"/>
                    <a:pt x="49370" y="173413"/>
                  </a:cubicBezTo>
                  <a:cubicBezTo>
                    <a:pt x="36282" y="168178"/>
                    <a:pt x="21886" y="162943"/>
                    <a:pt x="7489" y="157053"/>
                  </a:cubicBezTo>
                  <a:cubicBezTo>
                    <a:pt x="4217" y="155745"/>
                    <a:pt x="291" y="151818"/>
                    <a:pt x="291" y="149201"/>
                  </a:cubicBezTo>
                  <a:cubicBezTo>
                    <a:pt x="-363" y="100122"/>
                    <a:pt x="291" y="50388"/>
                    <a:pt x="291" y="0"/>
                  </a:cubicBezTo>
                  <a:cubicBezTo>
                    <a:pt x="61149" y="5235"/>
                    <a:pt x="112846" y="26176"/>
                    <a:pt x="158653" y="64785"/>
                  </a:cubicBezTo>
                  <a:close/>
                </a:path>
              </a:pathLst>
            </a:custGeom>
            <a:solidFill>
              <a:schemeClr val="accent3"/>
            </a:solidFill>
            <a:ln w="65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8" name="Freeform: Shape 7">
              <a:extLst>
                <a:ext uri="{FF2B5EF4-FFF2-40B4-BE49-F238E27FC236}">
                  <a16:creationId xmlns:a16="http://schemas.microsoft.com/office/drawing/2014/main" id="{7917668E-5DB5-499B-AEAE-E114310BC6FA}"/>
                </a:ext>
              </a:extLst>
            </p:cNvPr>
            <p:cNvSpPr/>
            <p:nvPr/>
          </p:nvSpPr>
          <p:spPr>
            <a:xfrm>
              <a:off x="9513884" y="742792"/>
              <a:ext cx="104423" cy="96390"/>
            </a:xfrm>
            <a:custGeom>
              <a:avLst/>
              <a:gdLst>
                <a:gd name="connsiteX0" fmla="*/ 0 w 170141"/>
                <a:gd name="connsiteY0" fmla="*/ 109937 h 157053"/>
                <a:gd name="connsiteX1" fmla="*/ 109283 w 170141"/>
                <a:gd name="connsiteY1" fmla="*/ 0 h 157053"/>
                <a:gd name="connsiteX2" fmla="*/ 173413 w 170141"/>
                <a:gd name="connsiteY2" fmla="*/ 157053 h 157053"/>
                <a:gd name="connsiteX3" fmla="*/ 142657 w 170141"/>
                <a:gd name="connsiteY3" fmla="*/ 157053 h 157053"/>
                <a:gd name="connsiteX4" fmla="*/ 32065 w 170141"/>
                <a:gd name="connsiteY4" fmla="*/ 157053 h 157053"/>
                <a:gd name="connsiteX5" fmla="*/ 14397 w 170141"/>
                <a:gd name="connsiteY5" fmla="*/ 144620 h 157053"/>
                <a:gd name="connsiteX6" fmla="*/ 0 w 170141"/>
                <a:gd name="connsiteY6" fmla="*/ 109937 h 157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0141" h="157053">
                  <a:moveTo>
                    <a:pt x="0" y="109937"/>
                  </a:moveTo>
                  <a:cubicBezTo>
                    <a:pt x="36646" y="73292"/>
                    <a:pt x="72637" y="37300"/>
                    <a:pt x="109283" y="0"/>
                  </a:cubicBezTo>
                  <a:cubicBezTo>
                    <a:pt x="146583" y="43844"/>
                    <a:pt x="167524" y="95541"/>
                    <a:pt x="173413" y="157053"/>
                  </a:cubicBezTo>
                  <a:cubicBezTo>
                    <a:pt x="162289" y="157053"/>
                    <a:pt x="152473" y="157053"/>
                    <a:pt x="142657" y="157053"/>
                  </a:cubicBezTo>
                  <a:cubicBezTo>
                    <a:pt x="106011" y="157053"/>
                    <a:pt x="68711" y="157053"/>
                    <a:pt x="32065" y="157053"/>
                  </a:cubicBezTo>
                  <a:cubicBezTo>
                    <a:pt x="22249" y="157053"/>
                    <a:pt x="17014" y="155745"/>
                    <a:pt x="14397" y="144620"/>
                  </a:cubicBezTo>
                  <a:cubicBezTo>
                    <a:pt x="11125" y="132841"/>
                    <a:pt x="4581" y="121062"/>
                    <a:pt x="0" y="109937"/>
                  </a:cubicBezTo>
                  <a:close/>
                </a:path>
              </a:pathLst>
            </a:custGeom>
            <a:solidFill>
              <a:schemeClr val="accent2"/>
            </a:solidFill>
            <a:ln w="65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9" name="Freeform: Shape 8">
              <a:extLst>
                <a:ext uri="{FF2B5EF4-FFF2-40B4-BE49-F238E27FC236}">
                  <a16:creationId xmlns:a16="http://schemas.microsoft.com/office/drawing/2014/main" id="{586DF810-B556-440C-8DD7-06BFEBF22DC7}"/>
                </a:ext>
              </a:extLst>
            </p:cNvPr>
            <p:cNvSpPr/>
            <p:nvPr/>
          </p:nvSpPr>
          <p:spPr>
            <a:xfrm>
              <a:off x="9284957" y="739980"/>
              <a:ext cx="104423" cy="96390"/>
            </a:xfrm>
            <a:custGeom>
              <a:avLst/>
              <a:gdLst>
                <a:gd name="connsiteX0" fmla="*/ 153127 w 170141"/>
                <a:gd name="connsiteY0" fmla="*/ 160980 h 157053"/>
                <a:gd name="connsiteX1" fmla="*/ 0 w 170141"/>
                <a:gd name="connsiteY1" fmla="*/ 160980 h 157053"/>
                <a:gd name="connsiteX2" fmla="*/ 67402 w 170141"/>
                <a:gd name="connsiteY2" fmla="*/ 0 h 157053"/>
                <a:gd name="connsiteX3" fmla="*/ 110592 w 170141"/>
                <a:gd name="connsiteY3" fmla="*/ 45807 h 157053"/>
                <a:gd name="connsiteX4" fmla="*/ 166869 w 170141"/>
                <a:gd name="connsiteY4" fmla="*/ 102739 h 157053"/>
                <a:gd name="connsiteX5" fmla="*/ 171450 w 170141"/>
                <a:gd name="connsiteY5" fmla="*/ 117136 h 157053"/>
                <a:gd name="connsiteX6" fmla="*/ 153127 w 170141"/>
                <a:gd name="connsiteY6" fmla="*/ 160980 h 157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0141" h="157053">
                  <a:moveTo>
                    <a:pt x="153127" y="160980"/>
                  </a:moveTo>
                  <a:cubicBezTo>
                    <a:pt x="103394" y="160980"/>
                    <a:pt x="53006" y="160980"/>
                    <a:pt x="0" y="160980"/>
                  </a:cubicBezTo>
                  <a:cubicBezTo>
                    <a:pt x="4581" y="100776"/>
                    <a:pt x="26176" y="49079"/>
                    <a:pt x="67402" y="0"/>
                  </a:cubicBezTo>
                  <a:cubicBezTo>
                    <a:pt x="82453" y="16360"/>
                    <a:pt x="96195" y="31411"/>
                    <a:pt x="110592" y="45807"/>
                  </a:cubicBezTo>
                  <a:cubicBezTo>
                    <a:pt x="129569" y="64785"/>
                    <a:pt x="148546" y="83762"/>
                    <a:pt x="166869" y="102739"/>
                  </a:cubicBezTo>
                  <a:cubicBezTo>
                    <a:pt x="170141" y="106011"/>
                    <a:pt x="172759" y="113209"/>
                    <a:pt x="171450" y="117136"/>
                  </a:cubicBezTo>
                  <a:cubicBezTo>
                    <a:pt x="166869" y="132187"/>
                    <a:pt x="159671" y="146583"/>
                    <a:pt x="153127" y="160980"/>
                  </a:cubicBezTo>
                  <a:close/>
                </a:path>
              </a:pathLst>
            </a:custGeom>
            <a:solidFill>
              <a:schemeClr val="accent1"/>
            </a:solidFill>
            <a:ln w="65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0" name="Freeform: Shape 9">
              <a:extLst>
                <a:ext uri="{FF2B5EF4-FFF2-40B4-BE49-F238E27FC236}">
                  <a16:creationId xmlns:a16="http://schemas.microsoft.com/office/drawing/2014/main" id="{87230282-636A-427D-8122-2FA0351F21C4}"/>
                </a:ext>
              </a:extLst>
            </p:cNvPr>
            <p:cNvSpPr/>
            <p:nvPr/>
          </p:nvSpPr>
          <p:spPr>
            <a:xfrm>
              <a:off x="9465288" y="913065"/>
              <a:ext cx="96390" cy="104423"/>
            </a:xfrm>
            <a:custGeom>
              <a:avLst/>
              <a:gdLst>
                <a:gd name="connsiteX0" fmla="*/ 0 w 157053"/>
                <a:gd name="connsiteY0" fmla="*/ 172785 h 170141"/>
                <a:gd name="connsiteX1" fmla="*/ 0 w 157053"/>
                <a:gd name="connsiteY1" fmla="*/ 19658 h 170141"/>
                <a:gd name="connsiteX2" fmla="*/ 42535 w 157053"/>
                <a:gd name="connsiteY2" fmla="*/ 681 h 170141"/>
                <a:gd name="connsiteX3" fmla="*/ 53005 w 157053"/>
                <a:gd name="connsiteY3" fmla="*/ 1990 h 170141"/>
                <a:gd name="connsiteX4" fmla="*/ 157708 w 157053"/>
                <a:gd name="connsiteY4" fmla="*/ 106692 h 170141"/>
                <a:gd name="connsiteX5" fmla="*/ 0 w 157053"/>
                <a:gd name="connsiteY5" fmla="*/ 172785 h 170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053" h="170141">
                  <a:moveTo>
                    <a:pt x="0" y="172785"/>
                  </a:moveTo>
                  <a:cubicBezTo>
                    <a:pt x="0" y="120434"/>
                    <a:pt x="0" y="69392"/>
                    <a:pt x="0" y="19658"/>
                  </a:cubicBezTo>
                  <a:cubicBezTo>
                    <a:pt x="14397" y="13114"/>
                    <a:pt x="28793" y="6570"/>
                    <a:pt x="42535" y="681"/>
                  </a:cubicBezTo>
                  <a:cubicBezTo>
                    <a:pt x="45807" y="-628"/>
                    <a:pt x="51042" y="26"/>
                    <a:pt x="53005" y="1990"/>
                  </a:cubicBezTo>
                  <a:cubicBezTo>
                    <a:pt x="87688" y="36018"/>
                    <a:pt x="122371" y="70701"/>
                    <a:pt x="157708" y="106692"/>
                  </a:cubicBezTo>
                  <a:cubicBezTo>
                    <a:pt x="111900" y="145955"/>
                    <a:pt x="60204" y="167550"/>
                    <a:pt x="0" y="172785"/>
                  </a:cubicBezTo>
                  <a:close/>
                </a:path>
              </a:pathLst>
            </a:custGeom>
            <a:solidFill>
              <a:schemeClr val="accent4"/>
            </a:solidFill>
            <a:ln w="65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1" name="Freeform: Shape 10">
              <a:extLst>
                <a:ext uri="{FF2B5EF4-FFF2-40B4-BE49-F238E27FC236}">
                  <a16:creationId xmlns:a16="http://schemas.microsoft.com/office/drawing/2014/main" id="{71E25443-9295-4D6D-B6B9-62D9906E24D8}"/>
                </a:ext>
              </a:extLst>
            </p:cNvPr>
            <p:cNvSpPr/>
            <p:nvPr/>
          </p:nvSpPr>
          <p:spPr>
            <a:xfrm>
              <a:off x="9285359" y="864485"/>
              <a:ext cx="104423" cy="92374"/>
            </a:xfrm>
            <a:custGeom>
              <a:avLst/>
              <a:gdLst>
                <a:gd name="connsiteX0" fmla="*/ 62821 w 170141"/>
                <a:gd name="connsiteY0" fmla="*/ 153127 h 150509"/>
                <a:gd name="connsiteX1" fmla="*/ 0 w 170141"/>
                <a:gd name="connsiteY1" fmla="*/ 0 h 150509"/>
                <a:gd name="connsiteX2" fmla="*/ 153781 w 170141"/>
                <a:gd name="connsiteY2" fmla="*/ 0 h 150509"/>
                <a:gd name="connsiteX3" fmla="*/ 172759 w 170141"/>
                <a:gd name="connsiteY3" fmla="*/ 45807 h 150509"/>
                <a:gd name="connsiteX4" fmla="*/ 62821 w 170141"/>
                <a:gd name="connsiteY4" fmla="*/ 153127 h 150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141" h="150509">
                  <a:moveTo>
                    <a:pt x="62821" y="153127"/>
                  </a:moveTo>
                  <a:cubicBezTo>
                    <a:pt x="30102" y="121062"/>
                    <a:pt x="3272" y="58241"/>
                    <a:pt x="0" y="0"/>
                  </a:cubicBezTo>
                  <a:cubicBezTo>
                    <a:pt x="51697" y="0"/>
                    <a:pt x="102739" y="0"/>
                    <a:pt x="153781" y="0"/>
                  </a:cubicBezTo>
                  <a:cubicBezTo>
                    <a:pt x="160325" y="15705"/>
                    <a:pt x="166869" y="30756"/>
                    <a:pt x="172759" y="45807"/>
                  </a:cubicBezTo>
                  <a:cubicBezTo>
                    <a:pt x="136113" y="81144"/>
                    <a:pt x="99467" y="117136"/>
                    <a:pt x="62821" y="153127"/>
                  </a:cubicBezTo>
                  <a:close/>
                </a:path>
              </a:pathLst>
            </a:custGeom>
            <a:solidFill>
              <a:schemeClr val="accent2"/>
            </a:solidFill>
            <a:ln w="65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2" name="Freeform: Shape 11">
              <a:extLst>
                <a:ext uri="{FF2B5EF4-FFF2-40B4-BE49-F238E27FC236}">
                  <a16:creationId xmlns:a16="http://schemas.microsoft.com/office/drawing/2014/main" id="{0EE8170D-253D-4FED-BB3E-053912304E3A}"/>
                </a:ext>
              </a:extLst>
            </p:cNvPr>
            <p:cNvSpPr/>
            <p:nvPr/>
          </p:nvSpPr>
          <p:spPr>
            <a:xfrm>
              <a:off x="9342791" y="913428"/>
              <a:ext cx="96390" cy="104423"/>
            </a:xfrm>
            <a:custGeom>
              <a:avLst/>
              <a:gdLst>
                <a:gd name="connsiteX0" fmla="*/ 158362 w 157053"/>
                <a:gd name="connsiteY0" fmla="*/ 18414 h 170141"/>
                <a:gd name="connsiteX1" fmla="*/ 158362 w 157053"/>
                <a:gd name="connsiteY1" fmla="*/ 172195 h 170141"/>
                <a:gd name="connsiteX2" fmla="*/ 0 w 157053"/>
                <a:gd name="connsiteY2" fmla="*/ 106102 h 170141"/>
                <a:gd name="connsiteX3" fmla="*/ 104702 w 157053"/>
                <a:gd name="connsiteY3" fmla="*/ 2054 h 170141"/>
                <a:gd name="connsiteX4" fmla="*/ 118444 w 157053"/>
                <a:gd name="connsiteY4" fmla="*/ 1399 h 170141"/>
                <a:gd name="connsiteX5" fmla="*/ 158362 w 157053"/>
                <a:gd name="connsiteY5" fmla="*/ 18414 h 170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053" h="170141">
                  <a:moveTo>
                    <a:pt x="158362" y="18414"/>
                  </a:moveTo>
                  <a:cubicBezTo>
                    <a:pt x="158362" y="69456"/>
                    <a:pt x="158362" y="119844"/>
                    <a:pt x="158362" y="172195"/>
                  </a:cubicBezTo>
                  <a:cubicBezTo>
                    <a:pt x="98158" y="167614"/>
                    <a:pt x="46461" y="146019"/>
                    <a:pt x="0" y="106102"/>
                  </a:cubicBezTo>
                  <a:cubicBezTo>
                    <a:pt x="35337" y="70765"/>
                    <a:pt x="69365" y="36082"/>
                    <a:pt x="104702" y="2054"/>
                  </a:cubicBezTo>
                  <a:cubicBezTo>
                    <a:pt x="107320" y="-564"/>
                    <a:pt x="114518" y="-564"/>
                    <a:pt x="118444" y="1399"/>
                  </a:cubicBezTo>
                  <a:cubicBezTo>
                    <a:pt x="130878" y="5980"/>
                    <a:pt x="143966" y="11870"/>
                    <a:pt x="158362" y="18414"/>
                  </a:cubicBezTo>
                  <a:close/>
                </a:path>
              </a:pathLst>
            </a:custGeom>
            <a:solidFill>
              <a:schemeClr val="accent3"/>
            </a:solidFill>
            <a:ln w="65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3" name="Freeform: Shape 12">
              <a:extLst>
                <a:ext uri="{FF2B5EF4-FFF2-40B4-BE49-F238E27FC236}">
                  <a16:creationId xmlns:a16="http://schemas.microsoft.com/office/drawing/2014/main" id="{0ACC6CD8-5781-4884-9EC0-21C87F5D3271}"/>
                </a:ext>
              </a:extLst>
            </p:cNvPr>
            <p:cNvSpPr/>
            <p:nvPr/>
          </p:nvSpPr>
          <p:spPr>
            <a:xfrm>
              <a:off x="9343595" y="683753"/>
              <a:ext cx="92374" cy="104423"/>
            </a:xfrm>
            <a:custGeom>
              <a:avLst/>
              <a:gdLst>
                <a:gd name="connsiteX0" fmla="*/ 156399 w 150509"/>
                <a:gd name="connsiteY0" fmla="*/ 0 h 170141"/>
                <a:gd name="connsiteX1" fmla="*/ 156399 w 150509"/>
                <a:gd name="connsiteY1" fmla="*/ 153781 h 170141"/>
                <a:gd name="connsiteX2" fmla="*/ 109283 w 150509"/>
                <a:gd name="connsiteY2" fmla="*/ 173413 h 170141"/>
                <a:gd name="connsiteX3" fmla="*/ 0 w 150509"/>
                <a:gd name="connsiteY3" fmla="*/ 64130 h 170141"/>
                <a:gd name="connsiteX4" fmla="*/ 156399 w 150509"/>
                <a:gd name="connsiteY4" fmla="*/ 0 h 170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0509" h="170141">
                  <a:moveTo>
                    <a:pt x="156399" y="0"/>
                  </a:moveTo>
                  <a:cubicBezTo>
                    <a:pt x="156399" y="52351"/>
                    <a:pt x="156399" y="103393"/>
                    <a:pt x="156399" y="153781"/>
                  </a:cubicBezTo>
                  <a:cubicBezTo>
                    <a:pt x="140039" y="160325"/>
                    <a:pt x="124334" y="166869"/>
                    <a:pt x="109283" y="173413"/>
                  </a:cubicBezTo>
                  <a:cubicBezTo>
                    <a:pt x="73292" y="137422"/>
                    <a:pt x="37300" y="101430"/>
                    <a:pt x="0" y="64130"/>
                  </a:cubicBezTo>
                  <a:cubicBezTo>
                    <a:pt x="44498" y="26830"/>
                    <a:pt x="96195" y="5235"/>
                    <a:pt x="156399" y="0"/>
                  </a:cubicBezTo>
                  <a:close/>
                </a:path>
              </a:pathLst>
            </a:custGeom>
            <a:solidFill>
              <a:schemeClr val="accent4"/>
            </a:solidFill>
            <a:ln w="65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4" name="Freeform: Shape 13">
              <a:extLst>
                <a:ext uri="{FF2B5EF4-FFF2-40B4-BE49-F238E27FC236}">
                  <a16:creationId xmlns:a16="http://schemas.microsoft.com/office/drawing/2014/main" id="{56764B3C-0BAE-4638-9E07-107AADF681B2}"/>
                </a:ext>
              </a:extLst>
            </p:cNvPr>
            <p:cNvSpPr/>
            <p:nvPr/>
          </p:nvSpPr>
          <p:spPr>
            <a:xfrm>
              <a:off x="9513082" y="864083"/>
              <a:ext cx="104423" cy="96390"/>
            </a:xfrm>
            <a:custGeom>
              <a:avLst/>
              <a:gdLst>
                <a:gd name="connsiteX0" fmla="*/ 107974 w 170141"/>
                <a:gd name="connsiteY0" fmla="*/ 159017 h 157053"/>
                <a:gd name="connsiteX1" fmla="*/ 9161 w 170141"/>
                <a:gd name="connsiteY1" fmla="*/ 58895 h 157053"/>
                <a:gd name="connsiteX2" fmla="*/ 0 w 170141"/>
                <a:gd name="connsiteY2" fmla="*/ 49079 h 157053"/>
                <a:gd name="connsiteX3" fmla="*/ 20286 w 170141"/>
                <a:gd name="connsiteY3" fmla="*/ 0 h 157053"/>
                <a:gd name="connsiteX4" fmla="*/ 174067 w 170141"/>
                <a:gd name="connsiteY4" fmla="*/ 0 h 157053"/>
                <a:gd name="connsiteX5" fmla="*/ 107974 w 170141"/>
                <a:gd name="connsiteY5" fmla="*/ 159017 h 157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0141" h="157053">
                  <a:moveTo>
                    <a:pt x="107974" y="159017"/>
                  </a:moveTo>
                  <a:cubicBezTo>
                    <a:pt x="74600" y="124988"/>
                    <a:pt x="41881" y="92269"/>
                    <a:pt x="9161" y="58895"/>
                  </a:cubicBezTo>
                  <a:cubicBezTo>
                    <a:pt x="5889" y="55623"/>
                    <a:pt x="2617" y="51697"/>
                    <a:pt x="0" y="49079"/>
                  </a:cubicBezTo>
                  <a:cubicBezTo>
                    <a:pt x="7198" y="32719"/>
                    <a:pt x="13742" y="17014"/>
                    <a:pt x="20286" y="0"/>
                  </a:cubicBezTo>
                  <a:cubicBezTo>
                    <a:pt x="70674" y="0"/>
                    <a:pt x="121716" y="0"/>
                    <a:pt x="174067" y="0"/>
                  </a:cubicBezTo>
                  <a:cubicBezTo>
                    <a:pt x="169487" y="60204"/>
                    <a:pt x="147892" y="111901"/>
                    <a:pt x="107974" y="159017"/>
                  </a:cubicBezTo>
                  <a:close/>
                </a:path>
              </a:pathLst>
            </a:custGeom>
            <a:solidFill>
              <a:schemeClr val="accent1"/>
            </a:solidFill>
            <a:ln w="65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35" name="Group 14">
            <a:extLst>
              <a:ext uri="{FF2B5EF4-FFF2-40B4-BE49-F238E27FC236}">
                <a16:creationId xmlns:a16="http://schemas.microsoft.com/office/drawing/2014/main" id="{AA3D17F1-A173-4430-BA40-E04F58CA3E88}"/>
              </a:ext>
            </a:extLst>
          </p:cNvPr>
          <p:cNvGrpSpPr/>
          <p:nvPr/>
        </p:nvGrpSpPr>
        <p:grpSpPr>
          <a:xfrm>
            <a:off x="6263981" y="5683820"/>
            <a:ext cx="4169051" cy="657567"/>
            <a:chOff x="2551705" y="4319146"/>
            <a:chExt cx="3683695" cy="657567"/>
          </a:xfrm>
        </p:grpSpPr>
        <p:sp>
          <p:nvSpPr>
            <p:cNvPr id="636" name="TextBox 635">
              <a:extLst>
                <a:ext uri="{FF2B5EF4-FFF2-40B4-BE49-F238E27FC236}">
                  <a16:creationId xmlns:a16="http://schemas.microsoft.com/office/drawing/2014/main" id="{A50C6A3F-A447-4653-A606-BA5D46C67EA2}"/>
                </a:ext>
              </a:extLst>
            </p:cNvPr>
            <p:cNvSpPr txBox="1"/>
            <p:nvPr/>
          </p:nvSpPr>
          <p:spPr>
            <a:xfrm>
              <a:off x="2551705" y="4515048"/>
              <a:ext cx="36836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637" name="TextBox 636">
              <a:extLst>
                <a:ext uri="{FF2B5EF4-FFF2-40B4-BE49-F238E27FC236}">
                  <a16:creationId xmlns:a16="http://schemas.microsoft.com/office/drawing/2014/main" id="{C9744EBB-6B14-4875-8E76-21C78DC32BA9}"/>
                </a:ext>
              </a:extLst>
            </p:cNvPr>
            <p:cNvSpPr txBox="1"/>
            <p:nvPr/>
          </p:nvSpPr>
          <p:spPr>
            <a:xfrm>
              <a:off x="2551705" y="4319146"/>
              <a:ext cx="3683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638" name="Group 17">
            <a:extLst>
              <a:ext uri="{FF2B5EF4-FFF2-40B4-BE49-F238E27FC236}">
                <a16:creationId xmlns:a16="http://schemas.microsoft.com/office/drawing/2014/main" id="{7A683A6A-A9FE-41C7-9C20-0B4CAD1DF9DD}"/>
              </a:ext>
            </a:extLst>
          </p:cNvPr>
          <p:cNvGrpSpPr/>
          <p:nvPr/>
        </p:nvGrpSpPr>
        <p:grpSpPr>
          <a:xfrm>
            <a:off x="6263981" y="1678519"/>
            <a:ext cx="4169051" cy="666620"/>
            <a:chOff x="2551705" y="4296700"/>
            <a:chExt cx="3552136" cy="666620"/>
          </a:xfrm>
        </p:grpSpPr>
        <p:sp>
          <p:nvSpPr>
            <p:cNvPr id="639" name="TextBox 638">
              <a:extLst>
                <a:ext uri="{FF2B5EF4-FFF2-40B4-BE49-F238E27FC236}">
                  <a16:creationId xmlns:a16="http://schemas.microsoft.com/office/drawing/2014/main" id="{0CF64708-6C5F-4CE4-B762-6CF080BF7EC2}"/>
                </a:ext>
              </a:extLst>
            </p:cNvPr>
            <p:cNvSpPr txBox="1"/>
            <p:nvPr/>
          </p:nvSpPr>
          <p:spPr>
            <a:xfrm>
              <a:off x="2551706" y="4501655"/>
              <a:ext cx="35521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640" name="TextBox 639">
              <a:extLst>
                <a:ext uri="{FF2B5EF4-FFF2-40B4-BE49-F238E27FC236}">
                  <a16:creationId xmlns:a16="http://schemas.microsoft.com/office/drawing/2014/main" id="{1B886DB3-C2E4-406B-BC0C-0AC75AA2D9E2}"/>
                </a:ext>
              </a:extLst>
            </p:cNvPr>
            <p:cNvSpPr txBox="1"/>
            <p:nvPr/>
          </p:nvSpPr>
          <p:spPr>
            <a:xfrm>
              <a:off x="2551705" y="4296700"/>
              <a:ext cx="35521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641" name="Group 20">
            <a:extLst>
              <a:ext uri="{FF2B5EF4-FFF2-40B4-BE49-F238E27FC236}">
                <a16:creationId xmlns:a16="http://schemas.microsoft.com/office/drawing/2014/main" id="{6AF261D6-2B4F-4516-9D7A-BEFF6F4BBCC7}"/>
              </a:ext>
            </a:extLst>
          </p:cNvPr>
          <p:cNvGrpSpPr/>
          <p:nvPr/>
        </p:nvGrpSpPr>
        <p:grpSpPr>
          <a:xfrm>
            <a:off x="7690523" y="3054566"/>
            <a:ext cx="4169055" cy="675673"/>
            <a:chOff x="2551704" y="4319146"/>
            <a:chExt cx="2894333" cy="675673"/>
          </a:xfrm>
        </p:grpSpPr>
        <p:sp>
          <p:nvSpPr>
            <p:cNvPr id="642" name="TextBox 641">
              <a:extLst>
                <a:ext uri="{FF2B5EF4-FFF2-40B4-BE49-F238E27FC236}">
                  <a16:creationId xmlns:a16="http://schemas.microsoft.com/office/drawing/2014/main" id="{BBF0818C-073A-43DF-BAC3-5FE5BE578834}"/>
                </a:ext>
              </a:extLst>
            </p:cNvPr>
            <p:cNvSpPr txBox="1"/>
            <p:nvPr/>
          </p:nvSpPr>
          <p:spPr>
            <a:xfrm>
              <a:off x="2551705" y="4533154"/>
              <a:ext cx="28943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643" name="TextBox 642">
              <a:extLst>
                <a:ext uri="{FF2B5EF4-FFF2-40B4-BE49-F238E27FC236}">
                  <a16:creationId xmlns:a16="http://schemas.microsoft.com/office/drawing/2014/main" id="{D7F66BD2-0258-4FED-B013-EFD6D9ED0CDD}"/>
                </a:ext>
              </a:extLst>
            </p:cNvPr>
            <p:cNvSpPr txBox="1"/>
            <p:nvPr/>
          </p:nvSpPr>
          <p:spPr>
            <a:xfrm>
              <a:off x="2551704" y="4319146"/>
              <a:ext cx="28858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644" name="Group 23">
            <a:extLst>
              <a:ext uri="{FF2B5EF4-FFF2-40B4-BE49-F238E27FC236}">
                <a16:creationId xmlns:a16="http://schemas.microsoft.com/office/drawing/2014/main" id="{D9722096-CE92-4518-AE2A-B31B754C09E5}"/>
              </a:ext>
            </a:extLst>
          </p:cNvPr>
          <p:cNvGrpSpPr/>
          <p:nvPr/>
        </p:nvGrpSpPr>
        <p:grpSpPr>
          <a:xfrm>
            <a:off x="7702681" y="4476125"/>
            <a:ext cx="4156897" cy="675673"/>
            <a:chOff x="2729835" y="4319146"/>
            <a:chExt cx="2208570" cy="675673"/>
          </a:xfrm>
        </p:grpSpPr>
        <p:sp>
          <p:nvSpPr>
            <p:cNvPr id="645" name="TextBox 644">
              <a:extLst>
                <a:ext uri="{FF2B5EF4-FFF2-40B4-BE49-F238E27FC236}">
                  <a16:creationId xmlns:a16="http://schemas.microsoft.com/office/drawing/2014/main" id="{2E1DBA0C-2387-4D23-AF7B-1B3A22509456}"/>
                </a:ext>
              </a:extLst>
            </p:cNvPr>
            <p:cNvSpPr txBox="1"/>
            <p:nvPr/>
          </p:nvSpPr>
          <p:spPr>
            <a:xfrm>
              <a:off x="2729838" y="4533154"/>
              <a:ext cx="22085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646" name="TextBox 645">
              <a:extLst>
                <a:ext uri="{FF2B5EF4-FFF2-40B4-BE49-F238E27FC236}">
                  <a16:creationId xmlns:a16="http://schemas.microsoft.com/office/drawing/2014/main" id="{E71B5033-2DDC-42A9-A05B-0D496550B8A5}"/>
                </a:ext>
              </a:extLst>
            </p:cNvPr>
            <p:cNvSpPr txBox="1"/>
            <p:nvPr/>
          </p:nvSpPr>
          <p:spPr>
            <a:xfrm>
              <a:off x="2729835" y="4319146"/>
              <a:ext cx="22085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647" name="Group 26">
            <a:extLst>
              <a:ext uri="{FF2B5EF4-FFF2-40B4-BE49-F238E27FC236}">
                <a16:creationId xmlns:a16="http://schemas.microsoft.com/office/drawing/2014/main" id="{8C2E9ADB-C148-48DD-BABB-816164203105}"/>
              </a:ext>
            </a:extLst>
          </p:cNvPr>
          <p:cNvGrpSpPr/>
          <p:nvPr/>
        </p:nvGrpSpPr>
        <p:grpSpPr>
          <a:xfrm>
            <a:off x="1778807" y="1678519"/>
            <a:ext cx="4169051" cy="657567"/>
            <a:chOff x="2551705" y="4319146"/>
            <a:chExt cx="3683695" cy="657567"/>
          </a:xfrm>
        </p:grpSpPr>
        <p:sp>
          <p:nvSpPr>
            <p:cNvPr id="648" name="TextBox 647">
              <a:extLst>
                <a:ext uri="{FF2B5EF4-FFF2-40B4-BE49-F238E27FC236}">
                  <a16:creationId xmlns:a16="http://schemas.microsoft.com/office/drawing/2014/main" id="{612D2E5B-338E-4938-9D54-B35387B5CB1B}"/>
                </a:ext>
              </a:extLst>
            </p:cNvPr>
            <p:cNvSpPr txBox="1"/>
            <p:nvPr/>
          </p:nvSpPr>
          <p:spPr>
            <a:xfrm>
              <a:off x="2551705" y="4515048"/>
              <a:ext cx="36836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649" name="TextBox 648">
              <a:extLst>
                <a:ext uri="{FF2B5EF4-FFF2-40B4-BE49-F238E27FC236}">
                  <a16:creationId xmlns:a16="http://schemas.microsoft.com/office/drawing/2014/main" id="{162F7748-D175-49A3-9E09-8F85EF71EE85}"/>
                </a:ext>
              </a:extLst>
            </p:cNvPr>
            <p:cNvSpPr txBox="1"/>
            <p:nvPr/>
          </p:nvSpPr>
          <p:spPr>
            <a:xfrm>
              <a:off x="2551705" y="4319146"/>
              <a:ext cx="3683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650" name="Group 29">
            <a:extLst>
              <a:ext uri="{FF2B5EF4-FFF2-40B4-BE49-F238E27FC236}">
                <a16:creationId xmlns:a16="http://schemas.microsoft.com/office/drawing/2014/main" id="{583CEED9-648F-4A35-AB10-70803C7AA221}"/>
              </a:ext>
            </a:extLst>
          </p:cNvPr>
          <p:cNvGrpSpPr/>
          <p:nvPr/>
        </p:nvGrpSpPr>
        <p:grpSpPr>
          <a:xfrm>
            <a:off x="1778807" y="5674767"/>
            <a:ext cx="4169051" cy="666620"/>
            <a:chOff x="2551705" y="4296700"/>
            <a:chExt cx="3552136" cy="666620"/>
          </a:xfrm>
        </p:grpSpPr>
        <p:sp>
          <p:nvSpPr>
            <p:cNvPr id="651" name="TextBox 650">
              <a:extLst>
                <a:ext uri="{FF2B5EF4-FFF2-40B4-BE49-F238E27FC236}">
                  <a16:creationId xmlns:a16="http://schemas.microsoft.com/office/drawing/2014/main" id="{27B56446-F768-4315-9131-337A00F764DE}"/>
                </a:ext>
              </a:extLst>
            </p:cNvPr>
            <p:cNvSpPr txBox="1"/>
            <p:nvPr/>
          </p:nvSpPr>
          <p:spPr>
            <a:xfrm>
              <a:off x="2551706" y="4501655"/>
              <a:ext cx="35521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652" name="TextBox 651">
              <a:extLst>
                <a:ext uri="{FF2B5EF4-FFF2-40B4-BE49-F238E27FC236}">
                  <a16:creationId xmlns:a16="http://schemas.microsoft.com/office/drawing/2014/main" id="{3B188023-7D24-4B5F-AE26-5119F9A7468B}"/>
                </a:ext>
              </a:extLst>
            </p:cNvPr>
            <p:cNvSpPr txBox="1"/>
            <p:nvPr/>
          </p:nvSpPr>
          <p:spPr>
            <a:xfrm>
              <a:off x="2551705" y="4296700"/>
              <a:ext cx="35521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653" name="Group 32">
            <a:extLst>
              <a:ext uri="{FF2B5EF4-FFF2-40B4-BE49-F238E27FC236}">
                <a16:creationId xmlns:a16="http://schemas.microsoft.com/office/drawing/2014/main" id="{4BAA650B-21D6-49B8-90B8-531912B847D5}"/>
              </a:ext>
            </a:extLst>
          </p:cNvPr>
          <p:cNvGrpSpPr/>
          <p:nvPr/>
        </p:nvGrpSpPr>
        <p:grpSpPr>
          <a:xfrm>
            <a:off x="312486" y="2993728"/>
            <a:ext cx="4169055" cy="675673"/>
            <a:chOff x="2551704" y="4319146"/>
            <a:chExt cx="2894333" cy="675673"/>
          </a:xfrm>
        </p:grpSpPr>
        <p:sp>
          <p:nvSpPr>
            <p:cNvPr id="654" name="TextBox 653">
              <a:extLst>
                <a:ext uri="{FF2B5EF4-FFF2-40B4-BE49-F238E27FC236}">
                  <a16:creationId xmlns:a16="http://schemas.microsoft.com/office/drawing/2014/main" id="{C571DD78-03CD-40F4-8945-3221B45F7BC5}"/>
                </a:ext>
              </a:extLst>
            </p:cNvPr>
            <p:cNvSpPr txBox="1"/>
            <p:nvPr/>
          </p:nvSpPr>
          <p:spPr>
            <a:xfrm>
              <a:off x="2551705" y="4533154"/>
              <a:ext cx="28943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655" name="TextBox 654">
              <a:extLst>
                <a:ext uri="{FF2B5EF4-FFF2-40B4-BE49-F238E27FC236}">
                  <a16:creationId xmlns:a16="http://schemas.microsoft.com/office/drawing/2014/main" id="{942B69F7-ED66-41DA-8757-EC6653FF7BB7}"/>
                </a:ext>
              </a:extLst>
            </p:cNvPr>
            <p:cNvSpPr txBox="1"/>
            <p:nvPr/>
          </p:nvSpPr>
          <p:spPr>
            <a:xfrm>
              <a:off x="2551704" y="4319146"/>
              <a:ext cx="28858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656" name="Group 35">
            <a:extLst>
              <a:ext uri="{FF2B5EF4-FFF2-40B4-BE49-F238E27FC236}">
                <a16:creationId xmlns:a16="http://schemas.microsoft.com/office/drawing/2014/main" id="{14C81393-DCA0-4378-B9F6-E57EE73C1BE0}"/>
              </a:ext>
            </a:extLst>
          </p:cNvPr>
          <p:cNvGrpSpPr/>
          <p:nvPr/>
        </p:nvGrpSpPr>
        <p:grpSpPr>
          <a:xfrm>
            <a:off x="324644" y="4415287"/>
            <a:ext cx="4156897" cy="675673"/>
            <a:chOff x="2729835" y="4319146"/>
            <a:chExt cx="2208570" cy="675673"/>
          </a:xfrm>
        </p:grpSpPr>
        <p:sp>
          <p:nvSpPr>
            <p:cNvPr id="657" name="TextBox 656">
              <a:extLst>
                <a:ext uri="{FF2B5EF4-FFF2-40B4-BE49-F238E27FC236}">
                  <a16:creationId xmlns:a16="http://schemas.microsoft.com/office/drawing/2014/main" id="{1801918F-4D2E-4AB5-97AD-90DCF08851E1}"/>
                </a:ext>
              </a:extLst>
            </p:cNvPr>
            <p:cNvSpPr txBox="1"/>
            <p:nvPr/>
          </p:nvSpPr>
          <p:spPr>
            <a:xfrm>
              <a:off x="2729838" y="4533154"/>
              <a:ext cx="22085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658" name="TextBox 657">
              <a:extLst>
                <a:ext uri="{FF2B5EF4-FFF2-40B4-BE49-F238E27FC236}">
                  <a16:creationId xmlns:a16="http://schemas.microsoft.com/office/drawing/2014/main" id="{69A954C5-BEF2-4256-84BC-5BEC457BD744}"/>
                </a:ext>
              </a:extLst>
            </p:cNvPr>
            <p:cNvSpPr txBox="1"/>
            <p:nvPr/>
          </p:nvSpPr>
          <p:spPr>
            <a:xfrm>
              <a:off x="2729835" y="4319146"/>
              <a:ext cx="22085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659" name="Rounded Rectangle 10">
            <a:extLst>
              <a:ext uri="{FF2B5EF4-FFF2-40B4-BE49-F238E27FC236}">
                <a16:creationId xmlns:a16="http://schemas.microsoft.com/office/drawing/2014/main" id="{FC5F41C6-84F7-4167-AE2B-E0D2A51AC76E}"/>
              </a:ext>
            </a:extLst>
          </p:cNvPr>
          <p:cNvSpPr/>
          <p:nvPr/>
        </p:nvSpPr>
        <p:spPr>
          <a:xfrm>
            <a:off x="4899435" y="3425998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60" name="Rounded Rectangle 5">
            <a:extLst>
              <a:ext uri="{FF2B5EF4-FFF2-40B4-BE49-F238E27FC236}">
                <a16:creationId xmlns:a16="http://schemas.microsoft.com/office/drawing/2014/main" id="{82E92283-3E92-4DFA-A9FD-92D80D7DF55F}"/>
              </a:ext>
            </a:extLst>
          </p:cNvPr>
          <p:cNvSpPr/>
          <p:nvPr/>
        </p:nvSpPr>
        <p:spPr>
          <a:xfrm flipH="1">
            <a:off x="5844187" y="3796588"/>
            <a:ext cx="503626" cy="41546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61" name="Round Same Side Corner Rectangle 11">
            <a:extLst>
              <a:ext uri="{FF2B5EF4-FFF2-40B4-BE49-F238E27FC236}">
                <a16:creationId xmlns:a16="http://schemas.microsoft.com/office/drawing/2014/main" id="{DBE50DC0-F621-4755-BD51-91AB3E1B1D68}"/>
              </a:ext>
            </a:extLst>
          </p:cNvPr>
          <p:cNvSpPr>
            <a:spLocks noChangeAspect="1"/>
          </p:cNvSpPr>
          <p:nvPr/>
        </p:nvSpPr>
        <p:spPr>
          <a:xfrm rot="9900000">
            <a:off x="5515080" y="2825894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62" name="Block Arc 10">
            <a:extLst>
              <a:ext uri="{FF2B5EF4-FFF2-40B4-BE49-F238E27FC236}">
                <a16:creationId xmlns:a16="http://schemas.microsoft.com/office/drawing/2014/main" id="{4A0CC04B-0D84-4A43-B0FC-5C386C67D2DF}"/>
              </a:ext>
            </a:extLst>
          </p:cNvPr>
          <p:cNvSpPr/>
          <p:nvPr/>
        </p:nvSpPr>
        <p:spPr>
          <a:xfrm>
            <a:off x="6914701" y="3464722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63" name="Round Same Side Corner Rectangle 36">
            <a:extLst>
              <a:ext uri="{FF2B5EF4-FFF2-40B4-BE49-F238E27FC236}">
                <a16:creationId xmlns:a16="http://schemas.microsoft.com/office/drawing/2014/main" id="{A91B80FE-932B-4047-9900-F432E90AB5E1}"/>
              </a:ext>
            </a:extLst>
          </p:cNvPr>
          <p:cNvSpPr>
            <a:spLocks noChangeAspect="1"/>
          </p:cNvSpPr>
          <p:nvPr/>
        </p:nvSpPr>
        <p:spPr>
          <a:xfrm>
            <a:off x="6334784" y="4848832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64" name="Teardrop 1">
            <a:extLst>
              <a:ext uri="{FF2B5EF4-FFF2-40B4-BE49-F238E27FC236}">
                <a16:creationId xmlns:a16="http://schemas.microsoft.com/office/drawing/2014/main" id="{AB14E374-1C07-4872-9128-F39000AF5FE3}"/>
              </a:ext>
            </a:extLst>
          </p:cNvPr>
          <p:cNvSpPr/>
          <p:nvPr/>
        </p:nvSpPr>
        <p:spPr>
          <a:xfrm rot="18805991">
            <a:off x="6335849" y="2776669"/>
            <a:ext cx="353931" cy="350239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665" name="Rounded Rectangle 27">
            <a:extLst>
              <a:ext uri="{FF2B5EF4-FFF2-40B4-BE49-F238E27FC236}">
                <a16:creationId xmlns:a16="http://schemas.microsoft.com/office/drawing/2014/main" id="{144AB330-2923-4B75-8012-CD180B14AF3D}"/>
              </a:ext>
            </a:extLst>
          </p:cNvPr>
          <p:cNvSpPr/>
          <p:nvPr/>
        </p:nvSpPr>
        <p:spPr>
          <a:xfrm>
            <a:off x="5501608" y="4901083"/>
            <a:ext cx="325320" cy="24988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666" name="Oval 7">
            <a:extLst>
              <a:ext uri="{FF2B5EF4-FFF2-40B4-BE49-F238E27FC236}">
                <a16:creationId xmlns:a16="http://schemas.microsoft.com/office/drawing/2014/main" id="{6EE8CCB3-CDA9-48D6-89FE-81F6013B9792}"/>
              </a:ext>
            </a:extLst>
          </p:cNvPr>
          <p:cNvSpPr/>
          <p:nvPr/>
        </p:nvSpPr>
        <p:spPr>
          <a:xfrm>
            <a:off x="4873212" y="4269592"/>
            <a:ext cx="344802" cy="34480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667" name="Isosceles Triangle 51">
            <a:extLst>
              <a:ext uri="{FF2B5EF4-FFF2-40B4-BE49-F238E27FC236}">
                <a16:creationId xmlns:a16="http://schemas.microsoft.com/office/drawing/2014/main" id="{AB0B6ACA-4832-4B19-8090-47F03DAD164A}"/>
              </a:ext>
            </a:extLst>
          </p:cNvPr>
          <p:cNvSpPr/>
          <p:nvPr/>
        </p:nvSpPr>
        <p:spPr>
          <a:xfrm>
            <a:off x="6983556" y="4286826"/>
            <a:ext cx="316445" cy="232050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8C391"/>
      </a:accent1>
      <a:accent2>
        <a:srgbClr val="FEE680"/>
      </a:accent2>
      <a:accent3>
        <a:srgbClr val="7AE8C8"/>
      </a:accent3>
      <a:accent4>
        <a:srgbClr val="7ADAE8"/>
      </a:accent4>
      <a:accent5>
        <a:srgbClr val="57687C"/>
      </a:accent5>
      <a:accent6>
        <a:srgbClr val="CBCBCB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11183</TotalTime>
  <Words>180</Words>
  <Application>Microsoft Office PowerPoint</Application>
  <PresentationFormat>와이드스크린</PresentationFormat>
  <Paragraphs>19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29</cp:revision>
  <dcterms:created xsi:type="dcterms:W3CDTF">2018-02-18T19:39:47Z</dcterms:created>
  <dcterms:modified xsi:type="dcterms:W3CDTF">2022-10-24T05:58:03Z</dcterms:modified>
</cp:coreProperties>
</file>