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110" d="100"/>
          <a:sy n="110" d="100"/>
        </p:scale>
        <p:origin x="2262" y="9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Placeholder 1"/>
          <p:cNvSpPr>
            <a:spLocks noGrp="1"/>
          </p:cNvSpPr>
          <p:nvPr>
            <p:ph type="title"/>
          </p:nvPr>
        </p:nvSpPr>
        <p:spPr>
          <a:xfrm>
            <a:off x="0" y="200177"/>
            <a:ext cx="12192000" cy="77577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800" b="1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8" name="Rectangle 6">
            <a:extLst>
              <a:ext uri="{FF2B5EF4-FFF2-40B4-BE49-F238E27FC236}">
                <a16:creationId xmlns:a16="http://schemas.microsoft.com/office/drawing/2014/main" id="{55674156-3125-48CE-B7AD-16F5FF6CA05A}"/>
              </a:ext>
            </a:extLst>
          </p:cNvPr>
          <p:cNvSpPr/>
          <p:nvPr userDrawn="1"/>
        </p:nvSpPr>
        <p:spPr>
          <a:xfrm>
            <a:off x="0" y="6597352"/>
            <a:ext cx="12192000" cy="260648"/>
          </a:xfrm>
          <a:prstGeom prst="rect">
            <a:avLst/>
          </a:prstGeom>
          <a:solidFill>
            <a:schemeClr val="tx1">
              <a:lumMod val="65000"/>
              <a:lumOff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 sz="1800"/>
          </a:p>
        </p:txBody>
      </p:sp>
      <p:sp>
        <p:nvSpPr>
          <p:cNvPr id="10" name="텍스트 개체 틀 2">
            <a:extLst>
              <a:ext uri="{FF2B5EF4-FFF2-40B4-BE49-F238E27FC236}">
                <a16:creationId xmlns:a16="http://schemas.microsoft.com/office/drawing/2014/main" id="{BEA53C6E-B822-48C1-AE43-123E9E431F64}"/>
              </a:ext>
            </a:extLst>
          </p:cNvPr>
          <p:cNvSpPr>
            <a:spLocks noGrp="1"/>
          </p:cNvSpPr>
          <p:nvPr>
            <p:ph type="body" sz="quarter" idx="41" hasCustomPrompt="1"/>
          </p:nvPr>
        </p:nvSpPr>
        <p:spPr>
          <a:xfrm>
            <a:off x="0" y="1005381"/>
            <a:ext cx="12192000" cy="419379"/>
          </a:xfrm>
          <a:prstGeom prst="rect">
            <a:avLst/>
          </a:prstGeom>
        </p:spPr>
        <p:txBody>
          <a:bodyPr anchor="ctr"/>
          <a:lstStyle>
            <a:lvl1pPr marL="0" marR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b="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marR="0" lvl="0" indent="0" algn="ctr" defTabSz="914400" rtl="0" eaLnBrk="1" fontAlgn="auto" latinLnBrk="1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altLang="ko-KR" dirty="0"/>
              <a:t>Subtitle in this line</a:t>
            </a: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121991738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0930687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://www.free-powerpoint-templates-design.com/" TargetMode="External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Free PPT Templates: Allppt.com</a:t>
            </a:r>
          </a:p>
        </p:txBody>
      </p:sp>
      <p:sp>
        <p:nvSpPr>
          <p:cNvPr id="53" name="Text Placeholder 52"/>
          <p:cNvSpPr>
            <a:spLocks noGrp="1"/>
          </p:cNvSpPr>
          <p:nvPr>
            <p:ph type="body" sz="quarter" idx="41"/>
          </p:nvPr>
        </p:nvSpPr>
        <p:spPr/>
        <p:txBody>
          <a:bodyPr/>
          <a:lstStyle/>
          <a:p>
            <a:r>
              <a:rPr lang="en-US" dirty="0"/>
              <a:t>You can download professional PowerPoint diagrams for free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B86476EE-9FD2-4CEA-A6D9-0AD39ADF3D03}"/>
              </a:ext>
            </a:extLst>
          </p:cNvPr>
          <p:cNvSpPr txBox="1"/>
          <p:nvPr/>
        </p:nvSpPr>
        <p:spPr>
          <a:xfrm>
            <a:off x="0" y="6599760"/>
            <a:ext cx="12192000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1000" dirty="0">
                <a:solidFill>
                  <a:schemeClr val="bg1"/>
                </a:solidFill>
                <a:hlinkClick r:id="rId2"/>
              </a:rPr>
              <a:t>www.free-powerpoint-templates-design.com</a:t>
            </a:r>
            <a:endParaRPr lang="ko-KR" altLang="en-US" sz="1000" dirty="0">
              <a:solidFill>
                <a:schemeClr val="bg1"/>
              </a:solidFill>
            </a:endParaRPr>
          </a:p>
        </p:txBody>
      </p:sp>
      <p:grpSp>
        <p:nvGrpSpPr>
          <p:cNvPr id="44" name="Group 9">
            <a:extLst>
              <a:ext uri="{FF2B5EF4-FFF2-40B4-BE49-F238E27FC236}">
                <a16:creationId xmlns:a16="http://schemas.microsoft.com/office/drawing/2014/main" id="{C9E68113-CB40-4D1E-8D98-7B65DACAAEF3}"/>
              </a:ext>
            </a:extLst>
          </p:cNvPr>
          <p:cNvGrpSpPr/>
          <p:nvPr/>
        </p:nvGrpSpPr>
        <p:grpSpPr>
          <a:xfrm>
            <a:off x="5389056" y="2955908"/>
            <a:ext cx="1413888" cy="2006798"/>
            <a:chOff x="3806184" y="2777603"/>
            <a:chExt cx="1526178" cy="2166176"/>
          </a:xfrm>
        </p:grpSpPr>
        <p:sp>
          <p:nvSpPr>
            <p:cNvPr id="45" name="Freeform 5">
              <a:extLst>
                <a:ext uri="{FF2B5EF4-FFF2-40B4-BE49-F238E27FC236}">
                  <a16:creationId xmlns:a16="http://schemas.microsoft.com/office/drawing/2014/main" id="{52461A9D-E3EC-462D-B367-212DA1FF0443}"/>
                </a:ext>
              </a:extLst>
            </p:cNvPr>
            <p:cNvSpPr/>
            <p:nvPr/>
          </p:nvSpPr>
          <p:spPr>
            <a:xfrm>
              <a:off x="4563148" y="2777603"/>
              <a:ext cx="769214" cy="2166176"/>
            </a:xfrm>
            <a:custGeom>
              <a:avLst/>
              <a:gdLst/>
              <a:ahLst/>
              <a:cxnLst/>
              <a:rect l="l" t="t" r="r" b="b"/>
              <a:pathLst>
                <a:path w="769214" h="2166176">
                  <a:moveTo>
                    <a:pt x="13655" y="0"/>
                  </a:moveTo>
                  <a:cubicBezTo>
                    <a:pt x="383848" y="3034"/>
                    <a:pt x="754041" y="688805"/>
                    <a:pt x="769214" y="1110582"/>
                  </a:cubicBezTo>
                  <a:cubicBezTo>
                    <a:pt x="763164" y="1760939"/>
                    <a:pt x="485720" y="2148949"/>
                    <a:pt x="0" y="2166176"/>
                  </a:cubicBezTo>
                  <a:lnTo>
                    <a:pt x="0" y="1147"/>
                  </a:lnTo>
                  <a:close/>
                </a:path>
              </a:pathLst>
            </a:custGeom>
            <a:solidFill>
              <a:schemeClr val="accent4">
                <a:lumMod val="20000"/>
                <a:lumOff val="8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  <p:sp>
          <p:nvSpPr>
            <p:cNvPr id="46" name="Freeform 7">
              <a:extLst>
                <a:ext uri="{FF2B5EF4-FFF2-40B4-BE49-F238E27FC236}">
                  <a16:creationId xmlns:a16="http://schemas.microsoft.com/office/drawing/2014/main" id="{CA337600-1087-42AD-AAB0-A062BCF30CCE}"/>
                </a:ext>
              </a:extLst>
            </p:cNvPr>
            <p:cNvSpPr/>
            <p:nvPr/>
          </p:nvSpPr>
          <p:spPr>
            <a:xfrm>
              <a:off x="3806184" y="2777603"/>
              <a:ext cx="769213" cy="2165396"/>
            </a:xfrm>
            <a:custGeom>
              <a:avLst/>
              <a:gdLst/>
              <a:ahLst/>
              <a:cxnLst/>
              <a:rect l="l" t="t" r="r" b="b"/>
              <a:pathLst>
                <a:path w="769213" h="2165396">
                  <a:moveTo>
                    <a:pt x="769213" y="0"/>
                  </a:moveTo>
                  <a:lnTo>
                    <a:pt x="769213" y="2165029"/>
                  </a:lnTo>
                  <a:lnTo>
                    <a:pt x="764662" y="2165396"/>
                  </a:lnTo>
                  <a:cubicBezTo>
                    <a:pt x="303437" y="2147190"/>
                    <a:pt x="6069" y="1783065"/>
                    <a:pt x="0" y="1127640"/>
                  </a:cubicBezTo>
                  <a:cubicBezTo>
                    <a:pt x="5997" y="716807"/>
                    <a:pt x="385407" y="3691"/>
                    <a:pt x="769213" y="0"/>
                  </a:cubicBezTo>
                  <a:close/>
                </a:path>
              </a:pathLst>
            </a:custGeom>
            <a:solidFill>
              <a:schemeClr val="accent4">
                <a:lumMod val="40000"/>
                <a:lumOff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ko-KR" altLang="en-US"/>
            </a:p>
          </p:txBody>
        </p:sp>
      </p:grpSp>
      <p:sp>
        <p:nvSpPr>
          <p:cNvPr id="47" name="TextBox 46">
            <a:extLst>
              <a:ext uri="{FF2B5EF4-FFF2-40B4-BE49-F238E27FC236}">
                <a16:creationId xmlns:a16="http://schemas.microsoft.com/office/drawing/2014/main" id="{8EDBD253-BCC7-4D0C-BD56-8ADAAB466FDA}"/>
              </a:ext>
            </a:extLst>
          </p:cNvPr>
          <p:cNvSpPr txBox="1"/>
          <p:nvPr/>
        </p:nvSpPr>
        <p:spPr>
          <a:xfrm>
            <a:off x="5794651" y="3297588"/>
            <a:ext cx="602699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ko-KR" sz="8000" b="1" dirty="0">
                <a:solidFill>
                  <a:schemeClr val="accent4"/>
                </a:solidFill>
                <a:cs typeface="Arial" pitchFamily="34" charset="0"/>
              </a:rPr>
              <a:t>$</a:t>
            </a:r>
            <a:endParaRPr lang="ko-KR" altLang="en-US" sz="8000" b="1" dirty="0">
              <a:solidFill>
                <a:schemeClr val="accent4"/>
              </a:solidFill>
              <a:cs typeface="Arial" pitchFamily="34" charset="0"/>
            </a:endParaRPr>
          </a:p>
        </p:txBody>
      </p:sp>
      <p:grpSp>
        <p:nvGrpSpPr>
          <p:cNvPr id="48" name="Group 12">
            <a:extLst>
              <a:ext uri="{FF2B5EF4-FFF2-40B4-BE49-F238E27FC236}">
                <a16:creationId xmlns:a16="http://schemas.microsoft.com/office/drawing/2014/main" id="{C74891F4-F267-4E0D-82EC-6EA9A8FC39D5}"/>
              </a:ext>
            </a:extLst>
          </p:cNvPr>
          <p:cNvGrpSpPr/>
          <p:nvPr/>
        </p:nvGrpSpPr>
        <p:grpSpPr>
          <a:xfrm>
            <a:off x="6829343" y="1731542"/>
            <a:ext cx="3420000" cy="923330"/>
            <a:chOff x="2551706" y="4283314"/>
            <a:chExt cx="1403938" cy="923330"/>
          </a:xfrm>
        </p:grpSpPr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ED8B721B-334A-485F-87A6-AF84AD91D93F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0" name="TextBox 49">
              <a:extLst>
                <a:ext uri="{FF2B5EF4-FFF2-40B4-BE49-F238E27FC236}">
                  <a16:creationId xmlns:a16="http://schemas.microsoft.com/office/drawing/2014/main" id="{5A81EDA7-E8E3-4E8E-B6B5-5DFFA49C07C9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1" name="Group 15">
            <a:extLst>
              <a:ext uri="{FF2B5EF4-FFF2-40B4-BE49-F238E27FC236}">
                <a16:creationId xmlns:a16="http://schemas.microsoft.com/office/drawing/2014/main" id="{F29BF7E0-E5A6-474F-B851-7F22FB090533}"/>
              </a:ext>
            </a:extLst>
          </p:cNvPr>
          <p:cNvGrpSpPr/>
          <p:nvPr/>
        </p:nvGrpSpPr>
        <p:grpSpPr>
          <a:xfrm>
            <a:off x="7643644" y="2678634"/>
            <a:ext cx="3420000" cy="923330"/>
            <a:chOff x="2551706" y="4283314"/>
            <a:chExt cx="1403938" cy="923330"/>
          </a:xfrm>
        </p:grpSpPr>
        <p:sp>
          <p:nvSpPr>
            <p:cNvPr id="52" name="TextBox 51">
              <a:extLst>
                <a:ext uri="{FF2B5EF4-FFF2-40B4-BE49-F238E27FC236}">
                  <a16:creationId xmlns:a16="http://schemas.microsoft.com/office/drawing/2014/main" id="{1A079170-7B16-4D49-93CF-86AABD84194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5" name="TextBox 54">
              <a:extLst>
                <a:ext uri="{FF2B5EF4-FFF2-40B4-BE49-F238E27FC236}">
                  <a16:creationId xmlns:a16="http://schemas.microsoft.com/office/drawing/2014/main" id="{9BB6BA2C-A3EF-4ED0-ACDE-C63E9AEB01B1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6" name="Group 18">
            <a:extLst>
              <a:ext uri="{FF2B5EF4-FFF2-40B4-BE49-F238E27FC236}">
                <a16:creationId xmlns:a16="http://schemas.microsoft.com/office/drawing/2014/main" id="{6FC6960A-33A1-4CDA-8EF4-D519B8D13C47}"/>
              </a:ext>
            </a:extLst>
          </p:cNvPr>
          <p:cNvGrpSpPr/>
          <p:nvPr/>
        </p:nvGrpSpPr>
        <p:grpSpPr>
          <a:xfrm>
            <a:off x="7701762" y="4331916"/>
            <a:ext cx="3420000" cy="923330"/>
            <a:chOff x="2551706" y="4283314"/>
            <a:chExt cx="1403938" cy="923330"/>
          </a:xfrm>
        </p:grpSpPr>
        <p:sp>
          <p:nvSpPr>
            <p:cNvPr id="57" name="TextBox 56">
              <a:extLst>
                <a:ext uri="{FF2B5EF4-FFF2-40B4-BE49-F238E27FC236}">
                  <a16:creationId xmlns:a16="http://schemas.microsoft.com/office/drawing/2014/main" id="{A2F63686-5038-4ECF-B074-274372F2D86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58" name="TextBox 57">
              <a:extLst>
                <a:ext uri="{FF2B5EF4-FFF2-40B4-BE49-F238E27FC236}">
                  <a16:creationId xmlns:a16="http://schemas.microsoft.com/office/drawing/2014/main" id="{857EA69E-794F-4EF4-8400-832C90BD0033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59" name="Group 21">
            <a:extLst>
              <a:ext uri="{FF2B5EF4-FFF2-40B4-BE49-F238E27FC236}">
                <a16:creationId xmlns:a16="http://schemas.microsoft.com/office/drawing/2014/main" id="{F7759D42-EAC3-4B0D-9A24-F7605715FF41}"/>
              </a:ext>
            </a:extLst>
          </p:cNvPr>
          <p:cNvGrpSpPr/>
          <p:nvPr/>
        </p:nvGrpSpPr>
        <p:grpSpPr>
          <a:xfrm>
            <a:off x="852854" y="2678634"/>
            <a:ext cx="3420000" cy="923330"/>
            <a:chOff x="2551706" y="4283314"/>
            <a:chExt cx="1403938" cy="923330"/>
          </a:xfrm>
        </p:grpSpPr>
        <p:sp>
          <p:nvSpPr>
            <p:cNvPr id="60" name="TextBox 59">
              <a:extLst>
                <a:ext uri="{FF2B5EF4-FFF2-40B4-BE49-F238E27FC236}">
                  <a16:creationId xmlns:a16="http://schemas.microsoft.com/office/drawing/2014/main" id="{2F704DA1-F8DC-4C6C-A968-2D6A11F354F8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 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1" name="TextBox 60">
              <a:extLst>
                <a:ext uri="{FF2B5EF4-FFF2-40B4-BE49-F238E27FC236}">
                  <a16:creationId xmlns:a16="http://schemas.microsoft.com/office/drawing/2014/main" id="{82F2BFC2-AD94-4591-B030-66C70D936B57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2" name="Group 24">
            <a:extLst>
              <a:ext uri="{FF2B5EF4-FFF2-40B4-BE49-F238E27FC236}">
                <a16:creationId xmlns:a16="http://schemas.microsoft.com/office/drawing/2014/main" id="{3E56E386-62C4-4758-B692-6E7822C8D3A8}"/>
              </a:ext>
            </a:extLst>
          </p:cNvPr>
          <p:cNvGrpSpPr/>
          <p:nvPr/>
        </p:nvGrpSpPr>
        <p:grpSpPr>
          <a:xfrm>
            <a:off x="852854" y="4331916"/>
            <a:ext cx="3420000" cy="923330"/>
            <a:chOff x="2551706" y="4283314"/>
            <a:chExt cx="1403938" cy="923330"/>
          </a:xfrm>
        </p:grpSpPr>
        <p:sp>
          <p:nvSpPr>
            <p:cNvPr id="63" name="TextBox 62">
              <a:extLst>
                <a:ext uri="{FF2B5EF4-FFF2-40B4-BE49-F238E27FC236}">
                  <a16:creationId xmlns:a16="http://schemas.microsoft.com/office/drawing/2014/main" id="{9FCA3122-9252-4082-96B1-4FD57B2E4C7C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4" name="TextBox 63">
              <a:extLst>
                <a:ext uri="{FF2B5EF4-FFF2-40B4-BE49-F238E27FC236}">
                  <a16:creationId xmlns:a16="http://schemas.microsoft.com/office/drawing/2014/main" id="{CE22BDF4-477E-4C5A-B5AE-6F15028E1410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5" name="Group 27">
            <a:extLst>
              <a:ext uri="{FF2B5EF4-FFF2-40B4-BE49-F238E27FC236}">
                <a16:creationId xmlns:a16="http://schemas.microsoft.com/office/drawing/2014/main" id="{4505AFCF-0E9A-4E5A-8A63-02A4082157BE}"/>
              </a:ext>
            </a:extLst>
          </p:cNvPr>
          <p:cNvGrpSpPr/>
          <p:nvPr/>
        </p:nvGrpSpPr>
        <p:grpSpPr>
          <a:xfrm>
            <a:off x="1862163" y="5172289"/>
            <a:ext cx="3420000" cy="923330"/>
            <a:chOff x="2551706" y="4283314"/>
            <a:chExt cx="1403938" cy="923330"/>
          </a:xfrm>
        </p:grpSpPr>
        <p:sp>
          <p:nvSpPr>
            <p:cNvPr id="66" name="TextBox 65">
              <a:extLst>
                <a:ext uri="{FF2B5EF4-FFF2-40B4-BE49-F238E27FC236}">
                  <a16:creationId xmlns:a16="http://schemas.microsoft.com/office/drawing/2014/main" id="{82239884-BFB0-4884-964E-626B51D72ABB}"/>
                </a:ext>
              </a:extLst>
            </p:cNvPr>
            <p:cNvSpPr txBox="1"/>
            <p:nvPr/>
          </p:nvSpPr>
          <p:spPr>
            <a:xfrm>
              <a:off x="2551706" y="4560313"/>
              <a:ext cx="1403938" cy="6463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 can simply impress your audience and add a unique zing and appeal to your Presentations.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ea typeface="FZShuTi" pitchFamily="2" charset="-122"/>
                  <a:cs typeface="Arial" pitchFamily="34" charset="0"/>
                </a:rPr>
                <a:t> Easy to change colors, photos.</a:t>
              </a:r>
              <a:r>
                <a:rPr lang="en-US" altLang="ko-KR" sz="1200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    </a:t>
              </a:r>
              <a:endParaRPr lang="ko-KR" altLang="en-US" sz="1200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  <p:sp>
          <p:nvSpPr>
            <p:cNvPr id="67" name="TextBox 66">
              <a:extLst>
                <a:ext uri="{FF2B5EF4-FFF2-40B4-BE49-F238E27FC236}">
                  <a16:creationId xmlns:a16="http://schemas.microsoft.com/office/drawing/2014/main" id="{783C484A-0CAE-419E-BA6B-6672A9AD7246}"/>
                </a:ext>
              </a:extLst>
            </p:cNvPr>
            <p:cNvSpPr txBox="1"/>
            <p:nvPr/>
          </p:nvSpPr>
          <p:spPr>
            <a:xfrm>
              <a:off x="2551706" y="4283314"/>
              <a:ext cx="1403938" cy="27699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r"/>
              <a:r>
                <a:rPr lang="en-US" altLang="ko-KR" sz="1200" b="1" dirty="0">
                  <a:solidFill>
                    <a:schemeClr val="tx1">
                      <a:lumMod val="75000"/>
                      <a:lumOff val="25000"/>
                    </a:schemeClr>
                  </a:solidFill>
                  <a:cs typeface="Arial" pitchFamily="34" charset="0"/>
                </a:rPr>
                <a:t>Your Text Here</a:t>
              </a:r>
              <a:endParaRPr lang="ko-KR" altLang="en-US" sz="1200" b="1" dirty="0">
                <a:solidFill>
                  <a:schemeClr val="tx1">
                    <a:lumMod val="75000"/>
                    <a:lumOff val="25000"/>
                  </a:schemeClr>
                </a:solidFill>
                <a:cs typeface="Arial" pitchFamily="34" charset="0"/>
              </a:endParaRPr>
            </a:p>
          </p:txBody>
        </p:sp>
      </p:grpSp>
      <p:grpSp>
        <p:nvGrpSpPr>
          <p:cNvPr id="68" name="그룹 67">
            <a:extLst>
              <a:ext uri="{FF2B5EF4-FFF2-40B4-BE49-F238E27FC236}">
                <a16:creationId xmlns:a16="http://schemas.microsoft.com/office/drawing/2014/main" id="{93106106-1719-41D7-A75C-79A27435A6D9}"/>
              </a:ext>
            </a:extLst>
          </p:cNvPr>
          <p:cNvGrpSpPr/>
          <p:nvPr/>
        </p:nvGrpSpPr>
        <p:grpSpPr>
          <a:xfrm>
            <a:off x="4607267" y="2304040"/>
            <a:ext cx="2977467" cy="3310535"/>
            <a:chOff x="4733387" y="2304040"/>
            <a:chExt cx="2734502" cy="3040391"/>
          </a:xfrm>
        </p:grpSpPr>
        <p:sp>
          <p:nvSpPr>
            <p:cNvPr id="69" name="Oval 30">
              <a:extLst>
                <a:ext uri="{FF2B5EF4-FFF2-40B4-BE49-F238E27FC236}">
                  <a16:creationId xmlns:a16="http://schemas.microsoft.com/office/drawing/2014/main" id="{CB74CC25-212C-41B1-B98E-6B2340C2F470}"/>
                </a:ext>
              </a:extLst>
            </p:cNvPr>
            <p:cNvSpPr/>
            <p:nvPr/>
          </p:nvSpPr>
          <p:spPr>
            <a:xfrm>
              <a:off x="4733387" y="2443864"/>
              <a:ext cx="2734502" cy="2734502"/>
            </a:xfrm>
            <a:prstGeom prst="ellipse">
              <a:avLst/>
            </a:prstGeom>
            <a:noFill/>
            <a:ln w="19050">
              <a:solidFill>
                <a:schemeClr val="tx1">
                  <a:lumMod val="50000"/>
                  <a:lumOff val="50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0" name="Oval 31">
              <a:extLst>
                <a:ext uri="{FF2B5EF4-FFF2-40B4-BE49-F238E27FC236}">
                  <a16:creationId xmlns:a16="http://schemas.microsoft.com/office/drawing/2014/main" id="{5788C167-8375-4503-8F9B-31D8C5EBDA41}"/>
                </a:ext>
              </a:extLst>
            </p:cNvPr>
            <p:cNvSpPr/>
            <p:nvPr/>
          </p:nvSpPr>
          <p:spPr>
            <a:xfrm>
              <a:off x="5948939" y="2304040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1" name="Oval 32">
              <a:extLst>
                <a:ext uri="{FF2B5EF4-FFF2-40B4-BE49-F238E27FC236}">
                  <a16:creationId xmlns:a16="http://schemas.microsoft.com/office/drawing/2014/main" id="{E30F059C-6BCD-4C63-B247-4B3C3C7C8EEB}"/>
                </a:ext>
              </a:extLst>
            </p:cNvPr>
            <p:cNvSpPr/>
            <p:nvPr/>
          </p:nvSpPr>
          <p:spPr>
            <a:xfrm>
              <a:off x="5966487" y="5064783"/>
              <a:ext cx="279648" cy="279648"/>
            </a:xfrm>
            <a:prstGeom prst="ellipse">
              <a:avLst/>
            </a:prstGeom>
            <a:solidFill>
              <a:schemeClr val="accent2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2" name="Oval 33">
              <a:extLst>
                <a:ext uri="{FF2B5EF4-FFF2-40B4-BE49-F238E27FC236}">
                  <a16:creationId xmlns:a16="http://schemas.microsoft.com/office/drawing/2014/main" id="{90E556F0-F925-4154-8827-CD292BF92809}"/>
                </a:ext>
              </a:extLst>
            </p:cNvPr>
            <p:cNvSpPr/>
            <p:nvPr/>
          </p:nvSpPr>
          <p:spPr>
            <a:xfrm>
              <a:off x="7092436" y="4450608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3" name="Oval 34">
              <a:extLst>
                <a:ext uri="{FF2B5EF4-FFF2-40B4-BE49-F238E27FC236}">
                  <a16:creationId xmlns:a16="http://schemas.microsoft.com/office/drawing/2014/main" id="{EF878C87-C379-4E2E-A7A7-D8B683850FBD}"/>
                </a:ext>
              </a:extLst>
            </p:cNvPr>
            <p:cNvSpPr/>
            <p:nvPr/>
          </p:nvSpPr>
          <p:spPr>
            <a:xfrm>
              <a:off x="7092436" y="2936819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4" name="Oval 35">
              <a:extLst>
                <a:ext uri="{FF2B5EF4-FFF2-40B4-BE49-F238E27FC236}">
                  <a16:creationId xmlns:a16="http://schemas.microsoft.com/office/drawing/2014/main" id="{8E29749C-F999-4EB9-A394-3DCF1A410C57}"/>
                </a:ext>
              </a:extLst>
            </p:cNvPr>
            <p:cNvSpPr/>
            <p:nvPr/>
          </p:nvSpPr>
          <p:spPr>
            <a:xfrm>
              <a:off x="4799856" y="4450608"/>
              <a:ext cx="279648" cy="279648"/>
            </a:xfrm>
            <a:prstGeom prst="ellipse">
              <a:avLst/>
            </a:prstGeom>
            <a:solidFill>
              <a:schemeClr val="accent1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  <p:sp>
          <p:nvSpPr>
            <p:cNvPr id="75" name="Oval 36">
              <a:extLst>
                <a:ext uri="{FF2B5EF4-FFF2-40B4-BE49-F238E27FC236}">
                  <a16:creationId xmlns:a16="http://schemas.microsoft.com/office/drawing/2014/main" id="{3F7A9EBA-D438-4D67-9D06-0DAEC8DFD224}"/>
                </a:ext>
              </a:extLst>
            </p:cNvPr>
            <p:cNvSpPr/>
            <p:nvPr/>
          </p:nvSpPr>
          <p:spPr>
            <a:xfrm>
              <a:off x="4799856" y="2936819"/>
              <a:ext cx="279648" cy="279648"/>
            </a:xfrm>
            <a:prstGeom prst="ellipse">
              <a:avLst/>
            </a:prstGeom>
            <a:solidFill>
              <a:schemeClr val="accent3"/>
            </a:solidFill>
            <a:ln w="190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  <a:prstTxWarp prst="textNoShape">
                <a:avLst/>
              </a:prstTxWarp>
              <a:noAutofit/>
            </a:bodyPr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44145828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Allppt-Diagram-Theme-Color-01">
      <a:dk1>
        <a:srgbClr val="000000"/>
      </a:dk1>
      <a:lt1>
        <a:sysClr val="window" lastClr="FFFFFF"/>
      </a:lt1>
      <a:dk2>
        <a:srgbClr val="1F497D"/>
      </a:dk2>
      <a:lt2>
        <a:srgbClr val="EEECE1"/>
      </a:lt2>
      <a:accent1>
        <a:srgbClr val="0680C3"/>
      </a:accent1>
      <a:accent2>
        <a:srgbClr val="07A398"/>
      </a:accent2>
      <a:accent3>
        <a:srgbClr val="90C221"/>
      </a:accent3>
      <a:accent4>
        <a:srgbClr val="FBA200"/>
      </a:accent4>
      <a:accent5>
        <a:srgbClr val="E62601"/>
      </a:accent5>
      <a:accent6>
        <a:srgbClr val="57687C"/>
      </a:accent6>
      <a:hlink>
        <a:srgbClr val="FFFFFF"/>
      </a:hlink>
      <a:folHlink>
        <a:srgbClr val="FFFFFF"/>
      </a:folHlink>
    </a:clrScheme>
    <a:fontScheme name="MAX-THEME FONT">
      <a:majorFont>
        <a:latin typeface="Arial"/>
        <a:ea typeface="Arial Unicode MS"/>
        <a:cs typeface=""/>
      </a:majorFont>
      <a:minorFont>
        <a:latin typeface="Arial"/>
        <a:ea typeface="Arial Unicode MS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11205</TotalTime>
  <Words>183</Words>
  <Application>Microsoft Office PowerPoint</Application>
  <PresentationFormat>와이드스크린</PresentationFormat>
  <Paragraphs>16</Paragraphs>
  <Slides>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</vt:i4>
      </vt:variant>
    </vt:vector>
  </HeadingPairs>
  <TitlesOfParts>
    <vt:vector size="5" baseType="lpstr">
      <vt:lpstr>Arial Unicode MS</vt:lpstr>
      <vt:lpstr>FZShuTi</vt:lpstr>
      <vt:lpstr>Arial</vt:lpstr>
      <vt:lpstr>Office Theme</vt:lpstr>
      <vt:lpstr>Free PPT Templates: Allppt.com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googleslidesppt.com;allppt.com</dc:creator>
  <cp:lastModifiedBy>WIN7</cp:lastModifiedBy>
  <cp:revision>12</cp:revision>
  <dcterms:created xsi:type="dcterms:W3CDTF">2018-02-18T19:39:47Z</dcterms:created>
  <dcterms:modified xsi:type="dcterms:W3CDTF">2018-05-16T02:08:31Z</dcterms:modified>
</cp:coreProperties>
</file>