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10" name="Group 1209">
            <a:extLst>
              <a:ext uri="{FF2B5EF4-FFF2-40B4-BE49-F238E27FC236}">
                <a16:creationId xmlns:a16="http://schemas.microsoft.com/office/drawing/2014/main" id="{6AC07E28-7CC6-4637-8AEB-BA408756172D}"/>
              </a:ext>
            </a:extLst>
          </p:cNvPr>
          <p:cNvGrpSpPr/>
          <p:nvPr/>
        </p:nvGrpSpPr>
        <p:grpSpPr>
          <a:xfrm rot="2700000">
            <a:off x="4435420" y="2405260"/>
            <a:ext cx="3349414" cy="3272616"/>
            <a:chOff x="5090840" y="2579702"/>
            <a:chExt cx="2387934" cy="2333182"/>
          </a:xfrm>
        </p:grpSpPr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4746385B-BB01-46B0-A5C9-E6EE40CB7036}"/>
                </a:ext>
              </a:extLst>
            </p:cNvPr>
            <p:cNvSpPr/>
            <p:nvPr/>
          </p:nvSpPr>
          <p:spPr>
            <a:xfrm>
              <a:off x="5621493" y="4116906"/>
              <a:ext cx="1326628" cy="79597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F4A716F2-DD71-41FA-A697-1BFFEF75BBFE}"/>
                </a:ext>
              </a:extLst>
            </p:cNvPr>
            <p:cNvSpPr/>
            <p:nvPr/>
          </p:nvSpPr>
          <p:spPr>
            <a:xfrm>
              <a:off x="5886818" y="2579702"/>
              <a:ext cx="795978" cy="1061303"/>
            </a:xfrm>
            <a:custGeom>
              <a:avLst/>
              <a:gdLst>
                <a:gd name="connsiteX0" fmla="*/ 222086 w 442678"/>
                <a:gd name="connsiteY0" fmla="*/ 1407 h 590237"/>
                <a:gd name="connsiteX1" fmla="*/ 418832 w 442678"/>
                <a:gd name="connsiteY1" fmla="*/ 704 h 590237"/>
                <a:gd name="connsiteX2" fmla="*/ 443425 w 442678"/>
                <a:gd name="connsiteY2" fmla="*/ 23892 h 590237"/>
                <a:gd name="connsiteX3" fmla="*/ 442722 w 442678"/>
                <a:gd name="connsiteY3" fmla="*/ 136318 h 590237"/>
                <a:gd name="connsiteX4" fmla="*/ 428669 w 442678"/>
                <a:gd name="connsiteY4" fmla="*/ 176370 h 590237"/>
                <a:gd name="connsiteX5" fmla="*/ 380185 w 442678"/>
                <a:gd name="connsiteY5" fmla="*/ 175667 h 590237"/>
                <a:gd name="connsiteX6" fmla="*/ 338025 w 442678"/>
                <a:gd name="connsiteY6" fmla="*/ 153182 h 590237"/>
                <a:gd name="connsiteX7" fmla="*/ 295163 w 442678"/>
                <a:gd name="connsiteY7" fmla="*/ 201666 h 590237"/>
                <a:gd name="connsiteX8" fmla="*/ 319756 w 442678"/>
                <a:gd name="connsiteY8" fmla="*/ 280365 h 590237"/>
                <a:gd name="connsiteX9" fmla="*/ 373861 w 442678"/>
                <a:gd name="connsiteY9" fmla="*/ 275446 h 590237"/>
                <a:gd name="connsiteX10" fmla="*/ 410400 w 442678"/>
                <a:gd name="connsiteY10" fmla="*/ 254366 h 590237"/>
                <a:gd name="connsiteX11" fmla="*/ 442020 w 442678"/>
                <a:gd name="connsiteY11" fmla="*/ 298634 h 590237"/>
                <a:gd name="connsiteX12" fmla="*/ 442722 w 442678"/>
                <a:gd name="connsiteY12" fmla="*/ 430032 h 590237"/>
                <a:gd name="connsiteX13" fmla="*/ 425156 w 442678"/>
                <a:gd name="connsiteY13" fmla="*/ 443382 h 590237"/>
                <a:gd name="connsiteX14" fmla="*/ 307811 w 442678"/>
                <a:gd name="connsiteY14" fmla="*/ 443382 h 590237"/>
                <a:gd name="connsiteX15" fmla="*/ 276894 w 442678"/>
                <a:gd name="connsiteY15" fmla="*/ 451112 h 590237"/>
                <a:gd name="connsiteX16" fmla="*/ 276191 w 442678"/>
                <a:gd name="connsiteY16" fmla="*/ 482732 h 590237"/>
                <a:gd name="connsiteX17" fmla="*/ 301487 w 442678"/>
                <a:gd name="connsiteY17" fmla="*/ 538242 h 590237"/>
                <a:gd name="connsiteX18" fmla="*/ 245976 w 442678"/>
                <a:gd name="connsiteY18" fmla="*/ 588834 h 590237"/>
                <a:gd name="connsiteX19" fmla="*/ 152522 w 442678"/>
                <a:gd name="connsiteY19" fmla="*/ 560025 h 590237"/>
                <a:gd name="connsiteX20" fmla="*/ 158846 w 442678"/>
                <a:gd name="connsiteY20" fmla="*/ 488353 h 590237"/>
                <a:gd name="connsiteX21" fmla="*/ 175007 w 442678"/>
                <a:gd name="connsiteY21" fmla="*/ 463760 h 590237"/>
                <a:gd name="connsiteX22" fmla="*/ 142685 w 442678"/>
                <a:gd name="connsiteY22" fmla="*/ 443382 h 590237"/>
                <a:gd name="connsiteX23" fmla="*/ 22529 w 442678"/>
                <a:gd name="connsiteY23" fmla="*/ 444085 h 590237"/>
                <a:gd name="connsiteX24" fmla="*/ 44 w 442678"/>
                <a:gd name="connsiteY24" fmla="*/ 423708 h 590237"/>
                <a:gd name="connsiteX25" fmla="*/ 44 w 442678"/>
                <a:gd name="connsiteY25" fmla="*/ 300742 h 590237"/>
                <a:gd name="connsiteX26" fmla="*/ 18313 w 442678"/>
                <a:gd name="connsiteY26" fmla="*/ 262798 h 590237"/>
                <a:gd name="connsiteX27" fmla="*/ 59770 w 442678"/>
                <a:gd name="connsiteY27" fmla="*/ 265609 h 590237"/>
                <a:gd name="connsiteX28" fmla="*/ 106146 w 442678"/>
                <a:gd name="connsiteY28" fmla="*/ 289499 h 590237"/>
                <a:gd name="connsiteX29" fmla="*/ 148306 w 442678"/>
                <a:gd name="connsiteY29" fmla="*/ 233989 h 590237"/>
                <a:gd name="connsiteX30" fmla="*/ 143388 w 442678"/>
                <a:gd name="connsiteY30" fmla="*/ 188316 h 590237"/>
                <a:gd name="connsiteX31" fmla="*/ 64689 w 442678"/>
                <a:gd name="connsiteY31" fmla="*/ 171452 h 590237"/>
                <a:gd name="connsiteX32" fmla="*/ 35880 w 442678"/>
                <a:gd name="connsiteY32" fmla="*/ 190423 h 590237"/>
                <a:gd name="connsiteX33" fmla="*/ 2152 w 442678"/>
                <a:gd name="connsiteY33" fmla="*/ 151777 h 590237"/>
                <a:gd name="connsiteX34" fmla="*/ 1449 w 442678"/>
                <a:gd name="connsiteY34" fmla="*/ 11947 h 590237"/>
                <a:gd name="connsiteX35" fmla="*/ 20421 w 442678"/>
                <a:gd name="connsiteY35" fmla="*/ 704 h 590237"/>
                <a:gd name="connsiteX36" fmla="*/ 222086 w 442678"/>
                <a:gd name="connsiteY36" fmla="*/ 14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590237">
                  <a:moveTo>
                    <a:pt x="222086" y="1407"/>
                  </a:moveTo>
                  <a:cubicBezTo>
                    <a:pt x="287434" y="1407"/>
                    <a:pt x="353484" y="2110"/>
                    <a:pt x="418832" y="704"/>
                  </a:cubicBezTo>
                  <a:cubicBezTo>
                    <a:pt x="437101" y="704"/>
                    <a:pt x="444830" y="4218"/>
                    <a:pt x="443425" y="23892"/>
                  </a:cubicBezTo>
                  <a:cubicBezTo>
                    <a:pt x="442020" y="61133"/>
                    <a:pt x="442722" y="98374"/>
                    <a:pt x="442722" y="136318"/>
                  </a:cubicBezTo>
                  <a:cubicBezTo>
                    <a:pt x="442722" y="151777"/>
                    <a:pt x="439209" y="165128"/>
                    <a:pt x="428669" y="176370"/>
                  </a:cubicBezTo>
                  <a:cubicBezTo>
                    <a:pt x="408994" y="197450"/>
                    <a:pt x="399157" y="197450"/>
                    <a:pt x="380185" y="175667"/>
                  </a:cubicBezTo>
                  <a:cubicBezTo>
                    <a:pt x="368943" y="163020"/>
                    <a:pt x="358403" y="146156"/>
                    <a:pt x="338025" y="153182"/>
                  </a:cubicBezTo>
                  <a:cubicBezTo>
                    <a:pt x="315540" y="161614"/>
                    <a:pt x="298676" y="176370"/>
                    <a:pt x="295163" y="201666"/>
                  </a:cubicBezTo>
                  <a:cubicBezTo>
                    <a:pt x="290947" y="231881"/>
                    <a:pt x="291649" y="259987"/>
                    <a:pt x="319756" y="280365"/>
                  </a:cubicBezTo>
                  <a:cubicBezTo>
                    <a:pt x="342241" y="296526"/>
                    <a:pt x="354889" y="295823"/>
                    <a:pt x="373861" y="275446"/>
                  </a:cubicBezTo>
                  <a:cubicBezTo>
                    <a:pt x="383699" y="264906"/>
                    <a:pt x="390022" y="245231"/>
                    <a:pt x="410400" y="254366"/>
                  </a:cubicBezTo>
                  <a:cubicBezTo>
                    <a:pt x="429372" y="262798"/>
                    <a:pt x="441317" y="277554"/>
                    <a:pt x="442020" y="298634"/>
                  </a:cubicBezTo>
                  <a:cubicBezTo>
                    <a:pt x="442722" y="342199"/>
                    <a:pt x="442020" y="386467"/>
                    <a:pt x="442722" y="430032"/>
                  </a:cubicBezTo>
                  <a:cubicBezTo>
                    <a:pt x="442722" y="444085"/>
                    <a:pt x="434993" y="444085"/>
                    <a:pt x="425156" y="443382"/>
                  </a:cubicBezTo>
                  <a:cubicBezTo>
                    <a:pt x="385807" y="443382"/>
                    <a:pt x="346457" y="443382"/>
                    <a:pt x="307811" y="443382"/>
                  </a:cubicBezTo>
                  <a:cubicBezTo>
                    <a:pt x="296568" y="443382"/>
                    <a:pt x="286028" y="442680"/>
                    <a:pt x="276894" y="451112"/>
                  </a:cubicBezTo>
                  <a:cubicBezTo>
                    <a:pt x="266354" y="461652"/>
                    <a:pt x="258624" y="470786"/>
                    <a:pt x="276191" y="482732"/>
                  </a:cubicBezTo>
                  <a:cubicBezTo>
                    <a:pt x="295163" y="495380"/>
                    <a:pt x="309919" y="513649"/>
                    <a:pt x="301487" y="538242"/>
                  </a:cubicBezTo>
                  <a:cubicBezTo>
                    <a:pt x="292352" y="564241"/>
                    <a:pt x="274786" y="583213"/>
                    <a:pt x="245976" y="588834"/>
                  </a:cubicBezTo>
                  <a:cubicBezTo>
                    <a:pt x="209438" y="595861"/>
                    <a:pt x="177115" y="591645"/>
                    <a:pt x="152522" y="560025"/>
                  </a:cubicBezTo>
                  <a:cubicBezTo>
                    <a:pt x="131442" y="532621"/>
                    <a:pt x="133550" y="512244"/>
                    <a:pt x="158846" y="488353"/>
                  </a:cubicBezTo>
                  <a:cubicBezTo>
                    <a:pt x="165873" y="481326"/>
                    <a:pt x="181331" y="478516"/>
                    <a:pt x="175007" y="463760"/>
                  </a:cubicBezTo>
                  <a:cubicBezTo>
                    <a:pt x="169386" y="450409"/>
                    <a:pt x="158143" y="443382"/>
                    <a:pt x="142685" y="443382"/>
                  </a:cubicBezTo>
                  <a:cubicBezTo>
                    <a:pt x="102633" y="443382"/>
                    <a:pt x="62581" y="442680"/>
                    <a:pt x="22529" y="444085"/>
                  </a:cubicBezTo>
                  <a:cubicBezTo>
                    <a:pt x="7071" y="444788"/>
                    <a:pt x="-659" y="442680"/>
                    <a:pt x="44" y="423708"/>
                  </a:cubicBezTo>
                  <a:cubicBezTo>
                    <a:pt x="1449" y="382953"/>
                    <a:pt x="747" y="341496"/>
                    <a:pt x="44" y="300742"/>
                  </a:cubicBezTo>
                  <a:cubicBezTo>
                    <a:pt x="44" y="284580"/>
                    <a:pt x="6368" y="272635"/>
                    <a:pt x="18313" y="262798"/>
                  </a:cubicBezTo>
                  <a:cubicBezTo>
                    <a:pt x="33069" y="250150"/>
                    <a:pt x="46420" y="248042"/>
                    <a:pt x="59770" y="265609"/>
                  </a:cubicBezTo>
                  <a:cubicBezTo>
                    <a:pt x="71013" y="280365"/>
                    <a:pt x="82958" y="299336"/>
                    <a:pt x="106146" y="289499"/>
                  </a:cubicBezTo>
                  <a:cubicBezTo>
                    <a:pt x="130037" y="279662"/>
                    <a:pt x="146198" y="261393"/>
                    <a:pt x="148306" y="233989"/>
                  </a:cubicBezTo>
                  <a:cubicBezTo>
                    <a:pt x="149009" y="218530"/>
                    <a:pt x="149712" y="203072"/>
                    <a:pt x="143388" y="188316"/>
                  </a:cubicBezTo>
                  <a:cubicBezTo>
                    <a:pt x="125821" y="149669"/>
                    <a:pt x="90688" y="142642"/>
                    <a:pt x="64689" y="171452"/>
                  </a:cubicBezTo>
                  <a:cubicBezTo>
                    <a:pt x="56960" y="179884"/>
                    <a:pt x="52041" y="196045"/>
                    <a:pt x="35880" y="190423"/>
                  </a:cubicBezTo>
                  <a:cubicBezTo>
                    <a:pt x="17611" y="184100"/>
                    <a:pt x="2855" y="171452"/>
                    <a:pt x="2152" y="151777"/>
                  </a:cubicBezTo>
                  <a:cubicBezTo>
                    <a:pt x="747" y="105401"/>
                    <a:pt x="1449" y="59025"/>
                    <a:pt x="1449" y="11947"/>
                  </a:cubicBezTo>
                  <a:cubicBezTo>
                    <a:pt x="1449" y="-4214"/>
                    <a:pt x="12692" y="704"/>
                    <a:pt x="20421" y="704"/>
                  </a:cubicBezTo>
                  <a:cubicBezTo>
                    <a:pt x="87174" y="1407"/>
                    <a:pt x="154630" y="1407"/>
                    <a:pt x="222086" y="140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C83D2DBE-6E6B-4260-8516-1535A6AE1E4C}"/>
                </a:ext>
              </a:extLst>
            </p:cNvPr>
            <p:cNvSpPr/>
            <p:nvPr/>
          </p:nvSpPr>
          <p:spPr>
            <a:xfrm>
              <a:off x="6682796" y="3092504"/>
              <a:ext cx="795978" cy="1061303"/>
            </a:xfrm>
            <a:custGeom>
              <a:avLst/>
              <a:gdLst>
                <a:gd name="connsiteX0" fmla="*/ 442778 w 442678"/>
                <a:gd name="connsiteY0" fmla="*/ 370410 h 590237"/>
                <a:gd name="connsiteX1" fmla="*/ 443481 w 442678"/>
                <a:gd name="connsiteY1" fmla="*/ 570669 h 590237"/>
                <a:gd name="connsiteX2" fmla="*/ 422401 w 442678"/>
                <a:gd name="connsiteY2" fmla="*/ 592452 h 590237"/>
                <a:gd name="connsiteX3" fmla="*/ 307164 w 442678"/>
                <a:gd name="connsiteY3" fmla="*/ 591749 h 590237"/>
                <a:gd name="connsiteX4" fmla="*/ 269220 w 442678"/>
                <a:gd name="connsiteY4" fmla="*/ 579803 h 590237"/>
                <a:gd name="connsiteX5" fmla="*/ 268517 w 442678"/>
                <a:gd name="connsiteY5" fmla="*/ 529212 h 590237"/>
                <a:gd name="connsiteX6" fmla="*/ 290300 w 442678"/>
                <a:gd name="connsiteY6" fmla="*/ 489160 h 590237"/>
                <a:gd name="connsiteX7" fmla="*/ 246032 w 442678"/>
                <a:gd name="connsiteY7" fmla="*/ 445595 h 590237"/>
                <a:gd name="connsiteX8" fmla="*/ 165929 w 442678"/>
                <a:gd name="connsiteY8" fmla="*/ 465972 h 590237"/>
                <a:gd name="connsiteX9" fmla="*/ 169442 w 442678"/>
                <a:gd name="connsiteY9" fmla="*/ 524293 h 590237"/>
                <a:gd name="connsiteX10" fmla="*/ 189819 w 442678"/>
                <a:gd name="connsiteY10" fmla="*/ 558021 h 590237"/>
                <a:gd name="connsiteX11" fmla="*/ 143443 w 442678"/>
                <a:gd name="connsiteY11" fmla="*/ 590343 h 590237"/>
                <a:gd name="connsiteX12" fmla="*/ 14856 w 442678"/>
                <a:gd name="connsiteY12" fmla="*/ 591046 h 590237"/>
                <a:gd name="connsiteX13" fmla="*/ 100 w 442678"/>
                <a:gd name="connsiteY13" fmla="*/ 574885 h 590237"/>
                <a:gd name="connsiteX14" fmla="*/ 100 w 442678"/>
                <a:gd name="connsiteY14" fmla="*/ 446297 h 590237"/>
                <a:gd name="connsiteX15" fmla="*/ 31720 w 442678"/>
                <a:gd name="connsiteY15" fmla="*/ 402732 h 590237"/>
                <a:gd name="connsiteX16" fmla="*/ 66150 w 442678"/>
                <a:gd name="connsiteY16" fmla="*/ 421704 h 590237"/>
                <a:gd name="connsiteX17" fmla="*/ 142038 w 442678"/>
                <a:gd name="connsiteY17" fmla="*/ 406246 h 590237"/>
                <a:gd name="connsiteX18" fmla="*/ 125174 w 442678"/>
                <a:gd name="connsiteY18" fmla="*/ 313494 h 590237"/>
                <a:gd name="connsiteX19" fmla="*/ 66853 w 442678"/>
                <a:gd name="connsiteY19" fmla="*/ 317710 h 590237"/>
                <a:gd name="connsiteX20" fmla="*/ 33828 w 442678"/>
                <a:gd name="connsiteY20" fmla="*/ 337384 h 590237"/>
                <a:gd name="connsiteX21" fmla="*/ 802 w 442678"/>
                <a:gd name="connsiteY21" fmla="*/ 291711 h 590237"/>
                <a:gd name="connsiteX22" fmla="*/ 100 w 442678"/>
                <a:gd name="connsiteY22" fmla="*/ 168745 h 590237"/>
                <a:gd name="connsiteX23" fmla="*/ 19774 w 442678"/>
                <a:gd name="connsiteY23" fmla="*/ 149071 h 590237"/>
                <a:gd name="connsiteX24" fmla="*/ 135011 w 442678"/>
                <a:gd name="connsiteY24" fmla="*/ 149773 h 590237"/>
                <a:gd name="connsiteX25" fmla="*/ 165929 w 442678"/>
                <a:gd name="connsiteY25" fmla="*/ 141341 h 590237"/>
                <a:gd name="connsiteX26" fmla="*/ 166631 w 442678"/>
                <a:gd name="connsiteY26" fmla="*/ 107613 h 590237"/>
                <a:gd name="connsiteX27" fmla="*/ 163820 w 442678"/>
                <a:gd name="connsiteY27" fmla="*/ 21186 h 590237"/>
                <a:gd name="connsiteX28" fmla="*/ 294516 w 442678"/>
                <a:gd name="connsiteY28" fmla="*/ 35942 h 590237"/>
                <a:gd name="connsiteX29" fmla="*/ 288192 w 442678"/>
                <a:gd name="connsiteY29" fmla="*/ 101992 h 590237"/>
                <a:gd name="connsiteX30" fmla="*/ 269923 w 442678"/>
                <a:gd name="connsiteY30" fmla="*/ 130099 h 590237"/>
                <a:gd name="connsiteX31" fmla="*/ 308569 w 442678"/>
                <a:gd name="connsiteY31" fmla="*/ 150476 h 590237"/>
                <a:gd name="connsiteX32" fmla="*/ 420995 w 442678"/>
                <a:gd name="connsiteY32" fmla="*/ 149773 h 590237"/>
                <a:gd name="connsiteX33" fmla="*/ 444183 w 442678"/>
                <a:gd name="connsiteY33" fmla="*/ 174367 h 590237"/>
                <a:gd name="connsiteX34" fmla="*/ 442778 w 442678"/>
                <a:gd name="connsiteY34" fmla="*/ 3704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590237">
                  <a:moveTo>
                    <a:pt x="442778" y="370410"/>
                  </a:moveTo>
                  <a:cubicBezTo>
                    <a:pt x="442778" y="437163"/>
                    <a:pt x="442075" y="503916"/>
                    <a:pt x="443481" y="570669"/>
                  </a:cubicBezTo>
                  <a:cubicBezTo>
                    <a:pt x="443481" y="587533"/>
                    <a:pt x="439967" y="592452"/>
                    <a:pt x="422401" y="592452"/>
                  </a:cubicBezTo>
                  <a:cubicBezTo>
                    <a:pt x="384457" y="591046"/>
                    <a:pt x="345810" y="591749"/>
                    <a:pt x="307164" y="591749"/>
                  </a:cubicBezTo>
                  <a:cubicBezTo>
                    <a:pt x="293111" y="591749"/>
                    <a:pt x="279760" y="590343"/>
                    <a:pt x="269220" y="579803"/>
                  </a:cubicBezTo>
                  <a:cubicBezTo>
                    <a:pt x="252356" y="562940"/>
                    <a:pt x="241114" y="548184"/>
                    <a:pt x="268517" y="529212"/>
                  </a:cubicBezTo>
                  <a:cubicBezTo>
                    <a:pt x="281868" y="520077"/>
                    <a:pt x="296624" y="508835"/>
                    <a:pt x="290300" y="489160"/>
                  </a:cubicBezTo>
                  <a:cubicBezTo>
                    <a:pt x="283273" y="467377"/>
                    <a:pt x="269220" y="450514"/>
                    <a:pt x="246032" y="445595"/>
                  </a:cubicBezTo>
                  <a:cubicBezTo>
                    <a:pt x="216520" y="439271"/>
                    <a:pt x="187711" y="439974"/>
                    <a:pt x="165929" y="465972"/>
                  </a:cubicBezTo>
                  <a:cubicBezTo>
                    <a:pt x="146957" y="488457"/>
                    <a:pt x="147659" y="504619"/>
                    <a:pt x="169442" y="524293"/>
                  </a:cubicBezTo>
                  <a:cubicBezTo>
                    <a:pt x="179279" y="533428"/>
                    <a:pt x="197548" y="539049"/>
                    <a:pt x="189819" y="558021"/>
                  </a:cubicBezTo>
                  <a:cubicBezTo>
                    <a:pt x="181387" y="577696"/>
                    <a:pt x="165929" y="590343"/>
                    <a:pt x="143443" y="590343"/>
                  </a:cubicBezTo>
                  <a:cubicBezTo>
                    <a:pt x="100581" y="590343"/>
                    <a:pt x="57718" y="590343"/>
                    <a:pt x="14856" y="591046"/>
                  </a:cubicBezTo>
                  <a:cubicBezTo>
                    <a:pt x="2208" y="591046"/>
                    <a:pt x="-603" y="586128"/>
                    <a:pt x="100" y="574885"/>
                  </a:cubicBezTo>
                  <a:cubicBezTo>
                    <a:pt x="802" y="532022"/>
                    <a:pt x="100" y="489160"/>
                    <a:pt x="100" y="446297"/>
                  </a:cubicBezTo>
                  <a:cubicBezTo>
                    <a:pt x="100" y="424515"/>
                    <a:pt x="13450" y="410462"/>
                    <a:pt x="31720" y="402732"/>
                  </a:cubicBezTo>
                  <a:cubicBezTo>
                    <a:pt x="49989" y="394300"/>
                    <a:pt x="57016" y="411164"/>
                    <a:pt x="66150" y="421704"/>
                  </a:cubicBezTo>
                  <a:cubicBezTo>
                    <a:pt x="90743" y="449108"/>
                    <a:pt x="122363" y="442784"/>
                    <a:pt x="142038" y="406246"/>
                  </a:cubicBezTo>
                  <a:cubicBezTo>
                    <a:pt x="156794" y="378139"/>
                    <a:pt x="148362" y="332466"/>
                    <a:pt x="125174" y="313494"/>
                  </a:cubicBezTo>
                  <a:cubicBezTo>
                    <a:pt x="101986" y="294522"/>
                    <a:pt x="87230" y="295927"/>
                    <a:pt x="66853" y="317710"/>
                  </a:cubicBezTo>
                  <a:cubicBezTo>
                    <a:pt x="57718" y="326844"/>
                    <a:pt x="54205" y="346519"/>
                    <a:pt x="33828" y="337384"/>
                  </a:cubicBezTo>
                  <a:cubicBezTo>
                    <a:pt x="13450" y="328953"/>
                    <a:pt x="802" y="314899"/>
                    <a:pt x="802" y="291711"/>
                  </a:cubicBezTo>
                  <a:cubicBezTo>
                    <a:pt x="100" y="250957"/>
                    <a:pt x="1505" y="209500"/>
                    <a:pt x="100" y="168745"/>
                  </a:cubicBezTo>
                  <a:cubicBezTo>
                    <a:pt x="-603" y="153287"/>
                    <a:pt x="3613" y="148368"/>
                    <a:pt x="19774" y="149071"/>
                  </a:cubicBezTo>
                  <a:cubicBezTo>
                    <a:pt x="58421" y="150476"/>
                    <a:pt x="96365" y="149071"/>
                    <a:pt x="135011" y="149773"/>
                  </a:cubicBezTo>
                  <a:cubicBezTo>
                    <a:pt x="146254" y="149773"/>
                    <a:pt x="156794" y="149071"/>
                    <a:pt x="165929" y="141341"/>
                  </a:cubicBezTo>
                  <a:cubicBezTo>
                    <a:pt x="179279" y="130099"/>
                    <a:pt x="184198" y="121667"/>
                    <a:pt x="166631" y="107613"/>
                  </a:cubicBezTo>
                  <a:cubicBezTo>
                    <a:pt x="130795" y="79507"/>
                    <a:pt x="130795" y="52103"/>
                    <a:pt x="163820" y="21186"/>
                  </a:cubicBezTo>
                  <a:cubicBezTo>
                    <a:pt x="199656" y="-12542"/>
                    <a:pt x="266409" y="-4813"/>
                    <a:pt x="294516" y="35942"/>
                  </a:cubicBezTo>
                  <a:cubicBezTo>
                    <a:pt x="312083" y="61238"/>
                    <a:pt x="309272" y="79507"/>
                    <a:pt x="288192" y="101992"/>
                  </a:cubicBezTo>
                  <a:cubicBezTo>
                    <a:pt x="280463" y="109721"/>
                    <a:pt x="260788" y="112532"/>
                    <a:pt x="269923" y="130099"/>
                  </a:cubicBezTo>
                  <a:cubicBezTo>
                    <a:pt x="277652" y="144855"/>
                    <a:pt x="291705" y="150476"/>
                    <a:pt x="308569" y="150476"/>
                  </a:cubicBezTo>
                  <a:cubicBezTo>
                    <a:pt x="345810" y="149773"/>
                    <a:pt x="383754" y="151881"/>
                    <a:pt x="420995" y="149773"/>
                  </a:cubicBezTo>
                  <a:cubicBezTo>
                    <a:pt x="441373" y="149071"/>
                    <a:pt x="444886" y="155395"/>
                    <a:pt x="444183" y="174367"/>
                  </a:cubicBezTo>
                  <a:cubicBezTo>
                    <a:pt x="442075" y="239011"/>
                    <a:pt x="442778" y="305062"/>
                    <a:pt x="442778" y="37041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6586CCF4-D6F5-469F-8DF9-6B437EBFE8E7}"/>
                </a:ext>
              </a:extLst>
            </p:cNvPr>
            <p:cNvSpPr/>
            <p:nvPr/>
          </p:nvSpPr>
          <p:spPr>
            <a:xfrm>
              <a:off x="5090840" y="3092504"/>
              <a:ext cx="795978" cy="1326628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15" name="Isosceles Triangle 51">
            <a:extLst>
              <a:ext uri="{FF2B5EF4-FFF2-40B4-BE49-F238E27FC236}">
                <a16:creationId xmlns:a16="http://schemas.microsoft.com/office/drawing/2014/main" id="{4A64CD82-03D2-48F6-90E2-8E6F702F5FC6}"/>
              </a:ext>
            </a:extLst>
          </p:cNvPr>
          <p:cNvSpPr/>
          <p:nvPr/>
        </p:nvSpPr>
        <p:spPr>
          <a:xfrm>
            <a:off x="5046923" y="308485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6" name="Rounded Rectangle 6">
            <a:extLst>
              <a:ext uri="{FF2B5EF4-FFF2-40B4-BE49-F238E27FC236}">
                <a16:creationId xmlns:a16="http://schemas.microsoft.com/office/drawing/2014/main" id="{850425F5-5CCD-4922-A8A5-E98F6519B530}"/>
              </a:ext>
            </a:extLst>
          </p:cNvPr>
          <p:cNvSpPr/>
          <p:nvPr/>
        </p:nvSpPr>
        <p:spPr>
          <a:xfrm>
            <a:off x="6484464" y="332907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7" name="Teardrop 1">
            <a:extLst>
              <a:ext uri="{FF2B5EF4-FFF2-40B4-BE49-F238E27FC236}">
                <a16:creationId xmlns:a16="http://schemas.microsoft.com/office/drawing/2014/main" id="{30D317AD-EA82-4B2A-A453-325C7D98C5D1}"/>
              </a:ext>
            </a:extLst>
          </p:cNvPr>
          <p:cNvSpPr/>
          <p:nvPr/>
        </p:nvSpPr>
        <p:spPr>
          <a:xfrm rot="18805991">
            <a:off x="6940198" y="470196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8" name="Rounded Rectangle 27">
            <a:extLst>
              <a:ext uri="{FF2B5EF4-FFF2-40B4-BE49-F238E27FC236}">
                <a16:creationId xmlns:a16="http://schemas.microsoft.com/office/drawing/2014/main" id="{629067C1-34E0-484C-89BF-EF129E7357B7}"/>
              </a:ext>
            </a:extLst>
          </p:cNvPr>
          <p:cNvSpPr/>
          <p:nvPr/>
        </p:nvSpPr>
        <p:spPr>
          <a:xfrm>
            <a:off x="5083024" y="47761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9" name="Block Arc 14">
            <a:extLst>
              <a:ext uri="{FF2B5EF4-FFF2-40B4-BE49-F238E27FC236}">
                <a16:creationId xmlns:a16="http://schemas.microsoft.com/office/drawing/2014/main" id="{8EC966DA-3A9C-40A5-90CB-18C13D5A70D7}"/>
              </a:ext>
            </a:extLst>
          </p:cNvPr>
          <p:cNvSpPr/>
          <p:nvPr/>
        </p:nvSpPr>
        <p:spPr>
          <a:xfrm rot="16200000">
            <a:off x="5689252" y="3834814"/>
            <a:ext cx="603871" cy="604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B2485B78-E8BF-42B2-9EFC-A70BD3074CC3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179D9C2C-B3E5-4068-B5AC-B1BEAB7BD6A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33994EC1-E883-4F52-8C27-FD5F5C75FED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3" name="Group 1222">
            <a:extLst>
              <a:ext uri="{FF2B5EF4-FFF2-40B4-BE49-F238E27FC236}">
                <a16:creationId xmlns:a16="http://schemas.microsoft.com/office/drawing/2014/main" id="{D03E6DD2-0A23-4762-9805-763BA7E4E52B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1224" name="TextBox 1223">
              <a:extLst>
                <a:ext uri="{FF2B5EF4-FFF2-40B4-BE49-F238E27FC236}">
                  <a16:creationId xmlns:a16="http://schemas.microsoft.com/office/drawing/2014/main" id="{49488533-4E7C-4255-9B20-A7D337E2029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5" name="TextBox 1224">
              <a:extLst>
                <a:ext uri="{FF2B5EF4-FFF2-40B4-BE49-F238E27FC236}">
                  <a16:creationId xmlns:a16="http://schemas.microsoft.com/office/drawing/2014/main" id="{D84D1B3D-03FC-4551-831B-81D2D48D772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CCE59ED2-C863-463D-98BA-6A27B3025A23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227" name="TextBox 1226">
              <a:extLst>
                <a:ext uri="{FF2B5EF4-FFF2-40B4-BE49-F238E27FC236}">
                  <a16:creationId xmlns:a16="http://schemas.microsoft.com/office/drawing/2014/main" id="{E13C04F5-D905-47C4-A7C0-0992595B0BD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C8901662-4687-484B-85A0-B942784AB1D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9" name="Group 1228">
            <a:extLst>
              <a:ext uri="{FF2B5EF4-FFF2-40B4-BE49-F238E27FC236}">
                <a16:creationId xmlns:a16="http://schemas.microsoft.com/office/drawing/2014/main" id="{E201E2D3-2762-479D-8D07-241D9FACE0B6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230" name="TextBox 1229">
              <a:extLst>
                <a:ext uri="{FF2B5EF4-FFF2-40B4-BE49-F238E27FC236}">
                  <a16:creationId xmlns:a16="http://schemas.microsoft.com/office/drawing/2014/main" id="{A371EEC5-F5D3-490E-A912-63F9566AAAB1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1" name="TextBox 1230">
              <a:extLst>
                <a:ext uri="{FF2B5EF4-FFF2-40B4-BE49-F238E27FC236}">
                  <a16:creationId xmlns:a16="http://schemas.microsoft.com/office/drawing/2014/main" id="{B176665E-3D35-4C5E-838A-4A14C0890473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32" name="Elbow Connector 10">
            <a:extLst>
              <a:ext uri="{FF2B5EF4-FFF2-40B4-BE49-F238E27FC236}">
                <a16:creationId xmlns:a16="http://schemas.microsoft.com/office/drawing/2014/main" id="{3A38A18B-E38F-48D3-812E-A2CBD1007217}"/>
              </a:ext>
            </a:extLst>
          </p:cNvPr>
          <p:cNvCxnSpPr>
            <a:cxnSpLocks/>
          </p:cNvCxnSpPr>
          <p:nvPr/>
        </p:nvCxnSpPr>
        <p:spPr>
          <a:xfrm flipV="1">
            <a:off x="7363406" y="1926706"/>
            <a:ext cx="1109389" cy="6828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3" name="Elbow Connector 124">
            <a:extLst>
              <a:ext uri="{FF2B5EF4-FFF2-40B4-BE49-F238E27FC236}">
                <a16:creationId xmlns:a16="http://schemas.microsoft.com/office/drawing/2014/main" id="{DCBB2ECD-F860-4353-B4FD-700C469E1924}"/>
              </a:ext>
            </a:extLst>
          </p:cNvPr>
          <p:cNvCxnSpPr>
            <a:cxnSpLocks/>
          </p:cNvCxnSpPr>
          <p:nvPr/>
        </p:nvCxnSpPr>
        <p:spPr>
          <a:xfrm rot="10800000">
            <a:off x="7393585" y="5444979"/>
            <a:ext cx="1083135" cy="41152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4" name="Elbow Connector 132">
            <a:extLst>
              <a:ext uri="{FF2B5EF4-FFF2-40B4-BE49-F238E27FC236}">
                <a16:creationId xmlns:a16="http://schemas.microsoft.com/office/drawing/2014/main" id="{82A09338-4426-4536-BB48-488CE55BECEB}"/>
              </a:ext>
            </a:extLst>
          </p:cNvPr>
          <p:cNvCxnSpPr>
            <a:cxnSpLocks/>
          </p:cNvCxnSpPr>
          <p:nvPr/>
        </p:nvCxnSpPr>
        <p:spPr>
          <a:xfrm flipV="1">
            <a:off x="2845273" y="4537910"/>
            <a:ext cx="1671544" cy="414394"/>
          </a:xfrm>
          <a:prstGeom prst="bentConnector3">
            <a:avLst>
              <a:gd name="adj1" fmla="val 556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5" name="Elbow Connector 138">
            <a:extLst>
              <a:ext uri="{FF2B5EF4-FFF2-40B4-BE49-F238E27FC236}">
                <a16:creationId xmlns:a16="http://schemas.microsoft.com/office/drawing/2014/main" id="{417D1FA9-DE0E-4ABD-ADDF-8468D5C5CF54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07684" cy="620896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2019-04-25T06:59:23Z</dcterms:modified>
</cp:coreProperties>
</file>