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98" name="Group 3">
            <a:extLst>
              <a:ext uri="{FF2B5EF4-FFF2-40B4-BE49-F238E27FC236}">
                <a16:creationId xmlns:a16="http://schemas.microsoft.com/office/drawing/2014/main" id="{C1FA58E9-7D56-4337-861F-763A4983CAEF}"/>
              </a:ext>
            </a:extLst>
          </p:cNvPr>
          <p:cNvGrpSpPr/>
          <p:nvPr/>
        </p:nvGrpSpPr>
        <p:grpSpPr>
          <a:xfrm flipV="1">
            <a:off x="4094452" y="1935212"/>
            <a:ext cx="4003099" cy="3999282"/>
            <a:chOff x="3451676" y="2780928"/>
            <a:chExt cx="2208395" cy="2206289"/>
          </a:xfrm>
        </p:grpSpPr>
        <p:sp>
          <p:nvSpPr>
            <p:cNvPr id="1299" name="Up Arrow Callout 4">
              <a:extLst>
                <a:ext uri="{FF2B5EF4-FFF2-40B4-BE49-F238E27FC236}">
                  <a16:creationId xmlns:a16="http://schemas.microsoft.com/office/drawing/2014/main" id="{F6DE7750-9706-4BA2-9D68-D81D501361BB}"/>
                </a:ext>
              </a:extLst>
            </p:cNvPr>
            <p:cNvSpPr/>
            <p:nvPr/>
          </p:nvSpPr>
          <p:spPr>
            <a:xfrm rot="5400000">
              <a:off x="4745671" y="3754682"/>
              <a:ext cx="914400" cy="914400"/>
            </a:xfrm>
            <a:prstGeom prst="up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00" name="Up Arrow Callout 5">
              <a:extLst>
                <a:ext uri="{FF2B5EF4-FFF2-40B4-BE49-F238E27FC236}">
                  <a16:creationId xmlns:a16="http://schemas.microsoft.com/office/drawing/2014/main" id="{2EB796D6-A696-400B-8EEB-16FE02145F76}"/>
                </a:ext>
              </a:extLst>
            </p:cNvPr>
            <p:cNvSpPr/>
            <p:nvPr/>
          </p:nvSpPr>
          <p:spPr>
            <a:xfrm rot="10800000">
              <a:off x="3779913" y="4072817"/>
              <a:ext cx="914400" cy="914400"/>
            </a:xfrm>
            <a:prstGeom prst="up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01" name="Up Arrow Callout 6">
              <a:extLst>
                <a:ext uri="{FF2B5EF4-FFF2-40B4-BE49-F238E27FC236}">
                  <a16:creationId xmlns:a16="http://schemas.microsoft.com/office/drawing/2014/main" id="{B58C3EEB-04BE-4620-8573-ED7BE54234B4}"/>
                </a:ext>
              </a:extLst>
            </p:cNvPr>
            <p:cNvSpPr/>
            <p:nvPr/>
          </p:nvSpPr>
          <p:spPr>
            <a:xfrm rot="16200000">
              <a:off x="3451676" y="3102311"/>
              <a:ext cx="914400" cy="914400"/>
            </a:xfrm>
            <a:prstGeom prst="up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02" name="Up Arrow Callout 7">
              <a:extLst>
                <a:ext uri="{FF2B5EF4-FFF2-40B4-BE49-F238E27FC236}">
                  <a16:creationId xmlns:a16="http://schemas.microsoft.com/office/drawing/2014/main" id="{1B1EE3FE-CED6-486C-A8B3-E8C0C04E98DE}"/>
                </a:ext>
              </a:extLst>
            </p:cNvPr>
            <p:cNvSpPr/>
            <p:nvPr/>
          </p:nvSpPr>
          <p:spPr>
            <a:xfrm>
              <a:off x="4427829" y="2780928"/>
              <a:ext cx="914400" cy="914400"/>
            </a:xfrm>
            <a:prstGeom prst="upArrowCallo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03" name="Oval 10">
            <a:extLst>
              <a:ext uri="{FF2B5EF4-FFF2-40B4-BE49-F238E27FC236}">
                <a16:creationId xmlns:a16="http://schemas.microsoft.com/office/drawing/2014/main" id="{FB655A2B-AC10-4F25-98AA-40D29C7A6A50}"/>
              </a:ext>
            </a:extLst>
          </p:cNvPr>
          <p:cNvSpPr/>
          <p:nvPr/>
        </p:nvSpPr>
        <p:spPr>
          <a:xfrm>
            <a:off x="6174057" y="4529842"/>
            <a:ext cx="345782" cy="409764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304" name="Isosceles Triangle 22">
            <a:extLst>
              <a:ext uri="{FF2B5EF4-FFF2-40B4-BE49-F238E27FC236}">
                <a16:creationId xmlns:a16="http://schemas.microsoft.com/office/drawing/2014/main" id="{82CDC83C-CDFB-4D40-A0B2-8C8BADD3857D}"/>
              </a:ext>
            </a:extLst>
          </p:cNvPr>
          <p:cNvSpPr/>
          <p:nvPr/>
        </p:nvSpPr>
        <p:spPr>
          <a:xfrm rot="19800000">
            <a:off x="5021062" y="2787576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05" name="Oval 21">
            <a:extLst>
              <a:ext uri="{FF2B5EF4-FFF2-40B4-BE49-F238E27FC236}">
                <a16:creationId xmlns:a16="http://schemas.microsoft.com/office/drawing/2014/main" id="{EF17AEF6-8CFB-46BD-AC36-0C41C319FD29}"/>
              </a:ext>
            </a:extLst>
          </p:cNvPr>
          <p:cNvSpPr/>
          <p:nvPr/>
        </p:nvSpPr>
        <p:spPr>
          <a:xfrm rot="20700000">
            <a:off x="4999986" y="3950748"/>
            <a:ext cx="475728" cy="41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06" name="Pie 2">
            <a:extLst>
              <a:ext uri="{FF2B5EF4-FFF2-40B4-BE49-F238E27FC236}">
                <a16:creationId xmlns:a16="http://schemas.microsoft.com/office/drawing/2014/main" id="{E046502C-A778-43AE-8D88-4F15957CCD32}"/>
              </a:ext>
            </a:extLst>
          </p:cNvPr>
          <p:cNvSpPr/>
          <p:nvPr/>
        </p:nvSpPr>
        <p:spPr>
          <a:xfrm>
            <a:off x="6889320" y="2817764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307" name="TextBox 1306">
            <a:extLst>
              <a:ext uri="{FF2B5EF4-FFF2-40B4-BE49-F238E27FC236}">
                <a16:creationId xmlns:a16="http://schemas.microsoft.com/office/drawing/2014/main" id="{A0FFAD1B-DC9D-41A2-B1DE-5CD3F86BA80F}"/>
              </a:ext>
            </a:extLst>
          </p:cNvPr>
          <p:cNvSpPr txBox="1"/>
          <p:nvPr/>
        </p:nvSpPr>
        <p:spPr>
          <a:xfrm>
            <a:off x="6801149" y="4765631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8" name="TextBox 1307">
            <a:extLst>
              <a:ext uri="{FF2B5EF4-FFF2-40B4-BE49-F238E27FC236}">
                <a16:creationId xmlns:a16="http://schemas.microsoft.com/office/drawing/2014/main" id="{CC27BD24-56FD-4F5B-9418-5329E16A2032}"/>
              </a:ext>
            </a:extLst>
          </p:cNvPr>
          <p:cNvSpPr txBox="1"/>
          <p:nvPr/>
        </p:nvSpPr>
        <p:spPr>
          <a:xfrm>
            <a:off x="6813781" y="3633048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9" name="TextBox 1308">
            <a:extLst>
              <a:ext uri="{FF2B5EF4-FFF2-40B4-BE49-F238E27FC236}">
                <a16:creationId xmlns:a16="http://schemas.microsoft.com/office/drawing/2014/main" id="{574673A6-7B24-45A7-93BF-526C04D6DD9C}"/>
              </a:ext>
            </a:extLst>
          </p:cNvPr>
          <p:cNvSpPr txBox="1"/>
          <p:nvPr/>
        </p:nvSpPr>
        <p:spPr>
          <a:xfrm>
            <a:off x="5683383" y="3087854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0" name="TextBox 1309">
            <a:extLst>
              <a:ext uri="{FF2B5EF4-FFF2-40B4-BE49-F238E27FC236}">
                <a16:creationId xmlns:a16="http://schemas.microsoft.com/office/drawing/2014/main" id="{5010DFAB-C519-436A-8738-F7F2099EE71C}"/>
              </a:ext>
            </a:extLst>
          </p:cNvPr>
          <p:cNvSpPr txBox="1"/>
          <p:nvPr/>
        </p:nvSpPr>
        <p:spPr>
          <a:xfrm>
            <a:off x="5087603" y="4765631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11" name="Group 15">
            <a:extLst>
              <a:ext uri="{FF2B5EF4-FFF2-40B4-BE49-F238E27FC236}">
                <a16:creationId xmlns:a16="http://schemas.microsoft.com/office/drawing/2014/main" id="{C3B11827-415A-439E-B578-CB618FD5FAF7}"/>
              </a:ext>
            </a:extLst>
          </p:cNvPr>
          <p:cNvGrpSpPr/>
          <p:nvPr/>
        </p:nvGrpSpPr>
        <p:grpSpPr>
          <a:xfrm>
            <a:off x="862014" y="1822164"/>
            <a:ext cx="3190459" cy="1292662"/>
            <a:chOff x="5600058" y="1433695"/>
            <a:chExt cx="2840830" cy="919630"/>
          </a:xfrm>
        </p:grpSpPr>
        <p:sp>
          <p:nvSpPr>
            <p:cNvPr id="1312" name="TextBox 1311">
              <a:extLst>
                <a:ext uri="{FF2B5EF4-FFF2-40B4-BE49-F238E27FC236}">
                  <a16:creationId xmlns:a16="http://schemas.microsoft.com/office/drawing/2014/main" id="{3B5E4D99-656E-4F18-9F31-6B4332C2D53E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3" name="TextBox 1312">
              <a:extLst>
                <a:ext uri="{FF2B5EF4-FFF2-40B4-BE49-F238E27FC236}">
                  <a16:creationId xmlns:a16="http://schemas.microsoft.com/office/drawing/2014/main" id="{4D7628CF-E11A-4800-857E-45D4320F69A6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4" name="Group 18">
            <a:extLst>
              <a:ext uri="{FF2B5EF4-FFF2-40B4-BE49-F238E27FC236}">
                <a16:creationId xmlns:a16="http://schemas.microsoft.com/office/drawing/2014/main" id="{ED6DE09B-E0C8-4E9C-B657-AA7FA6FBB858}"/>
              </a:ext>
            </a:extLst>
          </p:cNvPr>
          <p:cNvGrpSpPr/>
          <p:nvPr/>
        </p:nvGrpSpPr>
        <p:grpSpPr>
          <a:xfrm>
            <a:off x="862014" y="4784302"/>
            <a:ext cx="3190459" cy="1292662"/>
            <a:chOff x="5600058" y="1433695"/>
            <a:chExt cx="2840830" cy="919631"/>
          </a:xfrm>
        </p:grpSpPr>
        <p:sp>
          <p:nvSpPr>
            <p:cNvPr id="1315" name="TextBox 1314">
              <a:extLst>
                <a:ext uri="{FF2B5EF4-FFF2-40B4-BE49-F238E27FC236}">
                  <a16:creationId xmlns:a16="http://schemas.microsoft.com/office/drawing/2014/main" id="{1F9B1353-8DEB-49CB-9079-8224D871C352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6" name="TextBox 1315">
              <a:extLst>
                <a:ext uri="{FF2B5EF4-FFF2-40B4-BE49-F238E27FC236}">
                  <a16:creationId xmlns:a16="http://schemas.microsoft.com/office/drawing/2014/main" id="{48C6AF3E-DB0C-4D76-AA23-80F5BA4F1EB8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7" name="Group 21">
            <a:extLst>
              <a:ext uri="{FF2B5EF4-FFF2-40B4-BE49-F238E27FC236}">
                <a16:creationId xmlns:a16="http://schemas.microsoft.com/office/drawing/2014/main" id="{1845C865-F496-4AF4-8547-14D18E70F573}"/>
              </a:ext>
            </a:extLst>
          </p:cNvPr>
          <p:cNvGrpSpPr/>
          <p:nvPr/>
        </p:nvGrpSpPr>
        <p:grpSpPr>
          <a:xfrm>
            <a:off x="8139528" y="4784302"/>
            <a:ext cx="3190459" cy="1292662"/>
            <a:chOff x="5600058" y="1433695"/>
            <a:chExt cx="2840830" cy="919631"/>
          </a:xfrm>
        </p:grpSpPr>
        <p:sp>
          <p:nvSpPr>
            <p:cNvPr id="1318" name="TextBox 1317">
              <a:extLst>
                <a:ext uri="{FF2B5EF4-FFF2-40B4-BE49-F238E27FC236}">
                  <a16:creationId xmlns:a16="http://schemas.microsoft.com/office/drawing/2014/main" id="{74D1ABB2-343F-45B7-B011-3DA64931E606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9" name="TextBox 1318">
              <a:extLst>
                <a:ext uri="{FF2B5EF4-FFF2-40B4-BE49-F238E27FC236}">
                  <a16:creationId xmlns:a16="http://schemas.microsoft.com/office/drawing/2014/main" id="{13601EB7-E693-49FB-BFC4-2FBF95D6A2B0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0" name="Group 24">
            <a:extLst>
              <a:ext uri="{FF2B5EF4-FFF2-40B4-BE49-F238E27FC236}">
                <a16:creationId xmlns:a16="http://schemas.microsoft.com/office/drawing/2014/main" id="{5AC3A2B3-7D34-424F-B8BE-7DCF0B27C47B}"/>
              </a:ext>
            </a:extLst>
          </p:cNvPr>
          <p:cNvGrpSpPr/>
          <p:nvPr/>
        </p:nvGrpSpPr>
        <p:grpSpPr>
          <a:xfrm>
            <a:off x="8139528" y="1822162"/>
            <a:ext cx="3190459" cy="1292662"/>
            <a:chOff x="5600058" y="1433695"/>
            <a:chExt cx="2840830" cy="919631"/>
          </a:xfrm>
        </p:grpSpPr>
        <p:sp>
          <p:nvSpPr>
            <p:cNvPr id="1321" name="TextBox 1320">
              <a:extLst>
                <a:ext uri="{FF2B5EF4-FFF2-40B4-BE49-F238E27FC236}">
                  <a16:creationId xmlns:a16="http://schemas.microsoft.com/office/drawing/2014/main" id="{FA06E76E-BEFC-4B2C-A1CD-3F217BA1785B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2" name="TextBox 1321">
              <a:extLst>
                <a:ext uri="{FF2B5EF4-FFF2-40B4-BE49-F238E27FC236}">
                  <a16:creationId xmlns:a16="http://schemas.microsoft.com/office/drawing/2014/main" id="{3A87F40B-8ABD-46EB-AFCA-9FC8352746A7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12439</TotalTime>
  <Words>144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91</cp:revision>
  <dcterms:created xsi:type="dcterms:W3CDTF">2018-02-18T19:39:47Z</dcterms:created>
  <dcterms:modified xsi:type="dcterms:W3CDTF">2022-10-25T02:57:38Z</dcterms:modified>
</cp:coreProperties>
</file>