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9/8/2015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163054"/>
            <a:ext cx="9144000" cy="1656184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74000">
                <a:srgbClr val="FFFFFF">
                  <a:alpha val="67000"/>
                </a:srgbClr>
              </a:gs>
              <a:gs pos="30000">
                <a:schemeClr val="bg1">
                  <a:alpha val="67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7600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-16621"/>
            <a:ext cx="1301512" cy="32184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0598" y="4310245"/>
            <a:ext cx="1082804" cy="26776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0" y="3879358"/>
            <a:ext cx="9144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1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0" y="3366591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PPT TEMPLATES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507</TotalTime>
  <Words>280</Words>
  <Application>Microsoft Office PowerPoint</Application>
  <PresentationFormat>On-screen Show (16:9)</PresentationFormat>
  <Paragraphs>18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22</cp:revision>
  <dcterms:created xsi:type="dcterms:W3CDTF">2014-04-01T16:27:38Z</dcterms:created>
  <dcterms:modified xsi:type="dcterms:W3CDTF">2015-09-08T14:51:22Z</dcterms:modified>
</cp:coreProperties>
</file>