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7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2014-08-21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2014-08-21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 dirty="0" smtClean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  <a:p>
            <a:pPr lvl="1"/>
            <a:r>
              <a:rPr lang="en-US" altLang="ko-KR" dirty="0" smtClean="0"/>
              <a:t>Second level</a:t>
            </a:r>
          </a:p>
          <a:p>
            <a:pPr lvl="2"/>
            <a:r>
              <a:rPr lang="en-US" altLang="ko-KR" dirty="0" smtClean="0"/>
              <a:t>Third level</a:t>
            </a:r>
          </a:p>
          <a:p>
            <a:pPr lvl="3"/>
            <a:r>
              <a:rPr lang="en-US" altLang="ko-KR" dirty="0" smtClean="0"/>
              <a:t>Fourth level</a:t>
            </a:r>
          </a:p>
          <a:p>
            <a:pPr lvl="4"/>
            <a:r>
              <a:rPr lang="en-US" altLang="ko-KR" dirty="0" smtClean="0"/>
              <a:t>Fifth level</a:t>
            </a:r>
            <a:endParaRPr lang="ko-KR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2014-08-21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2014-08-21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2014-08-21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2014-08-21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2014-08-21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2014-08-21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2014-08-21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2014-08-21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2014-08-21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5537" y="1396975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95536" y="421382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395537" y="4496221"/>
            <a:ext cx="1296144" cy="307777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1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Insert</a:t>
            </a:r>
            <a:r>
              <a:rPr lang="en-US" altLang="ko-KR" sz="14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LOGO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395536" y="4844068"/>
            <a:ext cx="87484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7664" y="27216"/>
            <a:ext cx="7596336" cy="857250"/>
          </a:xfrm>
        </p:spPr>
        <p:txBody>
          <a:bodyPr>
            <a:normAutofit/>
          </a:bodyPr>
          <a:lstStyle/>
          <a:p>
            <a:pPr algn="l"/>
            <a:r>
              <a:rPr lang="en-US" altLang="ko-KR" sz="4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Enter Your Tittle </a:t>
            </a:r>
            <a:endParaRPr lang="ko-KR" altLang="en-US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907704" y="1131590"/>
            <a:ext cx="6779096" cy="3394472"/>
          </a:xfrm>
        </p:spPr>
        <p:txBody>
          <a:bodyPr>
            <a:normAutofit fontScale="92500" lnSpcReduction="20000"/>
          </a:bodyPr>
          <a:lstStyle/>
          <a:p>
            <a:r>
              <a:rPr lang="en-US" altLang="ko-K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Widescreen 16:9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ko-KR" altLang="en-US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434</TotalTime>
  <Words>107</Words>
  <Application>Microsoft Office PowerPoint</Application>
  <PresentationFormat>On-screen Show (16:9)</PresentationFormat>
  <Paragraphs>11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Enter Your Tittle 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11</cp:revision>
  <dcterms:created xsi:type="dcterms:W3CDTF">2014-04-01T16:27:38Z</dcterms:created>
  <dcterms:modified xsi:type="dcterms:W3CDTF">2014-08-21T05:48:09Z</dcterms:modified>
</cp:coreProperties>
</file>