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951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21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2780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4074626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1043608" y="3325510"/>
            <a:ext cx="698477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7164288" y="2499742"/>
            <a:ext cx="1008112" cy="369332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217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691680" y="125219"/>
            <a:ext cx="7452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ENTER YOUR TITTLE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323528" y="4155926"/>
            <a:ext cx="1008112" cy="369332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LOGO</a:t>
            </a:r>
            <a:endParaRPr lang="en-US" altLang="ko-KR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7874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25</Words>
  <Application>Microsoft Office PowerPoint</Application>
  <PresentationFormat>On-screen Show (16:9)</PresentationFormat>
  <Paragraphs>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테마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POWERPOINT TEMPLATES DESIGN</dc:title>
  <dc:creator>ALLPPT.com</dc:creator>
  <cp:lastModifiedBy>Registered User</cp:lastModifiedBy>
  <cp:revision>29</cp:revision>
  <dcterms:created xsi:type="dcterms:W3CDTF">2014-02-22T02:13:23Z</dcterms:created>
  <dcterms:modified xsi:type="dcterms:W3CDTF">2014-03-30T03:21:50Z</dcterms:modified>
</cp:coreProperties>
</file>