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Rounded Rectangle 13">
            <a:extLst>
              <a:ext uri="{FF2B5EF4-FFF2-40B4-BE49-F238E27FC236}">
                <a16:creationId xmlns:a16="http://schemas.microsoft.com/office/drawing/2014/main" id="{FEC3DDBD-8C3A-453E-AA2B-0C5627E428BA}"/>
              </a:ext>
            </a:extLst>
          </p:cNvPr>
          <p:cNvSpPr/>
          <p:nvPr/>
        </p:nvSpPr>
        <p:spPr>
          <a:xfrm>
            <a:off x="3437369" y="3467100"/>
            <a:ext cx="2253363" cy="2570232"/>
          </a:xfrm>
          <a:prstGeom prst="roundRect">
            <a:avLst>
              <a:gd name="adj" fmla="val 8037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00" name="TextBox 1299">
            <a:extLst>
              <a:ext uri="{FF2B5EF4-FFF2-40B4-BE49-F238E27FC236}">
                <a16:creationId xmlns:a16="http://schemas.microsoft.com/office/drawing/2014/main" id="{2E85CECC-94CE-4E66-A1C3-524E49BB5B6D}"/>
              </a:ext>
            </a:extLst>
          </p:cNvPr>
          <p:cNvSpPr txBox="1"/>
          <p:nvPr/>
        </p:nvSpPr>
        <p:spPr>
          <a:xfrm>
            <a:off x="4227267" y="360051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01" name="Round Same Side Corner Rectangle 8">
            <a:extLst>
              <a:ext uri="{FF2B5EF4-FFF2-40B4-BE49-F238E27FC236}">
                <a16:creationId xmlns:a16="http://schemas.microsoft.com/office/drawing/2014/main" id="{05124AE4-A61F-462D-99B1-8C254A5E873B}"/>
              </a:ext>
            </a:extLst>
          </p:cNvPr>
          <p:cNvSpPr>
            <a:spLocks noChangeAspect="1"/>
          </p:cNvSpPr>
          <p:nvPr/>
        </p:nvSpPr>
        <p:spPr>
          <a:xfrm>
            <a:off x="3856457" y="3738398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06" name="TextBox 1305">
            <a:extLst>
              <a:ext uri="{FF2B5EF4-FFF2-40B4-BE49-F238E27FC236}">
                <a16:creationId xmlns:a16="http://schemas.microsoft.com/office/drawing/2014/main" id="{BF365AAB-FACC-4D8D-8A1D-C30351D8854A}"/>
              </a:ext>
            </a:extLst>
          </p:cNvPr>
          <p:cNvSpPr txBox="1"/>
          <p:nvPr/>
        </p:nvSpPr>
        <p:spPr>
          <a:xfrm>
            <a:off x="3665590" y="4301188"/>
            <a:ext cx="1796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74" name="그룹 1273">
            <a:extLst>
              <a:ext uri="{FF2B5EF4-FFF2-40B4-BE49-F238E27FC236}">
                <a16:creationId xmlns:a16="http://schemas.microsoft.com/office/drawing/2014/main" id="{8E8C2CF2-26A3-4BFB-A63C-BF0F67D6EDB7}"/>
              </a:ext>
            </a:extLst>
          </p:cNvPr>
          <p:cNvGrpSpPr/>
          <p:nvPr/>
        </p:nvGrpSpPr>
        <p:grpSpPr>
          <a:xfrm>
            <a:off x="7199021" y="1571415"/>
            <a:ext cx="4456376" cy="4718182"/>
            <a:chOff x="6935372" y="1346105"/>
            <a:chExt cx="4644471" cy="4917328"/>
          </a:xfrm>
        </p:grpSpPr>
        <p:grpSp>
          <p:nvGrpSpPr>
            <p:cNvPr id="1275" name="Group 1">
              <a:extLst>
                <a:ext uri="{FF2B5EF4-FFF2-40B4-BE49-F238E27FC236}">
                  <a16:creationId xmlns:a16="http://schemas.microsoft.com/office/drawing/2014/main" id="{5214959D-C1D9-4624-ACC7-7C8628FE3078}"/>
                </a:ext>
              </a:extLst>
            </p:cNvPr>
            <p:cNvGrpSpPr/>
            <p:nvPr/>
          </p:nvGrpSpPr>
          <p:grpSpPr>
            <a:xfrm>
              <a:off x="8103907" y="3429000"/>
              <a:ext cx="2787822" cy="2789362"/>
              <a:chOff x="2265079" y="1581548"/>
              <a:chExt cx="3028217" cy="3029891"/>
            </a:xfrm>
          </p:grpSpPr>
          <p:sp>
            <p:nvSpPr>
              <p:cNvPr id="1291" name="Freeform: Shape 2">
                <a:extLst>
                  <a:ext uri="{FF2B5EF4-FFF2-40B4-BE49-F238E27FC236}">
                    <a16:creationId xmlns:a16="http://schemas.microsoft.com/office/drawing/2014/main" id="{B0060A5F-BD75-42C4-8DE2-D83CCEEE48DF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2" name="Freeform: Shape 3">
                <a:extLst>
                  <a:ext uri="{FF2B5EF4-FFF2-40B4-BE49-F238E27FC236}">
                    <a16:creationId xmlns:a16="http://schemas.microsoft.com/office/drawing/2014/main" id="{EDF93327-6C4F-4B58-809D-5AB3F6D1107F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276" name="Freeform: Shape 4">
              <a:extLst>
                <a:ext uri="{FF2B5EF4-FFF2-40B4-BE49-F238E27FC236}">
                  <a16:creationId xmlns:a16="http://schemas.microsoft.com/office/drawing/2014/main" id="{E464A505-765F-4EC9-BB60-967D050BA17D}"/>
                </a:ext>
              </a:extLst>
            </p:cNvPr>
            <p:cNvSpPr/>
            <p:nvPr/>
          </p:nvSpPr>
          <p:spPr>
            <a:xfrm>
              <a:off x="7124234" y="1346105"/>
              <a:ext cx="2348473" cy="3384457"/>
            </a:xfrm>
            <a:custGeom>
              <a:avLst/>
              <a:gdLst>
                <a:gd name="connsiteX0" fmla="*/ 1012072 w 3080644"/>
                <a:gd name="connsiteY0" fmla="*/ 3220106 h 4439610"/>
                <a:gd name="connsiteX1" fmla="*/ 998456 w 3080644"/>
                <a:gd name="connsiteY1" fmla="*/ 3229609 h 4439610"/>
                <a:gd name="connsiteX2" fmla="*/ 962396 w 3080644"/>
                <a:gd name="connsiteY2" fmla="*/ 3356060 h 4439610"/>
                <a:gd name="connsiteX3" fmla="*/ 967019 w 3080644"/>
                <a:gd name="connsiteY3" fmla="*/ 3386898 h 4439610"/>
                <a:gd name="connsiteX4" fmla="*/ 2308946 w 3080644"/>
                <a:gd name="connsiteY4" fmla="*/ 281 h 4439610"/>
                <a:gd name="connsiteX5" fmla="*/ 2488812 w 3080644"/>
                <a:gd name="connsiteY5" fmla="*/ 48840 h 4439610"/>
                <a:gd name="connsiteX6" fmla="*/ 2621336 w 3080644"/>
                <a:gd name="connsiteY6" fmla="*/ 156633 h 4439610"/>
                <a:gd name="connsiteX7" fmla="*/ 2720730 w 3080644"/>
                <a:gd name="connsiteY7" fmla="*/ 341421 h 4439610"/>
                <a:gd name="connsiteX8" fmla="*/ 2724462 w 3080644"/>
                <a:gd name="connsiteY8" fmla="*/ 396483 h 4439610"/>
                <a:gd name="connsiteX9" fmla="*/ 2765527 w 3080644"/>
                <a:gd name="connsiteY9" fmla="*/ 475812 h 4439610"/>
                <a:gd name="connsiteX10" fmla="*/ 2870052 w 3080644"/>
                <a:gd name="connsiteY10" fmla="*/ 599937 h 4439610"/>
                <a:gd name="connsiteX11" fmla="*/ 2960580 w 3080644"/>
                <a:gd name="connsiteY11" fmla="*/ 758592 h 4439610"/>
                <a:gd name="connsiteX12" fmla="*/ 2985778 w 3080644"/>
                <a:gd name="connsiteY12" fmla="*/ 861253 h 4439610"/>
                <a:gd name="connsiteX13" fmla="*/ 2984378 w 3080644"/>
                <a:gd name="connsiteY13" fmla="*/ 1020375 h 4439610"/>
                <a:gd name="connsiteX14" fmla="*/ 3052508 w 3080644"/>
                <a:gd name="connsiteY14" fmla="*/ 1264425 h 4439610"/>
                <a:gd name="connsiteX15" fmla="*/ 3070706 w 3080644"/>
                <a:gd name="connsiteY15" fmla="*/ 1427281 h 4439610"/>
                <a:gd name="connsiteX16" fmla="*/ 3049708 w 3080644"/>
                <a:gd name="connsiteY16" fmla="*/ 1536940 h 4439610"/>
                <a:gd name="connsiteX17" fmla="*/ 3052508 w 3080644"/>
                <a:gd name="connsiteY17" fmla="*/ 1562605 h 4439610"/>
                <a:gd name="connsiteX18" fmla="*/ 3019376 w 3080644"/>
                <a:gd name="connsiteY18" fmla="*/ 1547206 h 4439610"/>
                <a:gd name="connsiteX19" fmla="*/ 2996511 w 3080644"/>
                <a:gd name="connsiteY19" fmla="*/ 1492143 h 4439610"/>
                <a:gd name="connsiteX20" fmla="*/ 2982045 w 3080644"/>
                <a:gd name="connsiteY20" fmla="*/ 1477677 h 4439610"/>
                <a:gd name="connsiteX21" fmla="*/ 3023576 w 3080644"/>
                <a:gd name="connsiteY21" fmla="*/ 1674598 h 4439610"/>
                <a:gd name="connsiteX22" fmla="*/ 3024042 w 3080644"/>
                <a:gd name="connsiteY22" fmla="*/ 1714729 h 4439610"/>
                <a:gd name="connsiteX23" fmla="*/ 3018910 w 3080644"/>
                <a:gd name="connsiteY23" fmla="*/ 1788457 h 4439610"/>
                <a:gd name="connsiteX24" fmla="*/ 3029642 w 3080644"/>
                <a:gd name="connsiteY24" fmla="*/ 2003576 h 4439610"/>
                <a:gd name="connsiteX25" fmla="*/ 3033842 w 3080644"/>
                <a:gd name="connsiteY25" fmla="*/ 2022241 h 4439610"/>
                <a:gd name="connsiteX26" fmla="*/ 3033842 w 3080644"/>
                <a:gd name="connsiteY26" fmla="*/ 2062838 h 4439610"/>
                <a:gd name="connsiteX27" fmla="*/ 3040842 w 3080644"/>
                <a:gd name="connsiteY27" fmla="*/ 2106236 h 4439610"/>
                <a:gd name="connsiteX28" fmla="*/ 3043641 w 3080644"/>
                <a:gd name="connsiteY28" fmla="*/ 2141700 h 4439610"/>
                <a:gd name="connsiteX29" fmla="*/ 3019376 w 3080644"/>
                <a:gd name="connsiteY29" fmla="*/ 2172032 h 4439610"/>
                <a:gd name="connsiteX30" fmla="*/ 3015176 w 3080644"/>
                <a:gd name="connsiteY30" fmla="*/ 2210295 h 4439610"/>
                <a:gd name="connsiteX31" fmla="*/ 3027309 w 3080644"/>
                <a:gd name="connsiteY31" fmla="*/ 2236427 h 4439610"/>
                <a:gd name="connsiteX32" fmla="*/ 3031975 w 3080644"/>
                <a:gd name="connsiteY32" fmla="*/ 2312955 h 4439610"/>
                <a:gd name="connsiteX33" fmla="*/ 3013776 w 3080644"/>
                <a:gd name="connsiteY33" fmla="*/ 2388083 h 4439610"/>
                <a:gd name="connsiteX34" fmla="*/ 3026842 w 3080644"/>
                <a:gd name="connsiteY34" fmla="*/ 2440813 h 4439610"/>
                <a:gd name="connsiteX35" fmla="*/ 3035708 w 3080644"/>
                <a:gd name="connsiteY35" fmla="*/ 2519675 h 4439610"/>
                <a:gd name="connsiteX36" fmla="*/ 2994664 w 3080644"/>
                <a:gd name="connsiteY36" fmla="*/ 2801522 h 4439610"/>
                <a:gd name="connsiteX37" fmla="*/ 2850383 w 3080644"/>
                <a:gd name="connsiteY37" fmla="*/ 2974514 h 4439610"/>
                <a:gd name="connsiteX38" fmla="*/ 1839152 w 3080644"/>
                <a:gd name="connsiteY38" fmla="*/ 3077828 h 4439610"/>
                <a:gd name="connsiteX39" fmla="*/ 1839722 w 3080644"/>
                <a:gd name="connsiteY39" fmla="*/ 3074971 h 4439610"/>
                <a:gd name="connsiteX40" fmla="*/ 1584473 w 3080644"/>
                <a:gd name="connsiteY40" fmla="*/ 3080570 h 4439610"/>
                <a:gd name="connsiteX41" fmla="*/ 1527076 w 3080644"/>
                <a:gd name="connsiteY41" fmla="*/ 2985377 h 4439610"/>
                <a:gd name="connsiteX42" fmla="*/ 1493012 w 3080644"/>
                <a:gd name="connsiteY42" fmla="*/ 3048839 h 4439610"/>
                <a:gd name="connsiteX43" fmla="*/ 1479480 w 3080644"/>
                <a:gd name="connsiteY43" fmla="*/ 3134700 h 4439610"/>
                <a:gd name="connsiteX44" fmla="*/ 1398752 w 3080644"/>
                <a:gd name="connsiteY44" fmla="*/ 3373150 h 4439610"/>
                <a:gd name="connsiteX45" fmla="*/ 1258761 w 3080644"/>
                <a:gd name="connsiteY45" fmla="*/ 3624667 h 4439610"/>
                <a:gd name="connsiteX46" fmla="*/ 1166368 w 3080644"/>
                <a:gd name="connsiteY46" fmla="*/ 3782389 h 4439610"/>
                <a:gd name="connsiteX47" fmla="*/ 1217231 w 3080644"/>
                <a:gd name="connsiteY47" fmla="*/ 3960177 h 4439610"/>
                <a:gd name="connsiteX48" fmla="*/ 1225630 w 3080644"/>
                <a:gd name="connsiteY48" fmla="*/ 4055838 h 4439610"/>
                <a:gd name="connsiteX49" fmla="*/ 1198565 w 3080644"/>
                <a:gd name="connsiteY49" fmla="*/ 4434746 h 4439610"/>
                <a:gd name="connsiteX50" fmla="*/ 1075840 w 3080644"/>
                <a:gd name="connsiteY50" fmla="*/ 4436146 h 4439610"/>
                <a:gd name="connsiteX51" fmla="*/ 1078640 w 3080644"/>
                <a:gd name="connsiteY51" fmla="*/ 4341885 h 4439610"/>
                <a:gd name="connsiteX52" fmla="*/ 1045509 w 3080644"/>
                <a:gd name="connsiteY52" fmla="*/ 4179029 h 4439610"/>
                <a:gd name="connsiteX53" fmla="*/ 1010512 w 3080644"/>
                <a:gd name="connsiteY53" fmla="*/ 4194896 h 4439610"/>
                <a:gd name="connsiteX54" fmla="*/ 877053 w 3080644"/>
                <a:gd name="connsiteY54" fmla="*/ 4370350 h 4439610"/>
                <a:gd name="connsiteX55" fmla="*/ 852788 w 3080644"/>
                <a:gd name="connsiteY55" fmla="*/ 4419814 h 4439610"/>
                <a:gd name="connsiteX56" fmla="*/ 798659 w 3080644"/>
                <a:gd name="connsiteY56" fmla="*/ 4430079 h 4439610"/>
                <a:gd name="connsiteX57" fmla="*/ 390353 w 3080644"/>
                <a:gd name="connsiteY57" fmla="*/ 4431480 h 4439610"/>
                <a:gd name="connsiteX58" fmla="*/ 330624 w 3080644"/>
                <a:gd name="connsiteY58" fmla="*/ 4345152 h 4439610"/>
                <a:gd name="connsiteX59" fmla="*/ 417418 w 3080644"/>
                <a:gd name="connsiteY59" fmla="*/ 4271890 h 4439610"/>
                <a:gd name="connsiteX60" fmla="*/ 629270 w 3080644"/>
                <a:gd name="connsiteY60" fmla="*/ 4140766 h 4439610"/>
                <a:gd name="connsiteX61" fmla="*/ 854655 w 3080644"/>
                <a:gd name="connsiteY61" fmla="*/ 3752525 h 4439610"/>
                <a:gd name="connsiteX62" fmla="*/ 904177 w 3080644"/>
                <a:gd name="connsiteY62" fmla="*/ 3610493 h 4439610"/>
                <a:gd name="connsiteX63" fmla="*/ 934079 w 3080644"/>
                <a:gd name="connsiteY63" fmla="*/ 3506319 h 4439610"/>
                <a:gd name="connsiteX64" fmla="*/ 927574 w 3080644"/>
                <a:gd name="connsiteY64" fmla="*/ 3515515 h 4439610"/>
                <a:gd name="connsiteX65" fmla="*/ 757236 w 3080644"/>
                <a:gd name="connsiteY65" fmla="*/ 3829614 h 4439610"/>
                <a:gd name="connsiteX66" fmla="*/ 646288 w 3080644"/>
                <a:gd name="connsiteY66" fmla="*/ 3780046 h 4439610"/>
                <a:gd name="connsiteX67" fmla="*/ 687845 w 3080644"/>
                <a:gd name="connsiteY67" fmla="*/ 3696436 h 4439610"/>
                <a:gd name="connsiteX68" fmla="*/ 725497 w 3080644"/>
                <a:gd name="connsiteY68" fmla="*/ 3536257 h 4439610"/>
                <a:gd name="connsiteX69" fmla="*/ 687452 w 3080644"/>
                <a:gd name="connsiteY69" fmla="*/ 3536031 h 4439610"/>
                <a:gd name="connsiteX70" fmla="*/ 494767 w 3080644"/>
                <a:gd name="connsiteY70" fmla="*/ 3638547 h 4439610"/>
                <a:gd name="connsiteX71" fmla="*/ 452459 w 3080644"/>
                <a:gd name="connsiteY71" fmla="*/ 3672981 h 4439610"/>
                <a:gd name="connsiteX72" fmla="*/ 399529 w 3080644"/>
                <a:gd name="connsiteY72" fmla="*/ 3659795 h 4439610"/>
                <a:gd name="connsiteX73" fmla="*/ 31755 w 3080644"/>
                <a:gd name="connsiteY73" fmla="*/ 3491953 h 4439610"/>
                <a:gd name="connsiteX74" fmla="*/ 13794 w 3080644"/>
                <a:gd name="connsiteY74" fmla="*/ 3389581 h 4439610"/>
                <a:gd name="connsiteX75" fmla="*/ 122189 w 3080644"/>
                <a:gd name="connsiteY75" fmla="*/ 3359641 h 4439610"/>
                <a:gd name="connsiteX76" fmla="*/ 367016 w 3080644"/>
                <a:gd name="connsiteY76" fmla="*/ 3329460 h 4439610"/>
                <a:gd name="connsiteX77" fmla="*/ 730498 w 3080644"/>
                <a:gd name="connsiteY77" fmla="*/ 3073655 h 4439610"/>
                <a:gd name="connsiteX78" fmla="*/ 930990 w 3080644"/>
                <a:gd name="connsiteY78" fmla="*/ 2853676 h 4439610"/>
                <a:gd name="connsiteX79" fmla="*/ 1144392 w 3080644"/>
                <a:gd name="connsiteY79" fmla="*/ 2597933 h 4439610"/>
                <a:gd name="connsiteX80" fmla="*/ 1252705 w 3080644"/>
                <a:gd name="connsiteY80" fmla="*/ 2468769 h 4439610"/>
                <a:gd name="connsiteX81" fmla="*/ 1305401 w 3080644"/>
                <a:gd name="connsiteY81" fmla="*/ 2412606 h 4439610"/>
                <a:gd name="connsiteX82" fmla="*/ 1330036 w 3080644"/>
                <a:gd name="connsiteY82" fmla="*/ 2385821 h 4439610"/>
                <a:gd name="connsiteX83" fmla="*/ 1317469 w 3080644"/>
                <a:gd name="connsiteY83" fmla="*/ 2383581 h 4439610"/>
                <a:gd name="connsiteX84" fmla="*/ 1067441 w 3080644"/>
                <a:gd name="connsiteY84" fmla="*/ 2339087 h 4439610"/>
                <a:gd name="connsiteX85" fmla="*/ 1042709 w 3080644"/>
                <a:gd name="connsiteY85" fmla="*/ 2340020 h 4439610"/>
                <a:gd name="connsiteX86" fmla="*/ 960115 w 3080644"/>
                <a:gd name="connsiteY86" fmla="*/ 2320422 h 4439610"/>
                <a:gd name="connsiteX87" fmla="*/ 880320 w 3080644"/>
                <a:gd name="connsiteY87" fmla="*/ 2285424 h 4439610"/>
                <a:gd name="connsiteX88" fmla="*/ 683867 w 3080644"/>
                <a:gd name="connsiteY88" fmla="*/ 2273291 h 4439610"/>
                <a:gd name="connsiteX89" fmla="*/ 513078 w 3080644"/>
                <a:gd name="connsiteY89" fmla="*/ 2156633 h 4439610"/>
                <a:gd name="connsiteX90" fmla="*/ 503745 w 3080644"/>
                <a:gd name="connsiteY90" fmla="*/ 2129568 h 4439610"/>
                <a:gd name="connsiteX91" fmla="*/ 486480 w 3080644"/>
                <a:gd name="connsiteY91" fmla="*/ 1980244 h 4439610"/>
                <a:gd name="connsiteX92" fmla="*/ 493013 w 3080644"/>
                <a:gd name="connsiteY92" fmla="*/ 1909782 h 4439610"/>
                <a:gd name="connsiteX93" fmla="*/ 488346 w 3080644"/>
                <a:gd name="connsiteY93" fmla="*/ 1887384 h 4439610"/>
                <a:gd name="connsiteX94" fmla="*/ 396886 w 3080644"/>
                <a:gd name="connsiteY94" fmla="*/ 1753926 h 4439610"/>
                <a:gd name="connsiteX95" fmla="*/ 336223 w 3080644"/>
                <a:gd name="connsiteY95" fmla="*/ 1658266 h 4439610"/>
                <a:gd name="connsiteX96" fmla="*/ 294226 w 3080644"/>
                <a:gd name="connsiteY96" fmla="*/ 1596670 h 4439610"/>
                <a:gd name="connsiteX97" fmla="*/ 292359 w 3080644"/>
                <a:gd name="connsiteY97" fmla="*/ 1557006 h 4439610"/>
                <a:gd name="connsiteX98" fmla="*/ 350222 w 3080644"/>
                <a:gd name="connsiteY98" fmla="*/ 1319955 h 4439610"/>
                <a:gd name="connsiteX99" fmla="*/ 386620 w 3080644"/>
                <a:gd name="connsiteY99" fmla="*/ 1260692 h 4439610"/>
                <a:gd name="connsiteX100" fmla="*/ 403886 w 3080644"/>
                <a:gd name="connsiteY100" fmla="*/ 1241560 h 4439610"/>
                <a:gd name="connsiteX101" fmla="*/ 446349 w 3080644"/>
                <a:gd name="connsiteY101" fmla="*/ 1247626 h 4439610"/>
                <a:gd name="connsiteX102" fmla="*/ 498612 w 3080644"/>
                <a:gd name="connsiteY102" fmla="*/ 1325554 h 4439610"/>
                <a:gd name="connsiteX103" fmla="*/ 559275 w 3080644"/>
                <a:gd name="connsiteY103" fmla="*/ 1341886 h 4439610"/>
                <a:gd name="connsiteX104" fmla="*/ 592872 w 3080644"/>
                <a:gd name="connsiteY104" fmla="*/ 1325554 h 4439610"/>
                <a:gd name="connsiteX105" fmla="*/ 614805 w 3080644"/>
                <a:gd name="connsiteY105" fmla="*/ 1331621 h 4439610"/>
                <a:gd name="connsiteX106" fmla="*/ 620871 w 3080644"/>
                <a:gd name="connsiteY106" fmla="*/ 1342820 h 4439610"/>
                <a:gd name="connsiteX107" fmla="*/ 776727 w 3080644"/>
                <a:gd name="connsiteY107" fmla="*/ 1660598 h 4439610"/>
                <a:gd name="connsiteX108" fmla="*/ 947049 w 3080644"/>
                <a:gd name="connsiteY108" fmla="*/ 1996577 h 4439610"/>
                <a:gd name="connsiteX109" fmla="*/ 934450 w 3080644"/>
                <a:gd name="connsiteY109" fmla="*/ 2043240 h 4439610"/>
                <a:gd name="connsiteX110" fmla="*/ 931183 w 3080644"/>
                <a:gd name="connsiteY110" fmla="*/ 2059106 h 4439610"/>
                <a:gd name="connsiteX111" fmla="*/ 985779 w 3080644"/>
                <a:gd name="connsiteY111" fmla="*/ 2129101 h 4439610"/>
                <a:gd name="connsiteX112" fmla="*/ 1000712 w 3080644"/>
                <a:gd name="connsiteY112" fmla="*/ 2128167 h 4439610"/>
                <a:gd name="connsiteX113" fmla="*/ 1085640 w 3080644"/>
                <a:gd name="connsiteY113" fmla="*/ 2136100 h 4439610"/>
                <a:gd name="connsiteX114" fmla="*/ 1136503 w 3080644"/>
                <a:gd name="connsiteY114" fmla="*/ 2165032 h 4439610"/>
                <a:gd name="connsiteX115" fmla="*/ 1398752 w 3080644"/>
                <a:gd name="connsiteY115" fmla="*/ 2163632 h 4439610"/>
                <a:gd name="connsiteX116" fmla="*/ 1788859 w 3080644"/>
                <a:gd name="connsiteY116" fmla="*/ 2191163 h 4439610"/>
                <a:gd name="connsiteX117" fmla="*/ 1889186 w 3080644"/>
                <a:gd name="connsiteY117" fmla="*/ 2172032 h 4439610"/>
                <a:gd name="connsiteX118" fmla="*/ 2030576 w 3080644"/>
                <a:gd name="connsiteY118" fmla="*/ 1187897 h 4439610"/>
                <a:gd name="connsiteX119" fmla="*/ 2246161 w 3080644"/>
                <a:gd name="connsiteY119" fmla="*/ 1003109 h 4439610"/>
                <a:gd name="connsiteX120" fmla="*/ 2235428 w 3080644"/>
                <a:gd name="connsiteY120" fmla="*/ 912582 h 4439610"/>
                <a:gd name="connsiteX121" fmla="*/ 2164034 w 3080644"/>
                <a:gd name="connsiteY121" fmla="*/ 886451 h 4439610"/>
                <a:gd name="connsiteX122" fmla="*/ 2059507 w 3080644"/>
                <a:gd name="connsiteY122" fmla="*/ 907916 h 4439610"/>
                <a:gd name="connsiteX123" fmla="*/ 2009577 w 3080644"/>
                <a:gd name="connsiteY123" fmla="*/ 872918 h 4439610"/>
                <a:gd name="connsiteX124" fmla="*/ 2001644 w 3080644"/>
                <a:gd name="connsiteY124" fmla="*/ 817856 h 4439610"/>
                <a:gd name="connsiteX125" fmla="*/ 1981112 w 3080644"/>
                <a:gd name="connsiteY125" fmla="*/ 797323 h 4439610"/>
                <a:gd name="connsiteX126" fmla="*/ 1965714 w 3080644"/>
                <a:gd name="connsiteY126" fmla="*/ 766059 h 4439610"/>
                <a:gd name="connsiteX127" fmla="*/ 1956381 w 3080644"/>
                <a:gd name="connsiteY127" fmla="*/ 741794 h 4439610"/>
                <a:gd name="connsiteX128" fmla="*/ 1933049 w 3080644"/>
                <a:gd name="connsiteY128" fmla="*/ 697930 h 4439610"/>
                <a:gd name="connsiteX129" fmla="*/ 1922783 w 3080644"/>
                <a:gd name="connsiteY129" fmla="*/ 677865 h 4439610"/>
                <a:gd name="connsiteX130" fmla="*/ 1888252 w 3080644"/>
                <a:gd name="connsiteY130" fmla="*/ 664332 h 4439610"/>
                <a:gd name="connsiteX131" fmla="*/ 1867720 w 3080644"/>
                <a:gd name="connsiteY131" fmla="*/ 613469 h 4439610"/>
                <a:gd name="connsiteX132" fmla="*/ 1893852 w 3080644"/>
                <a:gd name="connsiteY132" fmla="*/ 557940 h 4439610"/>
                <a:gd name="connsiteX133" fmla="*/ 1919517 w 3080644"/>
                <a:gd name="connsiteY133" fmla="*/ 453880 h 4439610"/>
                <a:gd name="connsiteX134" fmla="*/ 1918584 w 3080644"/>
                <a:gd name="connsiteY134" fmla="*/ 396483 h 4439610"/>
                <a:gd name="connsiteX135" fmla="*/ 1928850 w 3080644"/>
                <a:gd name="connsiteY135" fmla="*/ 228961 h 4439610"/>
                <a:gd name="connsiteX136" fmla="*/ 1913451 w 3080644"/>
                <a:gd name="connsiteY136" fmla="*/ 192098 h 4439610"/>
                <a:gd name="connsiteX137" fmla="*/ 1947982 w 3080644"/>
                <a:gd name="connsiteY137" fmla="*/ 131435 h 4439610"/>
                <a:gd name="connsiteX138" fmla="*/ 2056241 w 3080644"/>
                <a:gd name="connsiteY138" fmla="*/ 76839 h 4439610"/>
                <a:gd name="connsiteX139" fmla="*/ 2244762 w 3080644"/>
                <a:gd name="connsiteY139" fmla="*/ 9643 h 4439610"/>
                <a:gd name="connsiteX140" fmla="*/ 2308946 w 3080644"/>
                <a:gd name="connsiteY140" fmla="*/ 281 h 443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3080644" h="4439610">
                  <a:moveTo>
                    <a:pt x="1012072" y="3220106"/>
                  </a:moveTo>
                  <a:lnTo>
                    <a:pt x="998456" y="3229609"/>
                  </a:lnTo>
                  <a:cubicBezTo>
                    <a:pt x="943555" y="3272612"/>
                    <a:pt x="952339" y="3307176"/>
                    <a:pt x="962396" y="3356060"/>
                  </a:cubicBezTo>
                  <a:lnTo>
                    <a:pt x="967019" y="3386898"/>
                  </a:lnTo>
                  <a:close/>
                  <a:moveTo>
                    <a:pt x="2308946" y="281"/>
                  </a:moveTo>
                  <a:cubicBezTo>
                    <a:pt x="2371920" y="-2431"/>
                    <a:pt x="2431416" y="14543"/>
                    <a:pt x="2488812" y="48840"/>
                  </a:cubicBezTo>
                  <a:cubicBezTo>
                    <a:pt x="2538275" y="78705"/>
                    <a:pt x="2581672" y="115103"/>
                    <a:pt x="2621336" y="156633"/>
                  </a:cubicBezTo>
                  <a:cubicBezTo>
                    <a:pt x="2661467" y="198163"/>
                    <a:pt x="2716063" y="285425"/>
                    <a:pt x="2720730" y="341421"/>
                  </a:cubicBezTo>
                  <a:cubicBezTo>
                    <a:pt x="2722129" y="359620"/>
                    <a:pt x="2723530" y="377818"/>
                    <a:pt x="2724462" y="396483"/>
                  </a:cubicBezTo>
                  <a:cubicBezTo>
                    <a:pt x="2727729" y="442214"/>
                    <a:pt x="2723996" y="462746"/>
                    <a:pt x="2765527" y="475812"/>
                  </a:cubicBezTo>
                  <a:cubicBezTo>
                    <a:pt x="2828522" y="496344"/>
                    <a:pt x="2842988" y="542541"/>
                    <a:pt x="2870052" y="599937"/>
                  </a:cubicBezTo>
                  <a:cubicBezTo>
                    <a:pt x="2898518" y="660599"/>
                    <a:pt x="2944715" y="696997"/>
                    <a:pt x="2960580" y="758592"/>
                  </a:cubicBezTo>
                  <a:cubicBezTo>
                    <a:pt x="2968980" y="791257"/>
                    <a:pt x="2990444" y="829054"/>
                    <a:pt x="2985778" y="861253"/>
                  </a:cubicBezTo>
                  <a:cubicBezTo>
                    <a:pt x="2977379" y="918182"/>
                    <a:pt x="2966646" y="967179"/>
                    <a:pt x="2984378" y="1020375"/>
                  </a:cubicBezTo>
                  <a:cubicBezTo>
                    <a:pt x="3010510" y="1097837"/>
                    <a:pt x="3017043" y="1189764"/>
                    <a:pt x="3052508" y="1264425"/>
                  </a:cubicBezTo>
                  <a:cubicBezTo>
                    <a:pt x="3080038" y="1322754"/>
                    <a:pt x="3089838" y="1368951"/>
                    <a:pt x="3070706" y="1427281"/>
                  </a:cubicBezTo>
                  <a:cubicBezTo>
                    <a:pt x="3059507" y="1461812"/>
                    <a:pt x="3043641" y="1500543"/>
                    <a:pt x="3049708" y="1536940"/>
                  </a:cubicBezTo>
                  <a:cubicBezTo>
                    <a:pt x="3051574" y="1547206"/>
                    <a:pt x="3066040" y="1557939"/>
                    <a:pt x="3052508" y="1562605"/>
                  </a:cubicBezTo>
                  <a:cubicBezTo>
                    <a:pt x="3039442" y="1566805"/>
                    <a:pt x="3025442" y="1556072"/>
                    <a:pt x="3019376" y="1547206"/>
                  </a:cubicBezTo>
                  <a:cubicBezTo>
                    <a:pt x="3008177" y="1530874"/>
                    <a:pt x="3007244" y="1508942"/>
                    <a:pt x="2996511" y="1492143"/>
                  </a:cubicBezTo>
                  <a:cubicBezTo>
                    <a:pt x="2993244" y="1487477"/>
                    <a:pt x="2991378" y="1481411"/>
                    <a:pt x="2982045" y="1477677"/>
                  </a:cubicBezTo>
                  <a:cubicBezTo>
                    <a:pt x="2991845" y="1545340"/>
                    <a:pt x="2993244" y="1612535"/>
                    <a:pt x="3023576" y="1674598"/>
                  </a:cubicBezTo>
                  <a:cubicBezTo>
                    <a:pt x="3030109" y="1687664"/>
                    <a:pt x="3030576" y="1700263"/>
                    <a:pt x="3024042" y="1714729"/>
                  </a:cubicBezTo>
                  <a:cubicBezTo>
                    <a:pt x="3013310" y="1738061"/>
                    <a:pt x="3017509" y="1763726"/>
                    <a:pt x="3018910" y="1788457"/>
                  </a:cubicBezTo>
                  <a:cubicBezTo>
                    <a:pt x="3022176" y="1860319"/>
                    <a:pt x="3025909" y="1931714"/>
                    <a:pt x="3029642" y="2003576"/>
                  </a:cubicBezTo>
                  <a:cubicBezTo>
                    <a:pt x="3030109" y="2010109"/>
                    <a:pt x="3030109" y="2016642"/>
                    <a:pt x="3033842" y="2022241"/>
                  </a:cubicBezTo>
                  <a:cubicBezTo>
                    <a:pt x="3043641" y="2035774"/>
                    <a:pt x="3040842" y="2048840"/>
                    <a:pt x="3033842" y="2062838"/>
                  </a:cubicBezTo>
                  <a:cubicBezTo>
                    <a:pt x="3022176" y="2085704"/>
                    <a:pt x="3023109" y="2088970"/>
                    <a:pt x="3040842" y="2106236"/>
                  </a:cubicBezTo>
                  <a:cubicBezTo>
                    <a:pt x="3055774" y="2120702"/>
                    <a:pt x="3056240" y="2124434"/>
                    <a:pt x="3043641" y="2141700"/>
                  </a:cubicBezTo>
                  <a:cubicBezTo>
                    <a:pt x="3035708" y="2151966"/>
                    <a:pt x="3027309" y="2161765"/>
                    <a:pt x="3019376" y="2172032"/>
                  </a:cubicBezTo>
                  <a:cubicBezTo>
                    <a:pt x="3010043" y="2183698"/>
                    <a:pt x="3009110" y="2196763"/>
                    <a:pt x="3015176" y="2210295"/>
                  </a:cubicBezTo>
                  <a:cubicBezTo>
                    <a:pt x="3018910" y="2219162"/>
                    <a:pt x="3021709" y="2228961"/>
                    <a:pt x="3027309" y="2236427"/>
                  </a:cubicBezTo>
                  <a:cubicBezTo>
                    <a:pt x="3046441" y="2261158"/>
                    <a:pt x="3040842" y="2286357"/>
                    <a:pt x="3031975" y="2312955"/>
                  </a:cubicBezTo>
                  <a:cubicBezTo>
                    <a:pt x="3024042" y="2337687"/>
                    <a:pt x="3013776" y="2361485"/>
                    <a:pt x="3013776" y="2388083"/>
                  </a:cubicBezTo>
                  <a:cubicBezTo>
                    <a:pt x="3013776" y="2406749"/>
                    <a:pt x="3016576" y="2424948"/>
                    <a:pt x="3026842" y="2440813"/>
                  </a:cubicBezTo>
                  <a:cubicBezTo>
                    <a:pt x="3042708" y="2466011"/>
                    <a:pt x="3037575" y="2493076"/>
                    <a:pt x="3035708" y="2519675"/>
                  </a:cubicBezTo>
                  <a:cubicBezTo>
                    <a:pt x="3026842" y="2633067"/>
                    <a:pt x="2998864" y="2687663"/>
                    <a:pt x="2994664" y="2801522"/>
                  </a:cubicBezTo>
                  <a:cubicBezTo>
                    <a:pt x="2962188" y="2904273"/>
                    <a:pt x="2877914" y="2943717"/>
                    <a:pt x="2850383" y="2974514"/>
                  </a:cubicBezTo>
                  <a:cubicBezTo>
                    <a:pt x="2654690" y="3020565"/>
                    <a:pt x="2021062" y="3065229"/>
                    <a:pt x="1839152" y="3077828"/>
                  </a:cubicBezTo>
                  <a:lnTo>
                    <a:pt x="1839722" y="3074971"/>
                  </a:lnTo>
                  <a:lnTo>
                    <a:pt x="1584473" y="3080570"/>
                  </a:lnTo>
                  <a:cubicBezTo>
                    <a:pt x="1561141" y="3038573"/>
                    <a:pt x="1556008" y="3017108"/>
                    <a:pt x="1527076" y="2985377"/>
                  </a:cubicBezTo>
                  <a:cubicBezTo>
                    <a:pt x="1500012" y="2955979"/>
                    <a:pt x="1496746" y="3026440"/>
                    <a:pt x="1493012" y="3048839"/>
                  </a:cubicBezTo>
                  <a:cubicBezTo>
                    <a:pt x="1488346" y="3077304"/>
                    <a:pt x="1484146" y="3106235"/>
                    <a:pt x="1479480" y="3134700"/>
                  </a:cubicBezTo>
                  <a:cubicBezTo>
                    <a:pt x="1475280" y="3160365"/>
                    <a:pt x="1422083" y="3319954"/>
                    <a:pt x="1398752" y="3373150"/>
                  </a:cubicBezTo>
                  <a:cubicBezTo>
                    <a:pt x="1360021" y="3461345"/>
                    <a:pt x="1309158" y="3542539"/>
                    <a:pt x="1258761" y="3624667"/>
                  </a:cubicBezTo>
                  <a:cubicBezTo>
                    <a:pt x="1227030" y="3676463"/>
                    <a:pt x="1194366" y="3727793"/>
                    <a:pt x="1166368" y="3782389"/>
                  </a:cubicBezTo>
                  <a:cubicBezTo>
                    <a:pt x="1123437" y="3865917"/>
                    <a:pt x="1178034" y="3887849"/>
                    <a:pt x="1217231" y="3960177"/>
                  </a:cubicBezTo>
                  <a:cubicBezTo>
                    <a:pt x="1225164" y="3975110"/>
                    <a:pt x="1234496" y="4039972"/>
                    <a:pt x="1225630" y="4055838"/>
                  </a:cubicBezTo>
                  <a:cubicBezTo>
                    <a:pt x="1217697" y="4070770"/>
                    <a:pt x="1197166" y="4391349"/>
                    <a:pt x="1198565" y="4434746"/>
                  </a:cubicBezTo>
                  <a:cubicBezTo>
                    <a:pt x="1175700" y="4443612"/>
                    <a:pt x="1106638" y="4438012"/>
                    <a:pt x="1075840" y="4436146"/>
                  </a:cubicBezTo>
                  <a:cubicBezTo>
                    <a:pt x="1073041" y="4422613"/>
                    <a:pt x="1080973" y="4362884"/>
                    <a:pt x="1078640" y="4341885"/>
                  </a:cubicBezTo>
                  <a:cubicBezTo>
                    <a:pt x="1074907" y="4311554"/>
                    <a:pt x="1066508" y="4186963"/>
                    <a:pt x="1045509" y="4179029"/>
                  </a:cubicBezTo>
                  <a:cubicBezTo>
                    <a:pt x="1034310" y="4174830"/>
                    <a:pt x="1019377" y="4188829"/>
                    <a:pt x="1010512" y="4194896"/>
                  </a:cubicBezTo>
                  <a:cubicBezTo>
                    <a:pt x="986246" y="4211694"/>
                    <a:pt x="891986" y="4327886"/>
                    <a:pt x="877053" y="4370350"/>
                  </a:cubicBezTo>
                  <a:cubicBezTo>
                    <a:pt x="870521" y="4389015"/>
                    <a:pt x="871454" y="4410481"/>
                    <a:pt x="852788" y="4419814"/>
                  </a:cubicBezTo>
                  <a:cubicBezTo>
                    <a:pt x="836456" y="4427746"/>
                    <a:pt x="816391" y="4427746"/>
                    <a:pt x="798659" y="4430079"/>
                  </a:cubicBezTo>
                  <a:cubicBezTo>
                    <a:pt x="754795" y="4436146"/>
                    <a:pt x="482747" y="4441279"/>
                    <a:pt x="390353" y="4431480"/>
                  </a:cubicBezTo>
                  <a:cubicBezTo>
                    <a:pt x="345090" y="4426346"/>
                    <a:pt x="326891" y="4387149"/>
                    <a:pt x="330624" y="4345152"/>
                  </a:cubicBezTo>
                  <a:cubicBezTo>
                    <a:pt x="335756" y="4293822"/>
                    <a:pt x="369354" y="4275623"/>
                    <a:pt x="417418" y="4271890"/>
                  </a:cubicBezTo>
                  <a:cubicBezTo>
                    <a:pt x="470148" y="4267690"/>
                    <a:pt x="605472" y="4170163"/>
                    <a:pt x="629270" y="4140766"/>
                  </a:cubicBezTo>
                  <a:cubicBezTo>
                    <a:pt x="676867" y="4081970"/>
                    <a:pt x="826190" y="3822987"/>
                    <a:pt x="854655" y="3752525"/>
                  </a:cubicBezTo>
                  <a:cubicBezTo>
                    <a:pt x="873554" y="3705862"/>
                    <a:pt x="889536" y="3658381"/>
                    <a:pt x="904177" y="3610493"/>
                  </a:cubicBezTo>
                  <a:lnTo>
                    <a:pt x="934079" y="3506319"/>
                  </a:lnTo>
                  <a:lnTo>
                    <a:pt x="927574" y="3515515"/>
                  </a:lnTo>
                  <a:cubicBezTo>
                    <a:pt x="889477" y="3576407"/>
                    <a:pt x="771861" y="3794958"/>
                    <a:pt x="757236" y="3829614"/>
                  </a:cubicBezTo>
                  <a:cubicBezTo>
                    <a:pt x="733001" y="3828118"/>
                    <a:pt x="673212" y="3794479"/>
                    <a:pt x="646288" y="3780046"/>
                  </a:cubicBezTo>
                  <a:cubicBezTo>
                    <a:pt x="649376" y="3766716"/>
                    <a:pt x="681246" y="3716287"/>
                    <a:pt x="687845" y="3696436"/>
                  </a:cubicBezTo>
                  <a:cubicBezTo>
                    <a:pt x="697049" y="3667613"/>
                    <a:pt x="741095" y="3552088"/>
                    <a:pt x="725497" y="3536257"/>
                  </a:cubicBezTo>
                  <a:cubicBezTo>
                    <a:pt x="717165" y="3527842"/>
                    <a:pt x="697937" y="3534247"/>
                    <a:pt x="687452" y="3536031"/>
                  </a:cubicBezTo>
                  <a:cubicBezTo>
                    <a:pt x="658673" y="3541088"/>
                    <a:pt x="525783" y="3606543"/>
                    <a:pt x="494767" y="3638547"/>
                  </a:cubicBezTo>
                  <a:cubicBezTo>
                    <a:pt x="481162" y="3652627"/>
                    <a:pt x="473111" y="3672318"/>
                    <a:pt x="452459" y="3672981"/>
                  </a:cubicBezTo>
                  <a:cubicBezTo>
                    <a:pt x="434487" y="3673350"/>
                    <a:pt x="416442" y="3665040"/>
                    <a:pt x="399529" y="3659795"/>
                  </a:cubicBezTo>
                  <a:cubicBezTo>
                    <a:pt x="357569" y="3647084"/>
                    <a:pt x="110788" y="3539031"/>
                    <a:pt x="31755" y="3491953"/>
                  </a:cubicBezTo>
                  <a:cubicBezTo>
                    <a:pt x="-6825" y="3468590"/>
                    <a:pt x="-6958" y="3425803"/>
                    <a:pt x="13794" y="3389581"/>
                  </a:cubicBezTo>
                  <a:cubicBezTo>
                    <a:pt x="39667" y="3345545"/>
                    <a:pt x="77419" y="3343093"/>
                    <a:pt x="122189" y="3359641"/>
                  </a:cubicBezTo>
                  <a:cubicBezTo>
                    <a:pt x="171350" y="3377703"/>
                    <a:pt x="333440" y="3346041"/>
                    <a:pt x="367016" y="3329460"/>
                  </a:cubicBezTo>
                  <a:cubicBezTo>
                    <a:pt x="434171" y="3296296"/>
                    <a:pt x="675717" y="3125233"/>
                    <a:pt x="730498" y="3073655"/>
                  </a:cubicBezTo>
                  <a:cubicBezTo>
                    <a:pt x="803141" y="3005379"/>
                    <a:pt x="866646" y="2929334"/>
                    <a:pt x="930990" y="2853676"/>
                  </a:cubicBezTo>
                  <a:cubicBezTo>
                    <a:pt x="1002684" y="2768685"/>
                    <a:pt x="1073538" y="2683309"/>
                    <a:pt x="1144392" y="2597933"/>
                  </a:cubicBezTo>
                  <a:cubicBezTo>
                    <a:pt x="1180431" y="2555018"/>
                    <a:pt x="1216665" y="2511684"/>
                    <a:pt x="1252705" y="2468769"/>
                  </a:cubicBezTo>
                  <a:cubicBezTo>
                    <a:pt x="1269339" y="2449216"/>
                    <a:pt x="1287411" y="2430961"/>
                    <a:pt x="1305401" y="2412606"/>
                  </a:cubicBezTo>
                  <a:lnTo>
                    <a:pt x="1330036" y="2385821"/>
                  </a:lnTo>
                  <a:lnTo>
                    <a:pt x="1317469" y="2383581"/>
                  </a:lnTo>
                  <a:cubicBezTo>
                    <a:pt x="1223508" y="2367778"/>
                    <a:pt x="1112938" y="2352794"/>
                    <a:pt x="1067441" y="2339087"/>
                  </a:cubicBezTo>
                  <a:cubicBezTo>
                    <a:pt x="1059041" y="2336754"/>
                    <a:pt x="1051109" y="2335354"/>
                    <a:pt x="1042709" y="2340020"/>
                  </a:cubicBezTo>
                  <a:cubicBezTo>
                    <a:pt x="1012844" y="2356352"/>
                    <a:pt x="976447" y="2351220"/>
                    <a:pt x="960115" y="2320422"/>
                  </a:cubicBezTo>
                  <a:cubicBezTo>
                    <a:pt x="940983" y="2284490"/>
                    <a:pt x="913451" y="2284957"/>
                    <a:pt x="880320" y="2285424"/>
                  </a:cubicBezTo>
                  <a:cubicBezTo>
                    <a:pt x="814524" y="2286824"/>
                    <a:pt x="748262" y="2289157"/>
                    <a:pt x="683867" y="2273291"/>
                  </a:cubicBezTo>
                  <a:cubicBezTo>
                    <a:pt x="612938" y="2256026"/>
                    <a:pt x="559275" y="2210762"/>
                    <a:pt x="513078" y="2156633"/>
                  </a:cubicBezTo>
                  <a:cubicBezTo>
                    <a:pt x="506545" y="2149166"/>
                    <a:pt x="503279" y="2139367"/>
                    <a:pt x="503745" y="2129568"/>
                  </a:cubicBezTo>
                  <a:cubicBezTo>
                    <a:pt x="505145" y="2078705"/>
                    <a:pt x="491613" y="2030174"/>
                    <a:pt x="486480" y="1980244"/>
                  </a:cubicBezTo>
                  <a:cubicBezTo>
                    <a:pt x="484146" y="1955979"/>
                    <a:pt x="478081" y="1932181"/>
                    <a:pt x="493013" y="1909782"/>
                  </a:cubicBezTo>
                  <a:cubicBezTo>
                    <a:pt x="498146" y="1901850"/>
                    <a:pt x="492546" y="1894383"/>
                    <a:pt x="488346" y="1887384"/>
                  </a:cubicBezTo>
                  <a:cubicBezTo>
                    <a:pt x="459882" y="1841654"/>
                    <a:pt x="428150" y="1797790"/>
                    <a:pt x="396886" y="1753926"/>
                  </a:cubicBezTo>
                  <a:cubicBezTo>
                    <a:pt x="374954" y="1723128"/>
                    <a:pt x="354422" y="1691397"/>
                    <a:pt x="336223" y="1658266"/>
                  </a:cubicBezTo>
                  <a:cubicBezTo>
                    <a:pt x="324091" y="1636334"/>
                    <a:pt x="310092" y="1616268"/>
                    <a:pt x="294226" y="1596670"/>
                  </a:cubicBezTo>
                  <a:cubicBezTo>
                    <a:pt x="283960" y="1584071"/>
                    <a:pt x="281626" y="1571005"/>
                    <a:pt x="292359" y="1557006"/>
                  </a:cubicBezTo>
                  <a:cubicBezTo>
                    <a:pt x="343689" y="1491677"/>
                    <a:pt x="307292" y="1389484"/>
                    <a:pt x="350222" y="1319955"/>
                  </a:cubicBezTo>
                  <a:cubicBezTo>
                    <a:pt x="362355" y="1300356"/>
                    <a:pt x="374487" y="1280758"/>
                    <a:pt x="386620" y="1260692"/>
                  </a:cubicBezTo>
                  <a:cubicBezTo>
                    <a:pt x="391287" y="1253226"/>
                    <a:pt x="397352" y="1247160"/>
                    <a:pt x="403886" y="1241560"/>
                  </a:cubicBezTo>
                  <a:cubicBezTo>
                    <a:pt x="422551" y="1227095"/>
                    <a:pt x="433283" y="1228494"/>
                    <a:pt x="446349" y="1247626"/>
                  </a:cubicBezTo>
                  <a:cubicBezTo>
                    <a:pt x="464081" y="1273292"/>
                    <a:pt x="480413" y="1300356"/>
                    <a:pt x="498612" y="1325554"/>
                  </a:cubicBezTo>
                  <a:cubicBezTo>
                    <a:pt x="518211" y="1352619"/>
                    <a:pt x="528011" y="1354953"/>
                    <a:pt x="559275" y="1341886"/>
                  </a:cubicBezTo>
                  <a:cubicBezTo>
                    <a:pt x="570941" y="1337220"/>
                    <a:pt x="582140" y="1331621"/>
                    <a:pt x="592872" y="1325554"/>
                  </a:cubicBezTo>
                  <a:cubicBezTo>
                    <a:pt x="602672" y="1319955"/>
                    <a:pt x="609205" y="1322754"/>
                    <a:pt x="614805" y="1331621"/>
                  </a:cubicBezTo>
                  <a:cubicBezTo>
                    <a:pt x="617138" y="1335354"/>
                    <a:pt x="619471" y="1339087"/>
                    <a:pt x="620871" y="1342820"/>
                  </a:cubicBezTo>
                  <a:cubicBezTo>
                    <a:pt x="648869" y="1425415"/>
                    <a:pt x="737530" y="1583137"/>
                    <a:pt x="776727" y="1660598"/>
                  </a:cubicBezTo>
                  <a:cubicBezTo>
                    <a:pt x="833190" y="1772592"/>
                    <a:pt x="892919" y="1883184"/>
                    <a:pt x="947049" y="1996577"/>
                  </a:cubicBezTo>
                  <a:cubicBezTo>
                    <a:pt x="961048" y="2025975"/>
                    <a:pt x="961048" y="2025975"/>
                    <a:pt x="934450" y="2043240"/>
                  </a:cubicBezTo>
                  <a:cubicBezTo>
                    <a:pt x="926983" y="2047907"/>
                    <a:pt x="926983" y="2052573"/>
                    <a:pt x="931183" y="2059106"/>
                  </a:cubicBezTo>
                  <a:cubicBezTo>
                    <a:pt x="947049" y="2084304"/>
                    <a:pt x="965248" y="2107636"/>
                    <a:pt x="985779" y="2129101"/>
                  </a:cubicBezTo>
                  <a:cubicBezTo>
                    <a:pt x="991379" y="2135167"/>
                    <a:pt x="995113" y="2135634"/>
                    <a:pt x="1000712" y="2128167"/>
                  </a:cubicBezTo>
                  <a:cubicBezTo>
                    <a:pt x="1023577" y="2099236"/>
                    <a:pt x="1068374" y="2102036"/>
                    <a:pt x="1085640" y="2136100"/>
                  </a:cubicBezTo>
                  <a:cubicBezTo>
                    <a:pt x="1097305" y="2159432"/>
                    <a:pt x="1112704" y="2165499"/>
                    <a:pt x="1136503" y="2165032"/>
                  </a:cubicBezTo>
                  <a:cubicBezTo>
                    <a:pt x="1223763" y="2163632"/>
                    <a:pt x="1311491" y="2165499"/>
                    <a:pt x="1398752" y="2163632"/>
                  </a:cubicBezTo>
                  <a:cubicBezTo>
                    <a:pt x="1475747" y="2162232"/>
                    <a:pt x="1714664" y="2166432"/>
                    <a:pt x="1788859" y="2191163"/>
                  </a:cubicBezTo>
                  <a:cubicBezTo>
                    <a:pt x="1824323" y="2203296"/>
                    <a:pt x="1858388" y="2196763"/>
                    <a:pt x="1889186" y="2172032"/>
                  </a:cubicBezTo>
                  <a:cubicBezTo>
                    <a:pt x="1957781" y="2116502"/>
                    <a:pt x="1967580" y="1249026"/>
                    <a:pt x="2030576" y="1187897"/>
                  </a:cubicBezTo>
                  <a:cubicBezTo>
                    <a:pt x="2136502" y="1084770"/>
                    <a:pt x="2240095" y="1009176"/>
                    <a:pt x="2246161" y="1003109"/>
                  </a:cubicBezTo>
                  <a:cubicBezTo>
                    <a:pt x="2263427" y="986311"/>
                    <a:pt x="2243361" y="922849"/>
                    <a:pt x="2235428" y="912582"/>
                  </a:cubicBezTo>
                  <a:cubicBezTo>
                    <a:pt x="2216764" y="889251"/>
                    <a:pt x="2194365" y="880385"/>
                    <a:pt x="2164034" y="886451"/>
                  </a:cubicBezTo>
                  <a:cubicBezTo>
                    <a:pt x="2129036" y="893450"/>
                    <a:pt x="2094971" y="904650"/>
                    <a:pt x="2059507" y="907916"/>
                  </a:cubicBezTo>
                  <a:cubicBezTo>
                    <a:pt x="2029176" y="911183"/>
                    <a:pt x="2017510" y="902783"/>
                    <a:pt x="2009577" y="872918"/>
                  </a:cubicBezTo>
                  <a:cubicBezTo>
                    <a:pt x="2005844" y="859386"/>
                    <a:pt x="2003511" y="831388"/>
                    <a:pt x="2001644" y="817856"/>
                  </a:cubicBezTo>
                  <a:cubicBezTo>
                    <a:pt x="2000245" y="804789"/>
                    <a:pt x="1993712" y="799190"/>
                    <a:pt x="1981112" y="797323"/>
                  </a:cubicBezTo>
                  <a:cubicBezTo>
                    <a:pt x="1957781" y="794057"/>
                    <a:pt x="1953115" y="785191"/>
                    <a:pt x="1965714" y="766059"/>
                  </a:cubicBezTo>
                  <a:cubicBezTo>
                    <a:pt x="1975513" y="751593"/>
                    <a:pt x="1968980" y="746926"/>
                    <a:pt x="1956381" y="741794"/>
                  </a:cubicBezTo>
                  <a:cubicBezTo>
                    <a:pt x="1929316" y="731528"/>
                    <a:pt x="1926983" y="726861"/>
                    <a:pt x="1933049" y="697930"/>
                  </a:cubicBezTo>
                  <a:cubicBezTo>
                    <a:pt x="1934916" y="687664"/>
                    <a:pt x="1933049" y="681131"/>
                    <a:pt x="1922783" y="677865"/>
                  </a:cubicBezTo>
                  <a:cubicBezTo>
                    <a:pt x="1911117" y="673665"/>
                    <a:pt x="1899452" y="669465"/>
                    <a:pt x="1888252" y="664332"/>
                  </a:cubicBezTo>
                  <a:cubicBezTo>
                    <a:pt x="1863521" y="652666"/>
                    <a:pt x="1857454" y="639134"/>
                    <a:pt x="1867720" y="613469"/>
                  </a:cubicBezTo>
                  <a:cubicBezTo>
                    <a:pt x="1875187" y="594337"/>
                    <a:pt x="1884519" y="576138"/>
                    <a:pt x="1893852" y="557940"/>
                  </a:cubicBezTo>
                  <a:cubicBezTo>
                    <a:pt x="1910651" y="525275"/>
                    <a:pt x="1919517" y="490277"/>
                    <a:pt x="1919517" y="453880"/>
                  </a:cubicBezTo>
                  <a:cubicBezTo>
                    <a:pt x="1919517" y="430081"/>
                    <a:pt x="1920450" y="420282"/>
                    <a:pt x="1918584" y="396483"/>
                  </a:cubicBezTo>
                  <a:cubicBezTo>
                    <a:pt x="1913917" y="333954"/>
                    <a:pt x="1910184" y="287758"/>
                    <a:pt x="1928850" y="228961"/>
                  </a:cubicBezTo>
                  <a:cubicBezTo>
                    <a:pt x="1934449" y="212163"/>
                    <a:pt x="1917650" y="209363"/>
                    <a:pt x="1913451" y="192098"/>
                  </a:cubicBezTo>
                  <a:cubicBezTo>
                    <a:pt x="1908784" y="172032"/>
                    <a:pt x="1929783" y="142634"/>
                    <a:pt x="1947982" y="131435"/>
                  </a:cubicBezTo>
                  <a:cubicBezTo>
                    <a:pt x="1976446" y="114170"/>
                    <a:pt x="2026376" y="89904"/>
                    <a:pt x="2056241" y="76839"/>
                  </a:cubicBezTo>
                  <a:cubicBezTo>
                    <a:pt x="2117837" y="50707"/>
                    <a:pt x="2179432" y="25509"/>
                    <a:pt x="2244762" y="9643"/>
                  </a:cubicBezTo>
                  <a:cubicBezTo>
                    <a:pt x="2266577" y="4277"/>
                    <a:pt x="2287954" y="1185"/>
                    <a:pt x="2308946" y="28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77" name="Group 5">
              <a:extLst>
                <a:ext uri="{FF2B5EF4-FFF2-40B4-BE49-F238E27FC236}">
                  <a16:creationId xmlns:a16="http://schemas.microsoft.com/office/drawing/2014/main" id="{7970AB84-DE00-4B72-B69C-8458312083BC}"/>
                </a:ext>
              </a:extLst>
            </p:cNvPr>
            <p:cNvGrpSpPr/>
            <p:nvPr/>
          </p:nvGrpSpPr>
          <p:grpSpPr>
            <a:xfrm>
              <a:off x="6935372" y="4743735"/>
              <a:ext cx="1791643" cy="1519698"/>
              <a:chOff x="431983" y="4908978"/>
              <a:chExt cx="1791643" cy="1519698"/>
            </a:xfrm>
          </p:grpSpPr>
          <p:sp>
            <p:nvSpPr>
              <p:cNvPr id="1284" name="Rectangle 112">
                <a:extLst>
                  <a:ext uri="{FF2B5EF4-FFF2-40B4-BE49-F238E27FC236}">
                    <a16:creationId xmlns:a16="http://schemas.microsoft.com/office/drawing/2014/main" id="{21C8E3B4-35B0-4A18-9126-68CAF2CDA727}"/>
                  </a:ext>
                </a:extLst>
              </p:cNvPr>
              <p:cNvSpPr/>
              <p:nvPr/>
            </p:nvSpPr>
            <p:spPr>
              <a:xfrm rot="10800000" flipH="1">
                <a:off x="431983" y="6207029"/>
                <a:ext cx="1791643" cy="22164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5" name="Rectangle 98">
                <a:extLst>
                  <a:ext uri="{FF2B5EF4-FFF2-40B4-BE49-F238E27FC236}">
                    <a16:creationId xmlns:a16="http://schemas.microsoft.com/office/drawing/2014/main" id="{76360176-CF1B-481A-B82E-0B424AB2DC25}"/>
                  </a:ext>
                </a:extLst>
              </p:cNvPr>
              <p:cNvSpPr/>
              <p:nvPr/>
            </p:nvSpPr>
            <p:spPr>
              <a:xfrm rot="10800000" flipH="1">
                <a:off x="477202" y="5975783"/>
                <a:ext cx="1701206" cy="21045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6" name="Rectangle 97">
                <a:extLst>
                  <a:ext uri="{FF2B5EF4-FFF2-40B4-BE49-F238E27FC236}">
                    <a16:creationId xmlns:a16="http://schemas.microsoft.com/office/drawing/2014/main" id="{B8546019-BA5F-41BD-9E3B-814B91C5EBCB}"/>
                  </a:ext>
                </a:extLst>
              </p:cNvPr>
              <p:cNvSpPr/>
              <p:nvPr/>
            </p:nvSpPr>
            <p:spPr>
              <a:xfrm rot="10800000" flipH="1">
                <a:off x="608469" y="5777017"/>
                <a:ext cx="1438672" cy="17798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7" name="Rectangle 26">
                <a:extLst>
                  <a:ext uri="{FF2B5EF4-FFF2-40B4-BE49-F238E27FC236}">
                    <a16:creationId xmlns:a16="http://schemas.microsoft.com/office/drawing/2014/main" id="{D0A0D0BC-24F8-4DAC-84D1-E7C5F1232E94}"/>
                  </a:ext>
                </a:extLst>
              </p:cNvPr>
              <p:cNvSpPr/>
              <p:nvPr/>
            </p:nvSpPr>
            <p:spPr>
              <a:xfrm flipH="1" flipV="1">
                <a:off x="501262" y="5570427"/>
                <a:ext cx="1653085" cy="20450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88" name="Rectangle 39">
                <a:extLst>
                  <a:ext uri="{FF2B5EF4-FFF2-40B4-BE49-F238E27FC236}">
                    <a16:creationId xmlns:a16="http://schemas.microsoft.com/office/drawing/2014/main" id="{6C401AD9-4250-4652-A7C0-AB2772E6F46F}"/>
                  </a:ext>
                </a:extLst>
              </p:cNvPr>
              <p:cNvSpPr/>
              <p:nvPr/>
            </p:nvSpPr>
            <p:spPr>
              <a:xfrm rot="10800000" flipV="1">
                <a:off x="523586" y="5358778"/>
                <a:ext cx="1608437" cy="198982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89" name="Rectangle 112">
                <a:extLst>
                  <a:ext uri="{FF2B5EF4-FFF2-40B4-BE49-F238E27FC236}">
                    <a16:creationId xmlns:a16="http://schemas.microsoft.com/office/drawing/2014/main" id="{F411703B-F758-4C2F-B1F0-CD0BB1D79B60}"/>
                  </a:ext>
                </a:extLst>
              </p:cNvPr>
              <p:cNvSpPr/>
              <p:nvPr/>
            </p:nvSpPr>
            <p:spPr>
              <a:xfrm rot="10800000" flipH="1">
                <a:off x="431983" y="5132611"/>
                <a:ext cx="1791643" cy="22164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290" name="Rectangle 98">
                <a:extLst>
                  <a:ext uri="{FF2B5EF4-FFF2-40B4-BE49-F238E27FC236}">
                    <a16:creationId xmlns:a16="http://schemas.microsoft.com/office/drawing/2014/main" id="{72801C07-7CA0-48A1-BB78-377F8F3A0840}"/>
                  </a:ext>
                </a:extLst>
              </p:cNvPr>
              <p:cNvSpPr/>
              <p:nvPr/>
            </p:nvSpPr>
            <p:spPr>
              <a:xfrm rot="10800000" flipH="1">
                <a:off x="477202" y="4908978"/>
                <a:ext cx="1701206" cy="21045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1278" name="Group 13">
              <a:extLst>
                <a:ext uri="{FF2B5EF4-FFF2-40B4-BE49-F238E27FC236}">
                  <a16:creationId xmlns:a16="http://schemas.microsoft.com/office/drawing/2014/main" id="{132AE2CD-B7CB-433F-B63A-946902B6016A}"/>
                </a:ext>
              </a:extLst>
            </p:cNvPr>
            <p:cNvGrpSpPr/>
            <p:nvPr/>
          </p:nvGrpSpPr>
          <p:grpSpPr>
            <a:xfrm>
              <a:off x="10159737" y="5018157"/>
              <a:ext cx="1420106" cy="1235751"/>
              <a:chOff x="4075906" y="5137696"/>
              <a:chExt cx="1420106" cy="1235751"/>
            </a:xfrm>
          </p:grpSpPr>
          <p:sp>
            <p:nvSpPr>
              <p:cNvPr id="1279" name="Round Same Side Corner Rectangle 51">
                <a:extLst>
                  <a:ext uri="{FF2B5EF4-FFF2-40B4-BE49-F238E27FC236}">
                    <a16:creationId xmlns:a16="http://schemas.microsoft.com/office/drawing/2014/main" id="{016B882B-5CC2-483E-8C29-BDD0D2E88179}"/>
                  </a:ext>
                </a:extLst>
              </p:cNvPr>
              <p:cNvSpPr/>
              <p:nvPr/>
            </p:nvSpPr>
            <p:spPr>
              <a:xfrm rot="5400000" flipH="1">
                <a:off x="4674379" y="5298426"/>
                <a:ext cx="223160" cy="142010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280" name="Round Same Side Corner Rectangle 51">
                <a:extLst>
                  <a:ext uri="{FF2B5EF4-FFF2-40B4-BE49-F238E27FC236}">
                    <a16:creationId xmlns:a16="http://schemas.microsoft.com/office/drawing/2014/main" id="{E1DBEB09-D8E7-4E17-A0D5-D2DAE4C5C627}"/>
                  </a:ext>
                </a:extLst>
              </p:cNvPr>
              <p:cNvSpPr/>
              <p:nvPr/>
            </p:nvSpPr>
            <p:spPr>
              <a:xfrm rot="16200000" flipH="1">
                <a:off x="4680603" y="5597643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281" name="Round Same Side Corner Rectangle 51">
                <a:extLst>
                  <a:ext uri="{FF2B5EF4-FFF2-40B4-BE49-F238E27FC236}">
                    <a16:creationId xmlns:a16="http://schemas.microsoft.com/office/drawing/2014/main" id="{012DF85D-C54D-4EFE-9980-F40BCE7D5873}"/>
                  </a:ext>
                </a:extLst>
              </p:cNvPr>
              <p:cNvSpPr/>
              <p:nvPr/>
            </p:nvSpPr>
            <p:spPr>
              <a:xfrm rot="16200000" flipH="1">
                <a:off x="4680603" y="5077728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282" name="Round Same Side Corner Rectangle 51">
                <a:extLst>
                  <a:ext uri="{FF2B5EF4-FFF2-40B4-BE49-F238E27FC236}">
                    <a16:creationId xmlns:a16="http://schemas.microsoft.com/office/drawing/2014/main" id="{C20A433E-BD2D-4129-BAEE-7F12FD440E3A}"/>
                  </a:ext>
                </a:extLst>
              </p:cNvPr>
              <p:cNvSpPr/>
              <p:nvPr/>
            </p:nvSpPr>
            <p:spPr>
              <a:xfrm rot="16200000" flipH="1">
                <a:off x="4662514" y="4825671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283" name="Round Same Side Corner Rectangle 51">
                <a:extLst>
                  <a:ext uri="{FF2B5EF4-FFF2-40B4-BE49-F238E27FC236}">
                    <a16:creationId xmlns:a16="http://schemas.microsoft.com/office/drawing/2014/main" id="{1992FB52-CAC6-4CA3-A02F-F880479DF9F6}"/>
                  </a:ext>
                </a:extLst>
              </p:cNvPr>
              <p:cNvSpPr/>
              <p:nvPr/>
            </p:nvSpPr>
            <p:spPr>
              <a:xfrm rot="5400000" flipH="1">
                <a:off x="4697692" y="4572604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</p:grpSp>
      </p:grpSp>
      <p:sp>
        <p:nvSpPr>
          <p:cNvPr id="1293" name="TextBox 1292">
            <a:extLst>
              <a:ext uri="{FF2B5EF4-FFF2-40B4-BE49-F238E27FC236}">
                <a16:creationId xmlns:a16="http://schemas.microsoft.com/office/drawing/2014/main" id="{186B2029-D1E5-4590-A8E2-48114247D004}"/>
              </a:ext>
            </a:extLst>
          </p:cNvPr>
          <p:cNvSpPr txBox="1"/>
          <p:nvPr/>
        </p:nvSpPr>
        <p:spPr>
          <a:xfrm>
            <a:off x="897926" y="2595145"/>
            <a:ext cx="484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94" name="TextBox 1293">
            <a:extLst>
              <a:ext uri="{FF2B5EF4-FFF2-40B4-BE49-F238E27FC236}">
                <a16:creationId xmlns:a16="http://schemas.microsoft.com/office/drawing/2014/main" id="{DCE2ED9C-D63D-44D9-9316-5A74E7237861}"/>
              </a:ext>
            </a:extLst>
          </p:cNvPr>
          <p:cNvSpPr txBox="1"/>
          <p:nvPr/>
        </p:nvSpPr>
        <p:spPr>
          <a:xfrm>
            <a:off x="897926" y="1858988"/>
            <a:ext cx="5077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  <a:cs typeface="Arial" pitchFamily="34" charset="0"/>
              </a:rPr>
              <a:t>Simple Presentation</a:t>
            </a:r>
            <a:endParaRPr lang="ko-KR" altLang="en-US" sz="3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303" name="그룹 1302">
            <a:extLst>
              <a:ext uri="{FF2B5EF4-FFF2-40B4-BE49-F238E27FC236}">
                <a16:creationId xmlns:a16="http://schemas.microsoft.com/office/drawing/2014/main" id="{6CB217B4-2D75-4029-AA9B-CCAC40CFEE65}"/>
              </a:ext>
            </a:extLst>
          </p:cNvPr>
          <p:cNvGrpSpPr/>
          <p:nvPr/>
        </p:nvGrpSpPr>
        <p:grpSpPr>
          <a:xfrm>
            <a:off x="979491" y="3467100"/>
            <a:ext cx="2253363" cy="2570232"/>
            <a:chOff x="979491" y="3467100"/>
            <a:chExt cx="2253363" cy="2570232"/>
          </a:xfrm>
        </p:grpSpPr>
        <p:sp>
          <p:nvSpPr>
            <p:cNvPr id="1295" name="Rounded Rectangle 13">
              <a:extLst>
                <a:ext uri="{FF2B5EF4-FFF2-40B4-BE49-F238E27FC236}">
                  <a16:creationId xmlns:a16="http://schemas.microsoft.com/office/drawing/2014/main" id="{970B3EF8-5E81-489F-9CE6-BA2B3BBFC044}"/>
                </a:ext>
              </a:extLst>
            </p:cNvPr>
            <p:cNvSpPr/>
            <p:nvPr/>
          </p:nvSpPr>
          <p:spPr>
            <a:xfrm>
              <a:off x="979491" y="3467100"/>
              <a:ext cx="2253363" cy="2570232"/>
            </a:xfrm>
            <a:prstGeom prst="roundRect">
              <a:avLst>
                <a:gd name="adj" fmla="val 8037"/>
              </a:avLst>
            </a:prstGeom>
            <a:solidFill>
              <a:schemeClr val="bg1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97" name="TextBox 1296">
              <a:extLst>
                <a:ext uri="{FF2B5EF4-FFF2-40B4-BE49-F238E27FC236}">
                  <a16:creationId xmlns:a16="http://schemas.microsoft.com/office/drawing/2014/main" id="{6F8FFA85-1539-47EE-B8BC-954A70BF0B37}"/>
                </a:ext>
              </a:extLst>
            </p:cNvPr>
            <p:cNvSpPr txBox="1"/>
            <p:nvPr/>
          </p:nvSpPr>
          <p:spPr>
            <a:xfrm>
              <a:off x="1207712" y="4301188"/>
              <a:ext cx="17969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9" name="TextBox 1298">
              <a:extLst>
                <a:ext uri="{FF2B5EF4-FFF2-40B4-BE49-F238E27FC236}">
                  <a16:creationId xmlns:a16="http://schemas.microsoft.com/office/drawing/2014/main" id="{91215A6A-EF57-4ABE-A3A6-B3749CD424AE}"/>
                </a:ext>
              </a:extLst>
            </p:cNvPr>
            <p:cNvSpPr txBox="1"/>
            <p:nvPr/>
          </p:nvSpPr>
          <p:spPr>
            <a:xfrm>
              <a:off x="1781567" y="3600510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30%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02" name="Round Same Side Corner Rectangle 20">
              <a:extLst>
                <a:ext uri="{FF2B5EF4-FFF2-40B4-BE49-F238E27FC236}">
                  <a16:creationId xmlns:a16="http://schemas.microsoft.com/office/drawing/2014/main" id="{14E50CF3-31D4-44D5-AA6D-F0CFB9DB58A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78214" y="3730740"/>
              <a:ext cx="214326" cy="45720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12272</TotalTime>
  <Words>121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2022-10-26T02:16:36Z</dcterms:modified>
</cp:coreProperties>
</file>