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122660708181551E-2"/>
          <c:y val="0"/>
          <c:w val="0.95760845536833383"/>
          <c:h val="0.917417417417417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9FE-4989-A196-F4A96C7E75E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B9FE-4989-A196-F4A96C7E75E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B9FE-4989-A196-F4A96C7E75EA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80</c:v>
                </c:pt>
                <c:pt idx="1">
                  <c:v>40</c:v>
                </c:pt>
                <c:pt idx="2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9FE-4989-A196-F4A96C7E75E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892857728"/>
        <c:axId val="892867712"/>
      </c:barChart>
      <c:catAx>
        <c:axId val="892857728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892867712"/>
        <c:crosses val="autoZero"/>
        <c:auto val="1"/>
        <c:lblAlgn val="ctr"/>
        <c:lblOffset val="100"/>
        <c:noMultiLvlLbl val="0"/>
      </c:catAx>
      <c:valAx>
        <c:axId val="8928677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92857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999" name="Chart 2">
            <a:extLst>
              <a:ext uri="{FF2B5EF4-FFF2-40B4-BE49-F238E27FC236}">
                <a16:creationId xmlns:a16="http://schemas.microsoft.com/office/drawing/2014/main" id="{6ED4B3C5-43C9-4A92-B61D-8DD191C80C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9511607"/>
              </p:ext>
            </p:extLst>
          </p:nvPr>
        </p:nvGraphicFramePr>
        <p:xfrm>
          <a:off x="2800532" y="3499707"/>
          <a:ext cx="6590937" cy="338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00" name="Rectangle 14">
            <a:extLst>
              <a:ext uri="{FF2B5EF4-FFF2-40B4-BE49-F238E27FC236}">
                <a16:creationId xmlns:a16="http://schemas.microsoft.com/office/drawing/2014/main" id="{47823607-3EF3-47AC-AA19-C1C76F5A5536}"/>
              </a:ext>
            </a:extLst>
          </p:cNvPr>
          <p:cNvSpPr/>
          <p:nvPr/>
        </p:nvSpPr>
        <p:spPr>
          <a:xfrm>
            <a:off x="5560882" y="4134780"/>
            <a:ext cx="1098490" cy="1098486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01" name="Rectangle 41">
            <a:extLst>
              <a:ext uri="{FF2B5EF4-FFF2-40B4-BE49-F238E27FC236}">
                <a16:creationId xmlns:a16="http://schemas.microsoft.com/office/drawing/2014/main" id="{480D066F-073F-457F-91E7-CC007398D3C5}"/>
              </a:ext>
            </a:extLst>
          </p:cNvPr>
          <p:cNvSpPr>
            <a:spLocks/>
          </p:cNvSpPr>
          <p:nvPr/>
        </p:nvSpPr>
        <p:spPr>
          <a:xfrm>
            <a:off x="7632072" y="3361599"/>
            <a:ext cx="1185931" cy="1185928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02" name="Freeform: Shape 7">
            <a:extLst>
              <a:ext uri="{FF2B5EF4-FFF2-40B4-BE49-F238E27FC236}">
                <a16:creationId xmlns:a16="http://schemas.microsoft.com/office/drawing/2014/main" id="{7C0B2048-F73B-4089-BC00-23B97BC64C43}"/>
              </a:ext>
            </a:extLst>
          </p:cNvPr>
          <p:cNvSpPr/>
          <p:nvPr/>
        </p:nvSpPr>
        <p:spPr>
          <a:xfrm>
            <a:off x="3291631" y="2790216"/>
            <a:ext cx="1389009" cy="1075119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003" name="TextBox 2002">
            <a:extLst>
              <a:ext uri="{FF2B5EF4-FFF2-40B4-BE49-F238E27FC236}">
                <a16:creationId xmlns:a16="http://schemas.microsoft.com/office/drawing/2014/main" id="{F7E71EF8-E321-4644-AC88-8ABA546AB97B}"/>
              </a:ext>
            </a:extLst>
          </p:cNvPr>
          <p:cNvSpPr txBox="1"/>
          <p:nvPr/>
        </p:nvSpPr>
        <p:spPr>
          <a:xfrm>
            <a:off x="3355940" y="3873170"/>
            <a:ext cx="1260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04" name="TextBox 2003">
            <a:extLst>
              <a:ext uri="{FF2B5EF4-FFF2-40B4-BE49-F238E27FC236}">
                <a16:creationId xmlns:a16="http://schemas.microsoft.com/office/drawing/2014/main" id="{39BE9AE5-21E6-4B22-BED9-9F1F8C04ECC0}"/>
              </a:ext>
            </a:extLst>
          </p:cNvPr>
          <p:cNvSpPr txBox="1"/>
          <p:nvPr/>
        </p:nvSpPr>
        <p:spPr>
          <a:xfrm>
            <a:off x="5474858" y="5282258"/>
            <a:ext cx="1260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05" name="TextBox 2004">
            <a:extLst>
              <a:ext uri="{FF2B5EF4-FFF2-40B4-BE49-F238E27FC236}">
                <a16:creationId xmlns:a16="http://schemas.microsoft.com/office/drawing/2014/main" id="{06E5FD34-4104-4270-AFA4-641E36288F55}"/>
              </a:ext>
            </a:extLst>
          </p:cNvPr>
          <p:cNvSpPr txBox="1"/>
          <p:nvPr/>
        </p:nvSpPr>
        <p:spPr>
          <a:xfrm>
            <a:off x="7575720" y="4577597"/>
            <a:ext cx="1260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06" name="Group 16">
            <a:extLst>
              <a:ext uri="{FF2B5EF4-FFF2-40B4-BE49-F238E27FC236}">
                <a16:creationId xmlns:a16="http://schemas.microsoft.com/office/drawing/2014/main" id="{67C45809-804B-45FA-B3F6-4720325DA17B}"/>
              </a:ext>
            </a:extLst>
          </p:cNvPr>
          <p:cNvGrpSpPr/>
          <p:nvPr/>
        </p:nvGrpSpPr>
        <p:grpSpPr>
          <a:xfrm>
            <a:off x="4232366" y="1788222"/>
            <a:ext cx="3745372" cy="1275074"/>
            <a:chOff x="862040" y="4320645"/>
            <a:chExt cx="2381142" cy="1275074"/>
          </a:xfrm>
        </p:grpSpPr>
        <p:grpSp>
          <p:nvGrpSpPr>
            <p:cNvPr id="2007" name="Group 17">
              <a:extLst>
                <a:ext uri="{FF2B5EF4-FFF2-40B4-BE49-F238E27FC236}">
                  <a16:creationId xmlns:a16="http://schemas.microsoft.com/office/drawing/2014/main" id="{39FCDDA4-39EC-4948-BDCD-419640B54E8D}"/>
                </a:ext>
              </a:extLst>
            </p:cNvPr>
            <p:cNvGrpSpPr/>
            <p:nvPr/>
          </p:nvGrpSpPr>
          <p:grpSpPr>
            <a:xfrm>
              <a:off x="862040" y="4320645"/>
              <a:ext cx="2372919" cy="358073"/>
              <a:chOff x="869474" y="4706511"/>
              <a:chExt cx="3183339" cy="358073"/>
            </a:xfrm>
          </p:grpSpPr>
          <p:sp>
            <p:nvSpPr>
              <p:cNvPr id="2009" name="TextBox 2008">
                <a:extLst>
                  <a:ext uri="{FF2B5EF4-FFF2-40B4-BE49-F238E27FC236}">
                    <a16:creationId xmlns:a16="http://schemas.microsoft.com/office/drawing/2014/main" id="{EC6798A4-9845-412F-BEBB-97ADFA7A6EF6}"/>
                  </a:ext>
                </a:extLst>
              </p:cNvPr>
              <p:cNvSpPr txBox="1"/>
              <p:nvPr/>
            </p:nvSpPr>
            <p:spPr>
              <a:xfrm>
                <a:off x="901768" y="4758117"/>
                <a:ext cx="3151045" cy="306467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010" name="TextBox 2009">
                <a:extLst>
                  <a:ext uri="{FF2B5EF4-FFF2-40B4-BE49-F238E27FC236}">
                    <a16:creationId xmlns:a16="http://schemas.microsoft.com/office/drawing/2014/main" id="{8B322C7E-D510-4B4B-BCB9-2A3655275FED}"/>
                  </a:ext>
                </a:extLst>
              </p:cNvPr>
              <p:cNvSpPr txBox="1"/>
              <p:nvPr/>
            </p:nvSpPr>
            <p:spPr>
              <a:xfrm>
                <a:off x="869474" y="47065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008" name="TextBox 2007">
              <a:extLst>
                <a:ext uri="{FF2B5EF4-FFF2-40B4-BE49-F238E27FC236}">
                  <a16:creationId xmlns:a16="http://schemas.microsoft.com/office/drawing/2014/main" id="{C54026C8-7211-4363-AE44-97F84F30B396}"/>
                </a:ext>
              </a:extLst>
            </p:cNvPr>
            <p:cNvSpPr txBox="1"/>
            <p:nvPr/>
          </p:nvSpPr>
          <p:spPr>
            <a:xfrm>
              <a:off x="894334" y="4764722"/>
              <a:ext cx="23488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11" name="Group 11">
            <a:extLst>
              <a:ext uri="{FF2B5EF4-FFF2-40B4-BE49-F238E27FC236}">
                <a16:creationId xmlns:a16="http://schemas.microsoft.com/office/drawing/2014/main" id="{2F4EDE48-2209-467B-8309-19E985B89F5D}"/>
              </a:ext>
            </a:extLst>
          </p:cNvPr>
          <p:cNvGrpSpPr/>
          <p:nvPr/>
        </p:nvGrpSpPr>
        <p:grpSpPr>
          <a:xfrm>
            <a:off x="9339915" y="4119335"/>
            <a:ext cx="2023982" cy="2013737"/>
            <a:chOff x="3937346" y="1720430"/>
            <a:chExt cx="2381142" cy="2013737"/>
          </a:xfrm>
        </p:grpSpPr>
        <p:grpSp>
          <p:nvGrpSpPr>
            <p:cNvPr id="2012" name="Group 12">
              <a:extLst>
                <a:ext uri="{FF2B5EF4-FFF2-40B4-BE49-F238E27FC236}">
                  <a16:creationId xmlns:a16="http://schemas.microsoft.com/office/drawing/2014/main" id="{067C8EAF-0F62-4FFD-AE62-92A6A34F491E}"/>
                </a:ext>
              </a:extLst>
            </p:cNvPr>
            <p:cNvGrpSpPr/>
            <p:nvPr/>
          </p:nvGrpSpPr>
          <p:grpSpPr>
            <a:xfrm>
              <a:off x="3937346" y="1720430"/>
              <a:ext cx="2372919" cy="358073"/>
              <a:chOff x="8082213" y="1735109"/>
              <a:chExt cx="3183338" cy="358073"/>
            </a:xfrm>
          </p:grpSpPr>
          <p:sp>
            <p:nvSpPr>
              <p:cNvPr id="2014" name="TextBox 2013">
                <a:extLst>
                  <a:ext uri="{FF2B5EF4-FFF2-40B4-BE49-F238E27FC236}">
                    <a16:creationId xmlns:a16="http://schemas.microsoft.com/office/drawing/2014/main" id="{24F1803C-C0FE-446D-A432-036BAAF25FD4}"/>
                  </a:ext>
                </a:extLst>
              </p:cNvPr>
              <p:cNvSpPr txBox="1"/>
              <p:nvPr/>
            </p:nvSpPr>
            <p:spPr>
              <a:xfrm>
                <a:off x="8114506" y="1786715"/>
                <a:ext cx="3151045" cy="306467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015" name="TextBox 2014">
                <a:extLst>
                  <a:ext uri="{FF2B5EF4-FFF2-40B4-BE49-F238E27FC236}">
                    <a16:creationId xmlns:a16="http://schemas.microsoft.com/office/drawing/2014/main" id="{838D15DF-3943-4FB4-B7FF-04F9D0A74E1A}"/>
                  </a:ext>
                </a:extLst>
              </p:cNvPr>
              <p:cNvSpPr txBox="1"/>
              <p:nvPr/>
            </p:nvSpPr>
            <p:spPr>
              <a:xfrm>
                <a:off x="8082213" y="17351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013" name="TextBox 2012">
              <a:extLst>
                <a:ext uri="{FF2B5EF4-FFF2-40B4-BE49-F238E27FC236}">
                  <a16:creationId xmlns:a16="http://schemas.microsoft.com/office/drawing/2014/main" id="{47361605-DB05-402C-9C3F-1865BBB030F3}"/>
                </a:ext>
              </a:extLst>
            </p:cNvPr>
            <p:cNvSpPr txBox="1"/>
            <p:nvPr/>
          </p:nvSpPr>
          <p:spPr>
            <a:xfrm>
              <a:off x="3969640" y="2164507"/>
              <a:ext cx="23488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16" name="Group 21">
            <a:extLst>
              <a:ext uri="{FF2B5EF4-FFF2-40B4-BE49-F238E27FC236}">
                <a16:creationId xmlns:a16="http://schemas.microsoft.com/office/drawing/2014/main" id="{E31946A5-230A-4298-BF05-87023B790520}"/>
              </a:ext>
            </a:extLst>
          </p:cNvPr>
          <p:cNvGrpSpPr/>
          <p:nvPr/>
        </p:nvGrpSpPr>
        <p:grpSpPr>
          <a:xfrm>
            <a:off x="828103" y="4119335"/>
            <a:ext cx="2023982" cy="2013737"/>
            <a:chOff x="862040" y="1720432"/>
            <a:chExt cx="2381142" cy="2013737"/>
          </a:xfrm>
        </p:grpSpPr>
        <p:grpSp>
          <p:nvGrpSpPr>
            <p:cNvPr id="2017" name="Group 22">
              <a:extLst>
                <a:ext uri="{FF2B5EF4-FFF2-40B4-BE49-F238E27FC236}">
                  <a16:creationId xmlns:a16="http://schemas.microsoft.com/office/drawing/2014/main" id="{AB7CB21B-C07A-4821-95BE-70FD9BD0025E}"/>
                </a:ext>
              </a:extLst>
            </p:cNvPr>
            <p:cNvGrpSpPr/>
            <p:nvPr/>
          </p:nvGrpSpPr>
          <p:grpSpPr>
            <a:xfrm>
              <a:off x="862040" y="1720432"/>
              <a:ext cx="2372919" cy="358073"/>
              <a:chOff x="869475" y="1735111"/>
              <a:chExt cx="3183338" cy="358073"/>
            </a:xfrm>
          </p:grpSpPr>
          <p:sp>
            <p:nvSpPr>
              <p:cNvPr id="2019" name="TextBox 2018">
                <a:extLst>
                  <a:ext uri="{FF2B5EF4-FFF2-40B4-BE49-F238E27FC236}">
                    <a16:creationId xmlns:a16="http://schemas.microsoft.com/office/drawing/2014/main" id="{F8BA891E-FC59-4F92-B80D-4024DA9FE1BC}"/>
                  </a:ext>
                </a:extLst>
              </p:cNvPr>
              <p:cNvSpPr txBox="1"/>
              <p:nvPr/>
            </p:nvSpPr>
            <p:spPr>
              <a:xfrm>
                <a:off x="901768" y="1786717"/>
                <a:ext cx="3151045" cy="306467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020" name="TextBox 2019">
                <a:extLst>
                  <a:ext uri="{FF2B5EF4-FFF2-40B4-BE49-F238E27FC236}">
                    <a16:creationId xmlns:a16="http://schemas.microsoft.com/office/drawing/2014/main" id="{D2C52586-431A-453C-AF97-46DE6494EC53}"/>
                  </a:ext>
                </a:extLst>
              </p:cNvPr>
              <p:cNvSpPr txBox="1"/>
              <p:nvPr/>
            </p:nvSpPr>
            <p:spPr>
              <a:xfrm>
                <a:off x="869475" y="17351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018" name="TextBox 2017">
              <a:extLst>
                <a:ext uri="{FF2B5EF4-FFF2-40B4-BE49-F238E27FC236}">
                  <a16:creationId xmlns:a16="http://schemas.microsoft.com/office/drawing/2014/main" id="{DABD8EED-ACEF-46A8-A825-A431E2CC8222}"/>
                </a:ext>
              </a:extLst>
            </p:cNvPr>
            <p:cNvSpPr txBox="1"/>
            <p:nvPr/>
          </p:nvSpPr>
          <p:spPr>
            <a:xfrm>
              <a:off x="894334" y="2164509"/>
              <a:ext cx="23488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11323</TotalTime>
  <Words>134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80</cp:revision>
  <dcterms:created xsi:type="dcterms:W3CDTF">2018-02-18T19:39:47Z</dcterms:created>
  <dcterms:modified xsi:type="dcterms:W3CDTF">2022-10-25T07:24:54Z</dcterms:modified>
</cp:coreProperties>
</file>