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56" name="Group 455">
            <a:extLst>
              <a:ext uri="{FF2B5EF4-FFF2-40B4-BE49-F238E27FC236}">
                <a16:creationId xmlns:a16="http://schemas.microsoft.com/office/drawing/2014/main" id="{674798E0-AEBD-455D-81BE-DD60D094EFEC}"/>
              </a:ext>
            </a:extLst>
          </p:cNvPr>
          <p:cNvGrpSpPr/>
          <p:nvPr/>
        </p:nvGrpSpPr>
        <p:grpSpPr>
          <a:xfrm>
            <a:off x="1125890" y="2981990"/>
            <a:ext cx="3520370" cy="3151947"/>
            <a:chOff x="4362911" y="2401514"/>
            <a:chExt cx="3520370" cy="3151947"/>
          </a:xfrm>
          <a:effectLst>
            <a:outerShdw blurRad="88900" dist="25400" dir="7200000" algn="tl" rotWithShape="0">
              <a:prstClr val="black">
                <a:alpha val="40000"/>
              </a:prstClr>
            </a:outerShdw>
          </a:effectLst>
        </p:grpSpPr>
        <p:grpSp>
          <p:nvGrpSpPr>
            <p:cNvPr id="457" name="Group 456">
              <a:extLst>
                <a:ext uri="{FF2B5EF4-FFF2-40B4-BE49-F238E27FC236}">
                  <a16:creationId xmlns:a16="http://schemas.microsoft.com/office/drawing/2014/main" id="{64EC332E-D7A7-45C3-98CF-980CEB0BB1BC}"/>
                </a:ext>
              </a:extLst>
            </p:cNvPr>
            <p:cNvGrpSpPr/>
            <p:nvPr/>
          </p:nvGrpSpPr>
          <p:grpSpPr>
            <a:xfrm>
              <a:off x="5645174" y="4217836"/>
              <a:ext cx="2238107" cy="1335625"/>
              <a:chOff x="5525704" y="2835819"/>
              <a:chExt cx="2238107" cy="1335625"/>
            </a:xfrm>
          </p:grpSpPr>
          <p:sp>
            <p:nvSpPr>
              <p:cNvPr id="465" name="Freeform: Shape 464">
                <a:extLst>
                  <a:ext uri="{FF2B5EF4-FFF2-40B4-BE49-F238E27FC236}">
                    <a16:creationId xmlns:a16="http://schemas.microsoft.com/office/drawing/2014/main" id="{5C16AFBF-950D-4CFA-9715-EF5E7985F021}"/>
                  </a:ext>
                </a:extLst>
              </p:cNvPr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1 w 4643235"/>
                  <a:gd name="connsiteY12" fmla="*/ 154775 h 2765218"/>
                  <a:gd name="connsiteX13" fmla="*/ 3557306 w 4643235"/>
                  <a:gd name="connsiteY13" fmla="*/ 91958 h 2765218"/>
                  <a:gd name="connsiteX14" fmla="*/ 3531402 w 4643235"/>
                  <a:gd name="connsiteY14" fmla="*/ 50512 h 2765218"/>
                  <a:gd name="connsiteX15" fmla="*/ 3445921 w 4643235"/>
                  <a:gd name="connsiteY15" fmla="*/ 21371 h 2765218"/>
                  <a:gd name="connsiteX16" fmla="*/ 3301507 w 4643235"/>
                  <a:gd name="connsiteY16" fmla="*/ 0 h 2765218"/>
                  <a:gd name="connsiteX17" fmla="*/ 3140904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1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20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6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9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4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6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9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6" name="Freeform: Shape 465">
                <a:extLst>
                  <a:ext uri="{FF2B5EF4-FFF2-40B4-BE49-F238E27FC236}">
                    <a16:creationId xmlns:a16="http://schemas.microsoft.com/office/drawing/2014/main" id="{D4D18D90-46E6-424E-AB90-3B3214128AB4}"/>
                  </a:ext>
                </a:extLst>
              </p:cNvPr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>
                  <a:gd name="connsiteX0" fmla="*/ 847600 w 2032825"/>
                  <a:gd name="connsiteY0" fmla="*/ 490873 h 1285696"/>
                  <a:gd name="connsiteX1" fmla="*/ 847600 w 2032825"/>
                  <a:gd name="connsiteY1" fmla="*/ 549229 h 1285696"/>
                  <a:gd name="connsiteX2" fmla="*/ 847912 w 2032825"/>
                  <a:gd name="connsiteY2" fmla="*/ 578875 h 1285696"/>
                  <a:gd name="connsiteX3" fmla="*/ 817642 w 2032825"/>
                  <a:gd name="connsiteY3" fmla="*/ 624436 h 1285696"/>
                  <a:gd name="connsiteX4" fmla="*/ 711853 w 2032825"/>
                  <a:gd name="connsiteY4" fmla="*/ 648152 h 1285696"/>
                  <a:gd name="connsiteX5" fmla="*/ 588276 w 2032825"/>
                  <a:gd name="connsiteY5" fmla="*/ 639727 h 1285696"/>
                  <a:gd name="connsiteX6" fmla="*/ 529920 w 2032825"/>
                  <a:gd name="connsiteY6" fmla="*/ 616634 h 1285696"/>
                  <a:gd name="connsiteX7" fmla="*/ 522431 w 2032825"/>
                  <a:gd name="connsiteY7" fmla="*/ 602904 h 1285696"/>
                  <a:gd name="connsiteX8" fmla="*/ 522431 w 2032825"/>
                  <a:gd name="connsiteY8" fmla="*/ 493994 h 1285696"/>
                  <a:gd name="connsiteX9" fmla="*/ 847600 w 2032825"/>
                  <a:gd name="connsiteY9" fmla="*/ 490873 h 1285696"/>
                  <a:gd name="connsiteX10" fmla="*/ 6905 w 2032825"/>
                  <a:gd name="connsiteY10" fmla="*/ 455610 h 1285696"/>
                  <a:gd name="connsiteX11" fmla="*/ 10962 w 2032825"/>
                  <a:gd name="connsiteY11" fmla="*/ 463412 h 1285696"/>
                  <a:gd name="connsiteX12" fmla="*/ 157319 w 2032825"/>
                  <a:gd name="connsiteY12" fmla="*/ 523327 h 1285696"/>
                  <a:gd name="connsiteX13" fmla="*/ 497779 w 2032825"/>
                  <a:gd name="connsiteY13" fmla="*/ 663132 h 1285696"/>
                  <a:gd name="connsiteX14" fmla="*/ 628845 w 2032825"/>
                  <a:gd name="connsiteY14" fmla="*/ 716494 h 1285696"/>
                  <a:gd name="connsiteX15" fmla="*/ 641640 w 2032825"/>
                  <a:gd name="connsiteY15" fmla="*/ 733969 h 1285696"/>
                  <a:gd name="connsiteX16" fmla="*/ 641328 w 2032825"/>
                  <a:gd name="connsiteY16" fmla="*/ 1272277 h 1285696"/>
                  <a:gd name="connsiteX17" fmla="*/ 638519 w 2032825"/>
                  <a:gd name="connsiteY17" fmla="*/ 1285696 h 1285696"/>
                  <a:gd name="connsiteX18" fmla="*/ 469070 w 2032825"/>
                  <a:gd name="connsiteY18" fmla="*/ 1217978 h 1285696"/>
                  <a:gd name="connsiteX19" fmla="*/ 15019 w 2032825"/>
                  <a:gd name="connsiteY19" fmla="*/ 1034798 h 1285696"/>
                  <a:gd name="connsiteX20" fmla="*/ 664 w 2032825"/>
                  <a:gd name="connsiteY20" fmla="*/ 1013577 h 1285696"/>
                  <a:gd name="connsiteX21" fmla="*/ 1288 w 2032825"/>
                  <a:gd name="connsiteY21" fmla="*/ 465284 h 1285696"/>
                  <a:gd name="connsiteX22" fmla="*/ 6905 w 2032825"/>
                  <a:gd name="connsiteY22" fmla="*/ 455610 h 1285696"/>
                  <a:gd name="connsiteX23" fmla="*/ 1253280 w 2032825"/>
                  <a:gd name="connsiteY23" fmla="*/ 374474 h 1285696"/>
                  <a:gd name="connsiteX24" fmla="*/ 1253280 w 2032825"/>
                  <a:gd name="connsiteY24" fmla="*/ 481199 h 1285696"/>
                  <a:gd name="connsiteX25" fmla="*/ 1242982 w 2032825"/>
                  <a:gd name="connsiteY25" fmla="*/ 494930 h 1285696"/>
                  <a:gd name="connsiteX26" fmla="*/ 1157789 w 2032825"/>
                  <a:gd name="connsiteY26" fmla="*/ 525200 h 1285696"/>
                  <a:gd name="connsiteX27" fmla="*/ 990836 w 2032825"/>
                  <a:gd name="connsiteY27" fmla="*/ 520207 h 1285696"/>
                  <a:gd name="connsiteX28" fmla="*/ 934353 w 2032825"/>
                  <a:gd name="connsiteY28" fmla="*/ 496178 h 1285696"/>
                  <a:gd name="connsiteX29" fmla="*/ 927799 w 2032825"/>
                  <a:gd name="connsiteY29" fmla="*/ 483384 h 1285696"/>
                  <a:gd name="connsiteX30" fmla="*/ 927799 w 2032825"/>
                  <a:gd name="connsiteY30" fmla="*/ 385396 h 1285696"/>
                  <a:gd name="connsiteX31" fmla="*/ 935601 w 2032825"/>
                  <a:gd name="connsiteY31" fmla="*/ 378218 h 1285696"/>
                  <a:gd name="connsiteX32" fmla="*/ 1014864 w 2032825"/>
                  <a:gd name="connsiteY32" fmla="*/ 401311 h 1285696"/>
                  <a:gd name="connsiteX33" fmla="*/ 1094128 w 2032825"/>
                  <a:gd name="connsiteY33" fmla="*/ 406304 h 1285696"/>
                  <a:gd name="connsiteX34" fmla="*/ 1230500 w 2032825"/>
                  <a:gd name="connsiteY34" fmla="*/ 386644 h 1285696"/>
                  <a:gd name="connsiteX35" fmla="*/ 1253280 w 2032825"/>
                  <a:gd name="connsiteY35" fmla="*/ 374474 h 1285696"/>
                  <a:gd name="connsiteX36" fmla="*/ 517439 w 2032825"/>
                  <a:gd name="connsiteY36" fmla="*/ 344828 h 1285696"/>
                  <a:gd name="connsiteX37" fmla="*/ 517439 w 2032825"/>
                  <a:gd name="connsiteY37" fmla="*/ 420035 h 1285696"/>
                  <a:gd name="connsiteX38" fmla="*/ 517439 w 2032825"/>
                  <a:gd name="connsiteY38" fmla="*/ 434077 h 1285696"/>
                  <a:gd name="connsiteX39" fmla="*/ 489041 w 2032825"/>
                  <a:gd name="connsiteY39" fmla="*/ 477767 h 1285696"/>
                  <a:gd name="connsiteX40" fmla="*/ 377011 w 2032825"/>
                  <a:gd name="connsiteY40" fmla="*/ 502420 h 1285696"/>
                  <a:gd name="connsiteX41" fmla="*/ 242200 w 2032825"/>
                  <a:gd name="connsiteY41" fmla="*/ 489937 h 1285696"/>
                  <a:gd name="connsiteX42" fmla="*/ 234711 w 2032825"/>
                  <a:gd name="connsiteY42" fmla="*/ 487753 h 1285696"/>
                  <a:gd name="connsiteX43" fmla="*/ 191646 w 2032825"/>
                  <a:gd name="connsiteY43" fmla="*/ 425964 h 1285696"/>
                  <a:gd name="connsiteX44" fmla="*/ 191334 w 2032825"/>
                  <a:gd name="connsiteY44" fmla="*/ 401623 h 1285696"/>
                  <a:gd name="connsiteX45" fmla="*/ 191646 w 2032825"/>
                  <a:gd name="connsiteY45" fmla="*/ 359495 h 1285696"/>
                  <a:gd name="connsiteX46" fmla="*/ 194455 w 2032825"/>
                  <a:gd name="connsiteY46" fmla="*/ 347636 h 1285696"/>
                  <a:gd name="connsiteX47" fmla="*/ 271222 w 2032825"/>
                  <a:gd name="connsiteY47" fmla="*/ 373225 h 1285696"/>
                  <a:gd name="connsiteX48" fmla="*/ 378883 w 2032825"/>
                  <a:gd name="connsiteY48" fmla="*/ 378530 h 1285696"/>
                  <a:gd name="connsiteX49" fmla="*/ 482488 w 2032825"/>
                  <a:gd name="connsiteY49" fmla="*/ 363239 h 1285696"/>
                  <a:gd name="connsiteX50" fmla="*/ 517439 w 2032825"/>
                  <a:gd name="connsiteY50" fmla="*/ 344828 h 1285696"/>
                  <a:gd name="connsiteX51" fmla="*/ 1650536 w 2032825"/>
                  <a:gd name="connsiteY51" fmla="*/ 252458 h 1285696"/>
                  <a:gd name="connsiteX52" fmla="*/ 1650536 w 2032825"/>
                  <a:gd name="connsiteY52" fmla="*/ 356999 h 1285696"/>
                  <a:gd name="connsiteX53" fmla="*/ 1634932 w 2032825"/>
                  <a:gd name="connsiteY53" fmla="*/ 378844 h 1285696"/>
                  <a:gd name="connsiteX54" fmla="*/ 1554421 w 2032825"/>
                  <a:gd name="connsiteY54" fmla="*/ 406929 h 1285696"/>
                  <a:gd name="connsiteX55" fmla="*/ 1458305 w 2032825"/>
                  <a:gd name="connsiteY55" fmla="*/ 412234 h 1285696"/>
                  <a:gd name="connsiteX56" fmla="*/ 1342843 w 2032825"/>
                  <a:gd name="connsiteY56" fmla="*/ 386333 h 1285696"/>
                  <a:gd name="connsiteX57" fmla="*/ 1324743 w 2032825"/>
                  <a:gd name="connsiteY57" fmla="*/ 357623 h 1285696"/>
                  <a:gd name="connsiteX58" fmla="*/ 1325055 w 2032825"/>
                  <a:gd name="connsiteY58" fmla="*/ 267437 h 1285696"/>
                  <a:gd name="connsiteX59" fmla="*/ 1334729 w 2032825"/>
                  <a:gd name="connsiteY59" fmla="*/ 261820 h 1285696"/>
                  <a:gd name="connsiteX60" fmla="*/ 1408376 w 2032825"/>
                  <a:gd name="connsiteY60" fmla="*/ 282728 h 1285696"/>
                  <a:gd name="connsiteX61" fmla="*/ 1505739 w 2032825"/>
                  <a:gd name="connsiteY61" fmla="*/ 288033 h 1285696"/>
                  <a:gd name="connsiteX62" fmla="*/ 1628067 w 2032825"/>
                  <a:gd name="connsiteY62" fmla="*/ 268061 h 1285696"/>
                  <a:gd name="connsiteX63" fmla="*/ 1650536 w 2032825"/>
                  <a:gd name="connsiteY63" fmla="*/ 252458 h 1285696"/>
                  <a:gd name="connsiteX64" fmla="*/ 917190 w 2032825"/>
                  <a:gd name="connsiteY64" fmla="*/ 228429 h 1285696"/>
                  <a:gd name="connsiteX65" fmla="*/ 916566 w 2032825"/>
                  <a:gd name="connsiteY65" fmla="*/ 337651 h 1285696"/>
                  <a:gd name="connsiteX66" fmla="*/ 889417 w 2032825"/>
                  <a:gd name="connsiteY66" fmla="*/ 362616 h 1285696"/>
                  <a:gd name="connsiteX67" fmla="*/ 787996 w 2032825"/>
                  <a:gd name="connsiteY67" fmla="*/ 387269 h 1285696"/>
                  <a:gd name="connsiteX68" fmla="*/ 702179 w 2032825"/>
                  <a:gd name="connsiteY68" fmla="*/ 386645 h 1285696"/>
                  <a:gd name="connsiteX69" fmla="*/ 601695 w 2032825"/>
                  <a:gd name="connsiteY69" fmla="*/ 357935 h 1285696"/>
                  <a:gd name="connsiteX70" fmla="*/ 589525 w 2032825"/>
                  <a:gd name="connsiteY70" fmla="*/ 336403 h 1285696"/>
                  <a:gd name="connsiteX71" fmla="*/ 589837 w 2032825"/>
                  <a:gd name="connsiteY71" fmla="*/ 280856 h 1285696"/>
                  <a:gd name="connsiteX72" fmla="*/ 592646 w 2032825"/>
                  <a:gd name="connsiteY72" fmla="*/ 234046 h 1285696"/>
                  <a:gd name="connsiteX73" fmla="*/ 717782 w 2032825"/>
                  <a:gd name="connsiteY73" fmla="*/ 262443 h 1285696"/>
                  <a:gd name="connsiteX74" fmla="*/ 797670 w 2032825"/>
                  <a:gd name="connsiteY74" fmla="*/ 262443 h 1285696"/>
                  <a:gd name="connsiteX75" fmla="*/ 890665 w 2032825"/>
                  <a:gd name="connsiteY75" fmla="*/ 245904 h 1285696"/>
                  <a:gd name="connsiteX76" fmla="*/ 917190 w 2032825"/>
                  <a:gd name="connsiteY76" fmla="*/ 228429 h 1285696"/>
                  <a:gd name="connsiteX77" fmla="*/ 2032187 w 2032825"/>
                  <a:gd name="connsiteY77" fmla="*/ 138243 h 1285696"/>
                  <a:gd name="connsiteX78" fmla="*/ 2032811 w 2032825"/>
                  <a:gd name="connsiteY78" fmla="*/ 164456 h 1285696"/>
                  <a:gd name="connsiteX79" fmla="*/ 2032811 w 2032825"/>
                  <a:gd name="connsiteY79" fmla="*/ 237791 h 1285696"/>
                  <a:gd name="connsiteX80" fmla="*/ 2019080 w 2032825"/>
                  <a:gd name="connsiteY80" fmla="*/ 263068 h 1285696"/>
                  <a:gd name="connsiteX81" fmla="*/ 1927334 w 2032825"/>
                  <a:gd name="connsiteY81" fmla="*/ 293338 h 1285696"/>
                  <a:gd name="connsiteX82" fmla="*/ 1858368 w 2032825"/>
                  <a:gd name="connsiteY82" fmla="*/ 298332 h 1285696"/>
                  <a:gd name="connsiteX83" fmla="*/ 1741345 w 2032825"/>
                  <a:gd name="connsiteY83" fmla="*/ 278359 h 1285696"/>
                  <a:gd name="connsiteX84" fmla="*/ 1734168 w 2032825"/>
                  <a:gd name="connsiteY84" fmla="*/ 275551 h 1285696"/>
                  <a:gd name="connsiteX85" fmla="*/ 1706707 w 2032825"/>
                  <a:gd name="connsiteY85" fmla="*/ 234358 h 1285696"/>
                  <a:gd name="connsiteX86" fmla="*/ 1707331 w 2032825"/>
                  <a:gd name="connsiteY86" fmla="*/ 140427 h 1285696"/>
                  <a:gd name="connsiteX87" fmla="*/ 1778481 w 2032825"/>
                  <a:gd name="connsiteY87" fmla="*/ 165704 h 1285696"/>
                  <a:gd name="connsiteX88" fmla="*/ 1923278 w 2032825"/>
                  <a:gd name="connsiteY88" fmla="*/ 169761 h 1285696"/>
                  <a:gd name="connsiteX89" fmla="*/ 1992867 w 2032825"/>
                  <a:gd name="connsiteY89" fmla="*/ 158527 h 1285696"/>
                  <a:gd name="connsiteX90" fmla="*/ 2032187 w 2032825"/>
                  <a:gd name="connsiteY90" fmla="*/ 138243 h 1285696"/>
                  <a:gd name="connsiteX91" fmla="*/ 1312885 w 2032825"/>
                  <a:gd name="connsiteY91" fmla="*/ 117335 h 1285696"/>
                  <a:gd name="connsiteX92" fmla="*/ 1315069 w 2032825"/>
                  <a:gd name="connsiteY92" fmla="*/ 126697 h 1285696"/>
                  <a:gd name="connsiteX93" fmla="*/ 1315381 w 2032825"/>
                  <a:gd name="connsiteY93" fmla="*/ 214386 h 1285696"/>
                  <a:gd name="connsiteX94" fmla="*/ 1301650 w 2032825"/>
                  <a:gd name="connsiteY94" fmla="*/ 239975 h 1285696"/>
                  <a:gd name="connsiteX95" fmla="*/ 1222387 w 2032825"/>
                  <a:gd name="connsiteY95" fmla="*/ 268061 h 1285696"/>
                  <a:gd name="connsiteX96" fmla="*/ 1114726 w 2032825"/>
                  <a:gd name="connsiteY96" fmla="*/ 272742 h 1285696"/>
                  <a:gd name="connsiteX97" fmla="*/ 1001447 w 2032825"/>
                  <a:gd name="connsiteY97" fmla="*/ 243096 h 1285696"/>
                  <a:gd name="connsiteX98" fmla="*/ 989589 w 2032825"/>
                  <a:gd name="connsiteY98" fmla="*/ 220940 h 1285696"/>
                  <a:gd name="connsiteX99" fmla="*/ 989589 w 2032825"/>
                  <a:gd name="connsiteY99" fmla="*/ 159151 h 1285696"/>
                  <a:gd name="connsiteX100" fmla="*/ 992709 w 2032825"/>
                  <a:gd name="connsiteY100" fmla="*/ 118271 h 1285696"/>
                  <a:gd name="connsiteX101" fmla="*/ 1068540 w 2032825"/>
                  <a:gd name="connsiteY101" fmla="*/ 143548 h 1285696"/>
                  <a:gd name="connsiteX102" fmla="*/ 1181507 w 2032825"/>
                  <a:gd name="connsiteY102" fmla="*/ 148853 h 1285696"/>
                  <a:gd name="connsiteX103" fmla="*/ 1295721 w 2032825"/>
                  <a:gd name="connsiteY103" fmla="*/ 128569 h 1285696"/>
                  <a:gd name="connsiteX104" fmla="*/ 1312885 w 2032825"/>
                  <a:gd name="connsiteY104" fmla="*/ 117335 h 1285696"/>
                  <a:gd name="connsiteX105" fmla="*/ 1714196 w 2032825"/>
                  <a:gd name="connsiteY105" fmla="*/ 0 h 1285696"/>
                  <a:gd name="connsiteX106" fmla="*/ 1715444 w 2032825"/>
                  <a:gd name="connsiteY106" fmla="*/ 29958 h 1285696"/>
                  <a:gd name="connsiteX107" fmla="*/ 1715444 w 2032825"/>
                  <a:gd name="connsiteY107" fmla="*/ 97051 h 1285696"/>
                  <a:gd name="connsiteX108" fmla="*/ 1700153 w 2032825"/>
                  <a:gd name="connsiteY108" fmla="*/ 125762 h 1285696"/>
                  <a:gd name="connsiteX109" fmla="*/ 1615584 w 2032825"/>
                  <a:gd name="connsiteY109" fmla="*/ 154159 h 1285696"/>
                  <a:gd name="connsiteX110" fmla="*/ 1437709 w 2032825"/>
                  <a:gd name="connsiteY110" fmla="*/ 144485 h 1285696"/>
                  <a:gd name="connsiteX111" fmla="*/ 1430219 w 2032825"/>
                  <a:gd name="connsiteY111" fmla="*/ 142301 h 1285696"/>
                  <a:gd name="connsiteX112" fmla="*/ 1389651 w 2032825"/>
                  <a:gd name="connsiteY112" fmla="*/ 83633 h 1285696"/>
                  <a:gd name="connsiteX113" fmla="*/ 1389027 w 2032825"/>
                  <a:gd name="connsiteY113" fmla="*/ 37136 h 1285696"/>
                  <a:gd name="connsiteX114" fmla="*/ 1391524 w 2032825"/>
                  <a:gd name="connsiteY114" fmla="*/ 4057 h 1285696"/>
                  <a:gd name="connsiteX115" fmla="*/ 1521341 w 2032825"/>
                  <a:gd name="connsiteY115" fmla="*/ 33079 h 1285696"/>
                  <a:gd name="connsiteX116" fmla="*/ 1655216 w 2032825"/>
                  <a:gd name="connsiteY116" fmla="*/ 25277 h 1285696"/>
                  <a:gd name="connsiteX117" fmla="*/ 1714196 w 2032825"/>
                  <a:gd name="connsiteY117" fmla="*/ 0 h 128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5" h="1285696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569C61A5-2BC2-4600-829B-10615C64129E}"/>
                </a:ext>
              </a:extLst>
            </p:cNvPr>
            <p:cNvSpPr/>
            <p:nvPr/>
          </p:nvSpPr>
          <p:spPr>
            <a:xfrm>
              <a:off x="4759854" y="3648825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4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0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6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8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5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5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7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4"/>
                  </a:cubicBezTo>
                  <a:cubicBezTo>
                    <a:pt x="3557954" y="134051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0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5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8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0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5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5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2"/>
                    <a:pt x="659332" y="2493229"/>
                    <a:pt x="973414" y="2620158"/>
                  </a:cubicBezTo>
                  <a:cubicBezTo>
                    <a:pt x="1090628" y="2667432"/>
                    <a:pt x="1207842" y="2714059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7" y="2321617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4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302DD3E3-9BAC-4D5D-8E70-B0A786B1F86A}"/>
                </a:ext>
              </a:extLst>
            </p:cNvPr>
            <p:cNvSpPr/>
            <p:nvPr/>
          </p:nvSpPr>
          <p:spPr>
            <a:xfrm>
              <a:off x="4759231" y="3698755"/>
              <a:ext cx="2032824" cy="1286008"/>
            </a:xfrm>
            <a:custGeom>
              <a:avLst/>
              <a:gdLst>
                <a:gd name="connsiteX0" fmla="*/ 847598 w 2032824"/>
                <a:gd name="connsiteY0" fmla="*/ 490873 h 1286008"/>
                <a:gd name="connsiteX1" fmla="*/ 847598 w 2032824"/>
                <a:gd name="connsiteY1" fmla="*/ 549229 h 1286008"/>
                <a:gd name="connsiteX2" fmla="*/ 847911 w 2032824"/>
                <a:gd name="connsiteY2" fmla="*/ 578875 h 1286008"/>
                <a:gd name="connsiteX3" fmla="*/ 817640 w 2032824"/>
                <a:gd name="connsiteY3" fmla="*/ 624436 h 1286008"/>
                <a:gd name="connsiteX4" fmla="*/ 711852 w 2032824"/>
                <a:gd name="connsiteY4" fmla="*/ 648152 h 1286008"/>
                <a:gd name="connsiteX5" fmla="*/ 588275 w 2032824"/>
                <a:gd name="connsiteY5" fmla="*/ 639727 h 1286008"/>
                <a:gd name="connsiteX6" fmla="*/ 529919 w 2032824"/>
                <a:gd name="connsiteY6" fmla="*/ 616634 h 1286008"/>
                <a:gd name="connsiteX7" fmla="*/ 522430 w 2032824"/>
                <a:gd name="connsiteY7" fmla="*/ 602903 h 1286008"/>
                <a:gd name="connsiteX8" fmla="*/ 522430 w 2032824"/>
                <a:gd name="connsiteY8" fmla="*/ 493994 h 1286008"/>
                <a:gd name="connsiteX9" fmla="*/ 847598 w 2032824"/>
                <a:gd name="connsiteY9" fmla="*/ 490873 h 1286008"/>
                <a:gd name="connsiteX10" fmla="*/ 6905 w 2032824"/>
                <a:gd name="connsiteY10" fmla="*/ 455923 h 1286008"/>
                <a:gd name="connsiteX11" fmla="*/ 10961 w 2032824"/>
                <a:gd name="connsiteY11" fmla="*/ 463724 h 1286008"/>
                <a:gd name="connsiteX12" fmla="*/ 157318 w 2032824"/>
                <a:gd name="connsiteY12" fmla="*/ 523640 h 1286008"/>
                <a:gd name="connsiteX13" fmla="*/ 497778 w 2032824"/>
                <a:gd name="connsiteY13" fmla="*/ 663444 h 1286008"/>
                <a:gd name="connsiteX14" fmla="*/ 628844 w 2032824"/>
                <a:gd name="connsiteY14" fmla="*/ 716807 h 1286008"/>
                <a:gd name="connsiteX15" fmla="*/ 641638 w 2032824"/>
                <a:gd name="connsiteY15" fmla="*/ 734282 h 1286008"/>
                <a:gd name="connsiteX16" fmla="*/ 641327 w 2032824"/>
                <a:gd name="connsiteY16" fmla="*/ 1272589 h 1286008"/>
                <a:gd name="connsiteX17" fmla="*/ 638518 w 2032824"/>
                <a:gd name="connsiteY17" fmla="*/ 1286008 h 1286008"/>
                <a:gd name="connsiteX18" fmla="*/ 469069 w 2032824"/>
                <a:gd name="connsiteY18" fmla="*/ 1218290 h 1286008"/>
                <a:gd name="connsiteX19" fmla="*/ 15018 w 2032824"/>
                <a:gd name="connsiteY19" fmla="*/ 1035110 h 1286008"/>
                <a:gd name="connsiteX20" fmla="*/ 663 w 2032824"/>
                <a:gd name="connsiteY20" fmla="*/ 1013889 h 1286008"/>
                <a:gd name="connsiteX21" fmla="*/ 1287 w 2032824"/>
                <a:gd name="connsiteY21" fmla="*/ 465596 h 1286008"/>
                <a:gd name="connsiteX22" fmla="*/ 6905 w 2032824"/>
                <a:gd name="connsiteY22" fmla="*/ 455923 h 1286008"/>
                <a:gd name="connsiteX23" fmla="*/ 1253279 w 2032824"/>
                <a:gd name="connsiteY23" fmla="*/ 374786 h 1286008"/>
                <a:gd name="connsiteX24" fmla="*/ 1253279 w 2032824"/>
                <a:gd name="connsiteY24" fmla="*/ 481512 h 1286008"/>
                <a:gd name="connsiteX25" fmla="*/ 1242980 w 2032824"/>
                <a:gd name="connsiteY25" fmla="*/ 495242 h 1286008"/>
                <a:gd name="connsiteX26" fmla="*/ 1157788 w 2032824"/>
                <a:gd name="connsiteY26" fmla="*/ 525512 h 1286008"/>
                <a:gd name="connsiteX27" fmla="*/ 990835 w 2032824"/>
                <a:gd name="connsiteY27" fmla="*/ 520519 h 1286008"/>
                <a:gd name="connsiteX28" fmla="*/ 934352 w 2032824"/>
                <a:gd name="connsiteY28" fmla="*/ 496490 h 1286008"/>
                <a:gd name="connsiteX29" fmla="*/ 927798 w 2032824"/>
                <a:gd name="connsiteY29" fmla="*/ 483696 h 1286008"/>
                <a:gd name="connsiteX30" fmla="*/ 927798 w 2032824"/>
                <a:gd name="connsiteY30" fmla="*/ 385709 h 1286008"/>
                <a:gd name="connsiteX31" fmla="*/ 935600 w 2032824"/>
                <a:gd name="connsiteY31" fmla="*/ 378531 h 1286008"/>
                <a:gd name="connsiteX32" fmla="*/ 1014864 w 2032824"/>
                <a:gd name="connsiteY32" fmla="*/ 401624 h 1286008"/>
                <a:gd name="connsiteX33" fmla="*/ 1094127 w 2032824"/>
                <a:gd name="connsiteY33" fmla="*/ 406616 h 1286008"/>
                <a:gd name="connsiteX34" fmla="*/ 1230498 w 2032824"/>
                <a:gd name="connsiteY34" fmla="*/ 386957 h 1286008"/>
                <a:gd name="connsiteX35" fmla="*/ 1253279 w 2032824"/>
                <a:gd name="connsiteY35" fmla="*/ 374786 h 1286008"/>
                <a:gd name="connsiteX36" fmla="*/ 517438 w 2032824"/>
                <a:gd name="connsiteY36" fmla="*/ 344828 h 1286008"/>
                <a:gd name="connsiteX37" fmla="*/ 517438 w 2032824"/>
                <a:gd name="connsiteY37" fmla="*/ 420035 h 1286008"/>
                <a:gd name="connsiteX38" fmla="*/ 517438 w 2032824"/>
                <a:gd name="connsiteY38" fmla="*/ 434078 h 1286008"/>
                <a:gd name="connsiteX39" fmla="*/ 489040 w 2032824"/>
                <a:gd name="connsiteY39" fmla="*/ 477767 h 1286008"/>
                <a:gd name="connsiteX40" fmla="*/ 377010 w 2032824"/>
                <a:gd name="connsiteY40" fmla="*/ 502420 h 1286008"/>
                <a:gd name="connsiteX41" fmla="*/ 242199 w 2032824"/>
                <a:gd name="connsiteY41" fmla="*/ 489937 h 1286008"/>
                <a:gd name="connsiteX42" fmla="*/ 234710 w 2032824"/>
                <a:gd name="connsiteY42" fmla="*/ 487753 h 1286008"/>
                <a:gd name="connsiteX43" fmla="*/ 191645 w 2032824"/>
                <a:gd name="connsiteY43" fmla="*/ 425964 h 1286008"/>
                <a:gd name="connsiteX44" fmla="*/ 191333 w 2032824"/>
                <a:gd name="connsiteY44" fmla="*/ 401624 h 1286008"/>
                <a:gd name="connsiteX45" fmla="*/ 191645 w 2032824"/>
                <a:gd name="connsiteY45" fmla="*/ 359495 h 1286008"/>
                <a:gd name="connsiteX46" fmla="*/ 194454 w 2032824"/>
                <a:gd name="connsiteY46" fmla="*/ 347637 h 1286008"/>
                <a:gd name="connsiteX47" fmla="*/ 271221 w 2032824"/>
                <a:gd name="connsiteY47" fmla="*/ 373226 h 1286008"/>
                <a:gd name="connsiteX48" fmla="*/ 378882 w 2032824"/>
                <a:gd name="connsiteY48" fmla="*/ 378531 h 1286008"/>
                <a:gd name="connsiteX49" fmla="*/ 482487 w 2032824"/>
                <a:gd name="connsiteY49" fmla="*/ 363240 h 1286008"/>
                <a:gd name="connsiteX50" fmla="*/ 517438 w 2032824"/>
                <a:gd name="connsiteY50" fmla="*/ 344828 h 1286008"/>
                <a:gd name="connsiteX51" fmla="*/ 1650535 w 2032824"/>
                <a:gd name="connsiteY51" fmla="*/ 252458 h 1286008"/>
                <a:gd name="connsiteX52" fmla="*/ 1650535 w 2032824"/>
                <a:gd name="connsiteY52" fmla="*/ 356999 h 1286008"/>
                <a:gd name="connsiteX53" fmla="*/ 1634931 w 2032824"/>
                <a:gd name="connsiteY53" fmla="*/ 378844 h 1286008"/>
                <a:gd name="connsiteX54" fmla="*/ 1554419 w 2032824"/>
                <a:gd name="connsiteY54" fmla="*/ 406930 h 1286008"/>
                <a:gd name="connsiteX55" fmla="*/ 1458304 w 2032824"/>
                <a:gd name="connsiteY55" fmla="*/ 412235 h 1286008"/>
                <a:gd name="connsiteX56" fmla="*/ 1342841 w 2032824"/>
                <a:gd name="connsiteY56" fmla="*/ 386334 h 1286008"/>
                <a:gd name="connsiteX57" fmla="*/ 1324742 w 2032824"/>
                <a:gd name="connsiteY57" fmla="*/ 357624 h 1286008"/>
                <a:gd name="connsiteX58" fmla="*/ 1325054 w 2032824"/>
                <a:gd name="connsiteY58" fmla="*/ 267437 h 1286008"/>
                <a:gd name="connsiteX59" fmla="*/ 1334728 w 2032824"/>
                <a:gd name="connsiteY59" fmla="*/ 261820 h 1286008"/>
                <a:gd name="connsiteX60" fmla="*/ 1408374 w 2032824"/>
                <a:gd name="connsiteY60" fmla="*/ 282729 h 1286008"/>
                <a:gd name="connsiteX61" fmla="*/ 1505738 w 2032824"/>
                <a:gd name="connsiteY61" fmla="*/ 288033 h 1286008"/>
                <a:gd name="connsiteX62" fmla="*/ 1628066 w 2032824"/>
                <a:gd name="connsiteY62" fmla="*/ 268062 h 1286008"/>
                <a:gd name="connsiteX63" fmla="*/ 1650535 w 2032824"/>
                <a:gd name="connsiteY63" fmla="*/ 252458 h 1286008"/>
                <a:gd name="connsiteX64" fmla="*/ 917189 w 2032824"/>
                <a:gd name="connsiteY64" fmla="*/ 228429 h 1286008"/>
                <a:gd name="connsiteX65" fmla="*/ 916565 w 2032824"/>
                <a:gd name="connsiteY65" fmla="*/ 337651 h 1286008"/>
                <a:gd name="connsiteX66" fmla="*/ 889416 w 2032824"/>
                <a:gd name="connsiteY66" fmla="*/ 362617 h 1286008"/>
                <a:gd name="connsiteX67" fmla="*/ 787996 w 2032824"/>
                <a:gd name="connsiteY67" fmla="*/ 387270 h 1286008"/>
                <a:gd name="connsiteX68" fmla="*/ 702178 w 2032824"/>
                <a:gd name="connsiteY68" fmla="*/ 386645 h 1286008"/>
                <a:gd name="connsiteX69" fmla="*/ 601694 w 2032824"/>
                <a:gd name="connsiteY69" fmla="*/ 357936 h 1286008"/>
                <a:gd name="connsiteX70" fmla="*/ 589524 w 2032824"/>
                <a:gd name="connsiteY70" fmla="*/ 336403 h 1286008"/>
                <a:gd name="connsiteX71" fmla="*/ 589836 w 2032824"/>
                <a:gd name="connsiteY71" fmla="*/ 280856 h 1286008"/>
                <a:gd name="connsiteX72" fmla="*/ 592645 w 2032824"/>
                <a:gd name="connsiteY72" fmla="*/ 234046 h 1286008"/>
                <a:gd name="connsiteX73" fmla="*/ 717781 w 2032824"/>
                <a:gd name="connsiteY73" fmla="*/ 262444 h 1286008"/>
                <a:gd name="connsiteX74" fmla="*/ 797669 w 2032824"/>
                <a:gd name="connsiteY74" fmla="*/ 262444 h 1286008"/>
                <a:gd name="connsiteX75" fmla="*/ 890664 w 2032824"/>
                <a:gd name="connsiteY75" fmla="*/ 245904 h 1286008"/>
                <a:gd name="connsiteX76" fmla="*/ 917189 w 2032824"/>
                <a:gd name="connsiteY76" fmla="*/ 228429 h 1286008"/>
                <a:gd name="connsiteX77" fmla="*/ 2032186 w 2032824"/>
                <a:gd name="connsiteY77" fmla="*/ 138243 h 1286008"/>
                <a:gd name="connsiteX78" fmla="*/ 2032810 w 2032824"/>
                <a:gd name="connsiteY78" fmla="*/ 164456 h 1286008"/>
                <a:gd name="connsiteX79" fmla="*/ 2032810 w 2032824"/>
                <a:gd name="connsiteY79" fmla="*/ 237791 h 1286008"/>
                <a:gd name="connsiteX80" fmla="*/ 2019079 w 2032824"/>
                <a:gd name="connsiteY80" fmla="*/ 263069 h 1286008"/>
                <a:gd name="connsiteX81" fmla="*/ 1927333 w 2032824"/>
                <a:gd name="connsiteY81" fmla="*/ 293339 h 1286008"/>
                <a:gd name="connsiteX82" fmla="*/ 1858367 w 2032824"/>
                <a:gd name="connsiteY82" fmla="*/ 298332 h 1286008"/>
                <a:gd name="connsiteX83" fmla="*/ 1741344 w 2032824"/>
                <a:gd name="connsiteY83" fmla="*/ 278360 h 1286008"/>
                <a:gd name="connsiteX84" fmla="*/ 1734167 w 2032824"/>
                <a:gd name="connsiteY84" fmla="*/ 275551 h 1286008"/>
                <a:gd name="connsiteX85" fmla="*/ 1706706 w 2032824"/>
                <a:gd name="connsiteY85" fmla="*/ 234358 h 1286008"/>
                <a:gd name="connsiteX86" fmla="*/ 1707330 w 2032824"/>
                <a:gd name="connsiteY86" fmla="*/ 140427 h 1286008"/>
                <a:gd name="connsiteX87" fmla="*/ 1778480 w 2032824"/>
                <a:gd name="connsiteY87" fmla="*/ 165704 h 1286008"/>
                <a:gd name="connsiteX88" fmla="*/ 1923276 w 2032824"/>
                <a:gd name="connsiteY88" fmla="*/ 169761 h 1286008"/>
                <a:gd name="connsiteX89" fmla="*/ 1992866 w 2032824"/>
                <a:gd name="connsiteY89" fmla="*/ 158527 h 1286008"/>
                <a:gd name="connsiteX90" fmla="*/ 2032186 w 2032824"/>
                <a:gd name="connsiteY90" fmla="*/ 138243 h 1286008"/>
                <a:gd name="connsiteX91" fmla="*/ 1312883 w 2032824"/>
                <a:gd name="connsiteY91" fmla="*/ 117335 h 1286008"/>
                <a:gd name="connsiteX92" fmla="*/ 1315067 w 2032824"/>
                <a:gd name="connsiteY92" fmla="*/ 126697 h 1286008"/>
                <a:gd name="connsiteX93" fmla="*/ 1315379 w 2032824"/>
                <a:gd name="connsiteY93" fmla="*/ 214386 h 1286008"/>
                <a:gd name="connsiteX94" fmla="*/ 1301648 w 2032824"/>
                <a:gd name="connsiteY94" fmla="*/ 239975 h 1286008"/>
                <a:gd name="connsiteX95" fmla="*/ 1222385 w 2032824"/>
                <a:gd name="connsiteY95" fmla="*/ 268061 h 1286008"/>
                <a:gd name="connsiteX96" fmla="*/ 1114724 w 2032824"/>
                <a:gd name="connsiteY96" fmla="*/ 272742 h 1286008"/>
                <a:gd name="connsiteX97" fmla="*/ 1001445 w 2032824"/>
                <a:gd name="connsiteY97" fmla="*/ 243096 h 1286008"/>
                <a:gd name="connsiteX98" fmla="*/ 989586 w 2032824"/>
                <a:gd name="connsiteY98" fmla="*/ 220939 h 1286008"/>
                <a:gd name="connsiteX99" fmla="*/ 989586 w 2032824"/>
                <a:gd name="connsiteY99" fmla="*/ 159151 h 1286008"/>
                <a:gd name="connsiteX100" fmla="*/ 992707 w 2032824"/>
                <a:gd name="connsiteY100" fmla="*/ 118271 h 1286008"/>
                <a:gd name="connsiteX101" fmla="*/ 1068538 w 2032824"/>
                <a:gd name="connsiteY101" fmla="*/ 143548 h 1286008"/>
                <a:gd name="connsiteX102" fmla="*/ 1181504 w 2032824"/>
                <a:gd name="connsiteY102" fmla="*/ 148853 h 1286008"/>
                <a:gd name="connsiteX103" fmla="*/ 1295719 w 2032824"/>
                <a:gd name="connsiteY103" fmla="*/ 128569 h 1286008"/>
                <a:gd name="connsiteX104" fmla="*/ 1312883 w 2032824"/>
                <a:gd name="connsiteY104" fmla="*/ 117335 h 1286008"/>
                <a:gd name="connsiteX105" fmla="*/ 1714195 w 2032824"/>
                <a:gd name="connsiteY105" fmla="*/ 0 h 1286008"/>
                <a:gd name="connsiteX106" fmla="*/ 1715443 w 2032824"/>
                <a:gd name="connsiteY106" fmla="*/ 29958 h 1286008"/>
                <a:gd name="connsiteX107" fmla="*/ 1715443 w 2032824"/>
                <a:gd name="connsiteY107" fmla="*/ 97051 h 1286008"/>
                <a:gd name="connsiteX108" fmla="*/ 1700152 w 2032824"/>
                <a:gd name="connsiteY108" fmla="*/ 125762 h 1286008"/>
                <a:gd name="connsiteX109" fmla="*/ 1615583 w 2032824"/>
                <a:gd name="connsiteY109" fmla="*/ 154159 h 1286008"/>
                <a:gd name="connsiteX110" fmla="*/ 1437708 w 2032824"/>
                <a:gd name="connsiteY110" fmla="*/ 144485 h 1286008"/>
                <a:gd name="connsiteX111" fmla="*/ 1430218 w 2032824"/>
                <a:gd name="connsiteY111" fmla="*/ 142301 h 1286008"/>
                <a:gd name="connsiteX112" fmla="*/ 1389650 w 2032824"/>
                <a:gd name="connsiteY112" fmla="*/ 83633 h 1286008"/>
                <a:gd name="connsiteX113" fmla="*/ 1389026 w 2032824"/>
                <a:gd name="connsiteY113" fmla="*/ 37135 h 1286008"/>
                <a:gd name="connsiteX114" fmla="*/ 1391523 w 2032824"/>
                <a:gd name="connsiteY114" fmla="*/ 4057 h 1286008"/>
                <a:gd name="connsiteX115" fmla="*/ 1521340 w 2032824"/>
                <a:gd name="connsiteY115" fmla="*/ 33079 h 1286008"/>
                <a:gd name="connsiteX116" fmla="*/ 1655215 w 2032824"/>
                <a:gd name="connsiteY116" fmla="*/ 25277 h 1286008"/>
                <a:gd name="connsiteX117" fmla="*/ 1714195 w 2032824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4" h="1286008">
                  <a:moveTo>
                    <a:pt x="847598" y="490873"/>
                  </a:moveTo>
                  <a:cubicBezTo>
                    <a:pt x="847598" y="511157"/>
                    <a:pt x="847598" y="530193"/>
                    <a:pt x="847598" y="549229"/>
                  </a:cubicBezTo>
                  <a:cubicBezTo>
                    <a:pt x="847598" y="559215"/>
                    <a:pt x="846350" y="569201"/>
                    <a:pt x="847911" y="578875"/>
                  </a:cubicBezTo>
                  <a:cubicBezTo>
                    <a:pt x="852279" y="604152"/>
                    <a:pt x="837300" y="615386"/>
                    <a:pt x="817640" y="624436"/>
                  </a:cubicBezTo>
                  <a:cubicBezTo>
                    <a:pt x="783938" y="639415"/>
                    <a:pt x="748363" y="644408"/>
                    <a:pt x="711852" y="648152"/>
                  </a:cubicBezTo>
                  <a:cubicBezTo>
                    <a:pt x="670035" y="652209"/>
                    <a:pt x="628843" y="647841"/>
                    <a:pt x="588275" y="639727"/>
                  </a:cubicBezTo>
                  <a:cubicBezTo>
                    <a:pt x="567679" y="635358"/>
                    <a:pt x="547707" y="628804"/>
                    <a:pt x="529919" y="616634"/>
                  </a:cubicBezTo>
                  <a:cubicBezTo>
                    <a:pt x="524927" y="613202"/>
                    <a:pt x="522430" y="609145"/>
                    <a:pt x="522430" y="602903"/>
                  </a:cubicBezTo>
                  <a:cubicBezTo>
                    <a:pt x="522742" y="566704"/>
                    <a:pt x="522430" y="531129"/>
                    <a:pt x="522430" y="493994"/>
                  </a:cubicBezTo>
                  <a:cubicBezTo>
                    <a:pt x="610431" y="535810"/>
                    <a:pt x="788931" y="534250"/>
                    <a:pt x="847598" y="490873"/>
                  </a:cubicBezTo>
                  <a:close/>
                  <a:moveTo>
                    <a:pt x="6905" y="455923"/>
                  </a:moveTo>
                  <a:cubicBezTo>
                    <a:pt x="2535" y="461228"/>
                    <a:pt x="7529" y="462476"/>
                    <a:pt x="10961" y="463724"/>
                  </a:cubicBezTo>
                  <a:cubicBezTo>
                    <a:pt x="59643" y="483696"/>
                    <a:pt x="108637" y="503668"/>
                    <a:pt x="157318" y="523640"/>
                  </a:cubicBezTo>
                  <a:cubicBezTo>
                    <a:pt x="270909" y="570137"/>
                    <a:pt x="384188" y="616946"/>
                    <a:pt x="497778" y="663444"/>
                  </a:cubicBezTo>
                  <a:cubicBezTo>
                    <a:pt x="541467" y="681231"/>
                    <a:pt x="584843" y="699331"/>
                    <a:pt x="628844" y="716807"/>
                  </a:cubicBezTo>
                  <a:cubicBezTo>
                    <a:pt x="637582" y="720239"/>
                    <a:pt x="641638" y="724296"/>
                    <a:pt x="641638" y="734282"/>
                  </a:cubicBezTo>
                  <a:cubicBezTo>
                    <a:pt x="641327" y="913718"/>
                    <a:pt x="641327" y="1093154"/>
                    <a:pt x="641327" y="1272589"/>
                  </a:cubicBezTo>
                  <a:cubicBezTo>
                    <a:pt x="641327" y="1277270"/>
                    <a:pt x="642887" y="1282263"/>
                    <a:pt x="638518" y="1286008"/>
                  </a:cubicBezTo>
                  <a:cubicBezTo>
                    <a:pt x="582035" y="1263539"/>
                    <a:pt x="525552" y="1241071"/>
                    <a:pt x="469069" y="1218290"/>
                  </a:cubicBezTo>
                  <a:cubicBezTo>
                    <a:pt x="317719" y="1157126"/>
                    <a:pt x="166368" y="1095962"/>
                    <a:pt x="15018" y="1035110"/>
                  </a:cubicBezTo>
                  <a:cubicBezTo>
                    <a:pt x="4408" y="1030741"/>
                    <a:pt x="663" y="1026060"/>
                    <a:pt x="663" y="1013889"/>
                  </a:cubicBezTo>
                  <a:cubicBezTo>
                    <a:pt x="1287" y="831021"/>
                    <a:pt x="976" y="648465"/>
                    <a:pt x="1287" y="465596"/>
                  </a:cubicBezTo>
                  <a:cubicBezTo>
                    <a:pt x="1287" y="462476"/>
                    <a:pt x="-4018" y="453426"/>
                    <a:pt x="6905" y="455923"/>
                  </a:cubicBezTo>
                  <a:close/>
                  <a:moveTo>
                    <a:pt x="1253279" y="374786"/>
                  </a:moveTo>
                  <a:cubicBezTo>
                    <a:pt x="1253279" y="411297"/>
                    <a:pt x="1253279" y="446248"/>
                    <a:pt x="1253279" y="481512"/>
                  </a:cubicBezTo>
                  <a:cubicBezTo>
                    <a:pt x="1253279" y="488689"/>
                    <a:pt x="1247974" y="491809"/>
                    <a:pt x="1242980" y="495242"/>
                  </a:cubicBezTo>
                  <a:cubicBezTo>
                    <a:pt x="1217392" y="513342"/>
                    <a:pt x="1187746" y="520519"/>
                    <a:pt x="1157788" y="525512"/>
                  </a:cubicBezTo>
                  <a:cubicBezTo>
                    <a:pt x="1101929" y="535186"/>
                    <a:pt x="1046070" y="533314"/>
                    <a:pt x="990835" y="520519"/>
                  </a:cubicBezTo>
                  <a:cubicBezTo>
                    <a:pt x="971175" y="515838"/>
                    <a:pt x="950891" y="510221"/>
                    <a:pt x="934352" y="496490"/>
                  </a:cubicBezTo>
                  <a:cubicBezTo>
                    <a:pt x="929983" y="492746"/>
                    <a:pt x="927486" y="489625"/>
                    <a:pt x="927798" y="483696"/>
                  </a:cubicBezTo>
                  <a:cubicBezTo>
                    <a:pt x="928110" y="450929"/>
                    <a:pt x="927798" y="418475"/>
                    <a:pt x="927798" y="385709"/>
                  </a:cubicBezTo>
                  <a:cubicBezTo>
                    <a:pt x="927798" y="380715"/>
                    <a:pt x="927174" y="372914"/>
                    <a:pt x="935600" y="378531"/>
                  </a:cubicBezTo>
                  <a:cubicBezTo>
                    <a:pt x="959629" y="394446"/>
                    <a:pt x="987714" y="397879"/>
                    <a:pt x="1014864" y="401624"/>
                  </a:cubicBezTo>
                  <a:cubicBezTo>
                    <a:pt x="1041076" y="405057"/>
                    <a:pt x="1067914" y="407865"/>
                    <a:pt x="1094127" y="406616"/>
                  </a:cubicBezTo>
                  <a:cubicBezTo>
                    <a:pt x="1140000" y="404744"/>
                    <a:pt x="1186497" y="403808"/>
                    <a:pt x="1230498" y="386957"/>
                  </a:cubicBezTo>
                  <a:cubicBezTo>
                    <a:pt x="1238299" y="384148"/>
                    <a:pt x="1244853" y="379467"/>
                    <a:pt x="1253279" y="374786"/>
                  </a:cubicBezTo>
                  <a:close/>
                  <a:moveTo>
                    <a:pt x="517438" y="344828"/>
                  </a:moveTo>
                  <a:cubicBezTo>
                    <a:pt x="517438" y="371353"/>
                    <a:pt x="517438" y="395695"/>
                    <a:pt x="517438" y="420035"/>
                  </a:cubicBezTo>
                  <a:cubicBezTo>
                    <a:pt x="517438" y="424716"/>
                    <a:pt x="516501" y="429709"/>
                    <a:pt x="517438" y="434078"/>
                  </a:cubicBezTo>
                  <a:cubicBezTo>
                    <a:pt x="522743" y="458419"/>
                    <a:pt x="507764" y="469341"/>
                    <a:pt x="489040" y="477767"/>
                  </a:cubicBezTo>
                  <a:cubicBezTo>
                    <a:pt x="453465" y="493994"/>
                    <a:pt x="415706" y="501172"/>
                    <a:pt x="377010" y="502420"/>
                  </a:cubicBezTo>
                  <a:cubicBezTo>
                    <a:pt x="331449" y="503980"/>
                    <a:pt x="286200" y="503356"/>
                    <a:pt x="242199" y="489937"/>
                  </a:cubicBezTo>
                  <a:cubicBezTo>
                    <a:pt x="239703" y="489313"/>
                    <a:pt x="237206" y="488689"/>
                    <a:pt x="234710" y="487753"/>
                  </a:cubicBezTo>
                  <a:cubicBezTo>
                    <a:pt x="191645" y="471526"/>
                    <a:pt x="191957" y="471526"/>
                    <a:pt x="191645" y="425964"/>
                  </a:cubicBezTo>
                  <a:cubicBezTo>
                    <a:pt x="191645" y="417851"/>
                    <a:pt x="191333" y="409737"/>
                    <a:pt x="191333" y="401624"/>
                  </a:cubicBezTo>
                  <a:cubicBezTo>
                    <a:pt x="191333" y="387581"/>
                    <a:pt x="191333" y="373538"/>
                    <a:pt x="191645" y="359495"/>
                  </a:cubicBezTo>
                  <a:cubicBezTo>
                    <a:pt x="191957" y="355438"/>
                    <a:pt x="189461" y="350757"/>
                    <a:pt x="194454" y="347637"/>
                  </a:cubicBezTo>
                  <a:cubicBezTo>
                    <a:pt x="216922" y="365424"/>
                    <a:pt x="244384" y="369481"/>
                    <a:pt x="271221" y="373226"/>
                  </a:cubicBezTo>
                  <a:cubicBezTo>
                    <a:pt x="306796" y="378219"/>
                    <a:pt x="342995" y="380715"/>
                    <a:pt x="378882" y="378531"/>
                  </a:cubicBezTo>
                  <a:cubicBezTo>
                    <a:pt x="413833" y="376347"/>
                    <a:pt x="448784" y="374474"/>
                    <a:pt x="482487" y="363240"/>
                  </a:cubicBezTo>
                  <a:cubicBezTo>
                    <a:pt x="494345" y="359495"/>
                    <a:pt x="505892" y="355127"/>
                    <a:pt x="517438" y="344828"/>
                  </a:cubicBezTo>
                  <a:close/>
                  <a:moveTo>
                    <a:pt x="1650535" y="252458"/>
                  </a:moveTo>
                  <a:cubicBezTo>
                    <a:pt x="1650535" y="288970"/>
                    <a:pt x="1650222" y="322985"/>
                    <a:pt x="1650535" y="356999"/>
                  </a:cubicBezTo>
                  <a:cubicBezTo>
                    <a:pt x="1650535" y="368546"/>
                    <a:pt x="1642421" y="373539"/>
                    <a:pt x="1634931" y="378844"/>
                  </a:cubicBezTo>
                  <a:cubicBezTo>
                    <a:pt x="1610903" y="395696"/>
                    <a:pt x="1582817" y="401937"/>
                    <a:pt x="1554419" y="406930"/>
                  </a:cubicBezTo>
                  <a:cubicBezTo>
                    <a:pt x="1522589" y="412547"/>
                    <a:pt x="1490447" y="413795"/>
                    <a:pt x="1458304" y="412235"/>
                  </a:cubicBezTo>
                  <a:cubicBezTo>
                    <a:pt x="1418360" y="410050"/>
                    <a:pt x="1379353" y="404121"/>
                    <a:pt x="1342841" y="386334"/>
                  </a:cubicBezTo>
                  <a:cubicBezTo>
                    <a:pt x="1330671" y="380404"/>
                    <a:pt x="1324117" y="372915"/>
                    <a:pt x="1324742" y="357624"/>
                  </a:cubicBezTo>
                  <a:cubicBezTo>
                    <a:pt x="1326302" y="327666"/>
                    <a:pt x="1325366" y="297395"/>
                    <a:pt x="1325054" y="267437"/>
                  </a:cubicBezTo>
                  <a:cubicBezTo>
                    <a:pt x="1325054" y="259324"/>
                    <a:pt x="1325678" y="256203"/>
                    <a:pt x="1334728" y="261820"/>
                  </a:cubicBezTo>
                  <a:cubicBezTo>
                    <a:pt x="1357196" y="275551"/>
                    <a:pt x="1382785" y="279296"/>
                    <a:pt x="1408374" y="282729"/>
                  </a:cubicBezTo>
                  <a:cubicBezTo>
                    <a:pt x="1440517" y="287097"/>
                    <a:pt x="1473283" y="290218"/>
                    <a:pt x="1505738" y="288033"/>
                  </a:cubicBezTo>
                  <a:cubicBezTo>
                    <a:pt x="1546930" y="285225"/>
                    <a:pt x="1588434" y="283353"/>
                    <a:pt x="1628066" y="268062"/>
                  </a:cubicBezTo>
                  <a:cubicBezTo>
                    <a:pt x="1636180" y="265253"/>
                    <a:pt x="1642109" y="259324"/>
                    <a:pt x="1650535" y="252458"/>
                  </a:cubicBezTo>
                  <a:close/>
                  <a:moveTo>
                    <a:pt x="917189" y="228429"/>
                  </a:moveTo>
                  <a:cubicBezTo>
                    <a:pt x="917189" y="266813"/>
                    <a:pt x="918437" y="302388"/>
                    <a:pt x="916565" y="337651"/>
                  </a:cubicBezTo>
                  <a:cubicBezTo>
                    <a:pt x="915941" y="351694"/>
                    <a:pt x="900650" y="357311"/>
                    <a:pt x="889416" y="362617"/>
                  </a:cubicBezTo>
                  <a:cubicBezTo>
                    <a:pt x="857273" y="377596"/>
                    <a:pt x="822946" y="383837"/>
                    <a:pt x="787996" y="387270"/>
                  </a:cubicBezTo>
                  <a:cubicBezTo>
                    <a:pt x="759286" y="390078"/>
                    <a:pt x="730576" y="389454"/>
                    <a:pt x="702178" y="386645"/>
                  </a:cubicBezTo>
                  <a:cubicBezTo>
                    <a:pt x="666915" y="383213"/>
                    <a:pt x="632900" y="375724"/>
                    <a:pt x="601694" y="357936"/>
                  </a:cubicBezTo>
                  <a:cubicBezTo>
                    <a:pt x="593269" y="352943"/>
                    <a:pt x="588900" y="347013"/>
                    <a:pt x="589524" y="336403"/>
                  </a:cubicBezTo>
                  <a:cubicBezTo>
                    <a:pt x="590460" y="317992"/>
                    <a:pt x="589836" y="299580"/>
                    <a:pt x="589836" y="280856"/>
                  </a:cubicBezTo>
                  <a:cubicBezTo>
                    <a:pt x="593269" y="265565"/>
                    <a:pt x="587651" y="249337"/>
                    <a:pt x="592645" y="234046"/>
                  </a:cubicBezTo>
                  <a:cubicBezTo>
                    <a:pt x="631340" y="255891"/>
                    <a:pt x="674405" y="260572"/>
                    <a:pt x="717781" y="262444"/>
                  </a:cubicBezTo>
                  <a:cubicBezTo>
                    <a:pt x="744307" y="263380"/>
                    <a:pt x="771144" y="263692"/>
                    <a:pt x="797669" y="262444"/>
                  </a:cubicBezTo>
                  <a:cubicBezTo>
                    <a:pt x="829188" y="260884"/>
                    <a:pt x="860706" y="256203"/>
                    <a:pt x="890664" y="245904"/>
                  </a:cubicBezTo>
                  <a:cubicBezTo>
                    <a:pt x="899713" y="242784"/>
                    <a:pt x="908451" y="238103"/>
                    <a:pt x="917189" y="228429"/>
                  </a:cubicBezTo>
                  <a:close/>
                  <a:moveTo>
                    <a:pt x="2032186" y="138243"/>
                  </a:moveTo>
                  <a:cubicBezTo>
                    <a:pt x="2032498" y="147293"/>
                    <a:pt x="2032810" y="156031"/>
                    <a:pt x="2032810" y="164456"/>
                  </a:cubicBezTo>
                  <a:cubicBezTo>
                    <a:pt x="2032810" y="188797"/>
                    <a:pt x="2031874" y="213450"/>
                    <a:pt x="2032810" y="237791"/>
                  </a:cubicBezTo>
                  <a:cubicBezTo>
                    <a:pt x="2033122" y="249649"/>
                    <a:pt x="2028441" y="256827"/>
                    <a:pt x="2019079" y="263069"/>
                  </a:cubicBezTo>
                  <a:cubicBezTo>
                    <a:pt x="1991306" y="281481"/>
                    <a:pt x="1959476" y="288658"/>
                    <a:pt x="1927333" y="293339"/>
                  </a:cubicBezTo>
                  <a:cubicBezTo>
                    <a:pt x="1904553" y="296459"/>
                    <a:pt x="1881460" y="299580"/>
                    <a:pt x="1858367" y="298332"/>
                  </a:cubicBezTo>
                  <a:cubicBezTo>
                    <a:pt x="1818736" y="296148"/>
                    <a:pt x="1778792" y="293339"/>
                    <a:pt x="1741344" y="278360"/>
                  </a:cubicBezTo>
                  <a:cubicBezTo>
                    <a:pt x="1738848" y="277424"/>
                    <a:pt x="1736351" y="276800"/>
                    <a:pt x="1734167" y="275551"/>
                  </a:cubicBezTo>
                  <a:cubicBezTo>
                    <a:pt x="1716067" y="268062"/>
                    <a:pt x="1704521" y="257764"/>
                    <a:pt x="1706706" y="234358"/>
                  </a:cubicBezTo>
                  <a:cubicBezTo>
                    <a:pt x="1709514" y="204400"/>
                    <a:pt x="1707330" y="173818"/>
                    <a:pt x="1707330" y="140427"/>
                  </a:cubicBezTo>
                  <a:cubicBezTo>
                    <a:pt x="1729798" y="157279"/>
                    <a:pt x="1754139" y="162272"/>
                    <a:pt x="1778480" y="165704"/>
                  </a:cubicBezTo>
                  <a:cubicBezTo>
                    <a:pt x="1826537" y="172882"/>
                    <a:pt x="1874595" y="173818"/>
                    <a:pt x="1923276" y="169761"/>
                  </a:cubicBezTo>
                  <a:cubicBezTo>
                    <a:pt x="1946681" y="167889"/>
                    <a:pt x="1970086" y="164456"/>
                    <a:pt x="1992866" y="158527"/>
                  </a:cubicBezTo>
                  <a:cubicBezTo>
                    <a:pt x="2007533" y="154782"/>
                    <a:pt x="2021576" y="149789"/>
                    <a:pt x="2032186" y="138243"/>
                  </a:cubicBezTo>
                  <a:close/>
                  <a:moveTo>
                    <a:pt x="1312883" y="117335"/>
                  </a:moveTo>
                  <a:cubicBezTo>
                    <a:pt x="1316939" y="119831"/>
                    <a:pt x="1315067" y="123576"/>
                    <a:pt x="1315067" y="126697"/>
                  </a:cubicBezTo>
                  <a:cubicBezTo>
                    <a:pt x="1315379" y="156030"/>
                    <a:pt x="1314755" y="185364"/>
                    <a:pt x="1315379" y="214386"/>
                  </a:cubicBezTo>
                  <a:cubicBezTo>
                    <a:pt x="1315691" y="226245"/>
                    <a:pt x="1311010" y="233422"/>
                    <a:pt x="1301648" y="239975"/>
                  </a:cubicBezTo>
                  <a:cubicBezTo>
                    <a:pt x="1277620" y="256203"/>
                    <a:pt x="1250158" y="262444"/>
                    <a:pt x="1222385" y="268061"/>
                  </a:cubicBezTo>
                  <a:cubicBezTo>
                    <a:pt x="1186809" y="274927"/>
                    <a:pt x="1150611" y="274927"/>
                    <a:pt x="1114724" y="272742"/>
                  </a:cubicBezTo>
                  <a:cubicBezTo>
                    <a:pt x="1075404" y="270246"/>
                    <a:pt x="1036396" y="264317"/>
                    <a:pt x="1001445" y="243096"/>
                  </a:cubicBezTo>
                  <a:cubicBezTo>
                    <a:pt x="992707" y="237790"/>
                    <a:pt x="988962" y="231550"/>
                    <a:pt x="989586" y="220939"/>
                  </a:cubicBezTo>
                  <a:cubicBezTo>
                    <a:pt x="990210" y="200343"/>
                    <a:pt x="989586" y="179747"/>
                    <a:pt x="989586" y="159151"/>
                  </a:cubicBezTo>
                  <a:cubicBezTo>
                    <a:pt x="992083" y="145732"/>
                    <a:pt x="986778" y="131378"/>
                    <a:pt x="992707" y="118271"/>
                  </a:cubicBezTo>
                  <a:cubicBezTo>
                    <a:pt x="1015176" y="134810"/>
                    <a:pt x="1042013" y="139803"/>
                    <a:pt x="1068538" y="143548"/>
                  </a:cubicBezTo>
                  <a:cubicBezTo>
                    <a:pt x="1105986" y="149165"/>
                    <a:pt x="1143745" y="151037"/>
                    <a:pt x="1181504" y="148853"/>
                  </a:cubicBezTo>
                  <a:cubicBezTo>
                    <a:pt x="1220200" y="146669"/>
                    <a:pt x="1259208" y="143860"/>
                    <a:pt x="1295719" y="128569"/>
                  </a:cubicBezTo>
                  <a:cubicBezTo>
                    <a:pt x="1302273" y="125760"/>
                    <a:pt x="1307266" y="121703"/>
                    <a:pt x="1312883" y="117335"/>
                  </a:cubicBezTo>
                  <a:close/>
                  <a:moveTo>
                    <a:pt x="1714195" y="0"/>
                  </a:moveTo>
                  <a:cubicBezTo>
                    <a:pt x="1715131" y="9986"/>
                    <a:pt x="1715131" y="19972"/>
                    <a:pt x="1715443" y="29958"/>
                  </a:cubicBezTo>
                  <a:cubicBezTo>
                    <a:pt x="1715443" y="52426"/>
                    <a:pt x="1714195" y="74583"/>
                    <a:pt x="1715443" y="97051"/>
                  </a:cubicBezTo>
                  <a:cubicBezTo>
                    <a:pt x="1716067" y="110782"/>
                    <a:pt x="1710450" y="118896"/>
                    <a:pt x="1700152" y="125762"/>
                  </a:cubicBezTo>
                  <a:cubicBezTo>
                    <a:pt x="1674563" y="142613"/>
                    <a:pt x="1645229" y="149478"/>
                    <a:pt x="1615583" y="154159"/>
                  </a:cubicBezTo>
                  <a:cubicBezTo>
                    <a:pt x="1555667" y="163521"/>
                    <a:pt x="1496376" y="161649"/>
                    <a:pt x="1437708" y="144485"/>
                  </a:cubicBezTo>
                  <a:cubicBezTo>
                    <a:pt x="1435211" y="143861"/>
                    <a:pt x="1432715" y="143237"/>
                    <a:pt x="1430218" y="142301"/>
                  </a:cubicBezTo>
                  <a:cubicBezTo>
                    <a:pt x="1389650" y="127010"/>
                    <a:pt x="1389650" y="127010"/>
                    <a:pt x="1389650" y="83633"/>
                  </a:cubicBezTo>
                  <a:cubicBezTo>
                    <a:pt x="1389650" y="68030"/>
                    <a:pt x="1389338" y="52738"/>
                    <a:pt x="1389026" y="37135"/>
                  </a:cubicBezTo>
                  <a:cubicBezTo>
                    <a:pt x="1391210" y="26213"/>
                    <a:pt x="1387154" y="14667"/>
                    <a:pt x="1391523" y="4057"/>
                  </a:cubicBezTo>
                  <a:cubicBezTo>
                    <a:pt x="1431778" y="27774"/>
                    <a:pt x="1476404" y="31206"/>
                    <a:pt x="1521340" y="33079"/>
                  </a:cubicBezTo>
                  <a:cubicBezTo>
                    <a:pt x="1566278" y="34951"/>
                    <a:pt x="1611214" y="34639"/>
                    <a:pt x="1655215" y="25277"/>
                  </a:cubicBezTo>
                  <a:cubicBezTo>
                    <a:pt x="1676435" y="20908"/>
                    <a:pt x="1698280" y="17163"/>
                    <a:pt x="1714195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60" name="Group 459">
              <a:extLst>
                <a:ext uri="{FF2B5EF4-FFF2-40B4-BE49-F238E27FC236}">
                  <a16:creationId xmlns:a16="http://schemas.microsoft.com/office/drawing/2014/main" id="{2DCF7A62-D6AD-4EFE-96DF-293FC3C50CE7}"/>
                </a:ext>
              </a:extLst>
            </p:cNvPr>
            <p:cNvGrpSpPr/>
            <p:nvPr/>
          </p:nvGrpSpPr>
          <p:grpSpPr>
            <a:xfrm>
              <a:off x="5249479" y="2950119"/>
              <a:ext cx="2238107" cy="1335625"/>
              <a:chOff x="5525704" y="2835819"/>
              <a:chExt cx="2238107" cy="1335625"/>
            </a:xfrm>
          </p:grpSpPr>
          <p:sp>
            <p:nvSpPr>
              <p:cNvPr id="463" name="Freeform: Shape 462">
                <a:extLst>
                  <a:ext uri="{FF2B5EF4-FFF2-40B4-BE49-F238E27FC236}">
                    <a16:creationId xmlns:a16="http://schemas.microsoft.com/office/drawing/2014/main" id="{EB2B17BE-03CB-429C-913E-378A9FC4A1F7}"/>
                  </a:ext>
                </a:extLst>
              </p:cNvPr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1 w 4643235"/>
                  <a:gd name="connsiteY12" fmla="*/ 154775 h 2765218"/>
                  <a:gd name="connsiteX13" fmla="*/ 3557306 w 4643235"/>
                  <a:gd name="connsiteY13" fmla="*/ 91958 h 2765218"/>
                  <a:gd name="connsiteX14" fmla="*/ 3531402 w 4643235"/>
                  <a:gd name="connsiteY14" fmla="*/ 50512 h 2765218"/>
                  <a:gd name="connsiteX15" fmla="*/ 3445921 w 4643235"/>
                  <a:gd name="connsiteY15" fmla="*/ 21371 h 2765218"/>
                  <a:gd name="connsiteX16" fmla="*/ 3301507 w 4643235"/>
                  <a:gd name="connsiteY16" fmla="*/ 0 h 2765218"/>
                  <a:gd name="connsiteX17" fmla="*/ 3140904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1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20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6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9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4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6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9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4" name="Freeform: Shape 463">
                <a:extLst>
                  <a:ext uri="{FF2B5EF4-FFF2-40B4-BE49-F238E27FC236}">
                    <a16:creationId xmlns:a16="http://schemas.microsoft.com/office/drawing/2014/main" id="{C2915E52-8E78-43C6-A505-BF3BBF90D5E4}"/>
                  </a:ext>
                </a:extLst>
              </p:cNvPr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>
                  <a:gd name="connsiteX0" fmla="*/ 847600 w 2032825"/>
                  <a:gd name="connsiteY0" fmla="*/ 490873 h 1285696"/>
                  <a:gd name="connsiteX1" fmla="*/ 847600 w 2032825"/>
                  <a:gd name="connsiteY1" fmla="*/ 549229 h 1285696"/>
                  <a:gd name="connsiteX2" fmla="*/ 847912 w 2032825"/>
                  <a:gd name="connsiteY2" fmla="*/ 578875 h 1285696"/>
                  <a:gd name="connsiteX3" fmla="*/ 817642 w 2032825"/>
                  <a:gd name="connsiteY3" fmla="*/ 624436 h 1285696"/>
                  <a:gd name="connsiteX4" fmla="*/ 711853 w 2032825"/>
                  <a:gd name="connsiteY4" fmla="*/ 648152 h 1285696"/>
                  <a:gd name="connsiteX5" fmla="*/ 588276 w 2032825"/>
                  <a:gd name="connsiteY5" fmla="*/ 639727 h 1285696"/>
                  <a:gd name="connsiteX6" fmla="*/ 529920 w 2032825"/>
                  <a:gd name="connsiteY6" fmla="*/ 616634 h 1285696"/>
                  <a:gd name="connsiteX7" fmla="*/ 522431 w 2032825"/>
                  <a:gd name="connsiteY7" fmla="*/ 602904 h 1285696"/>
                  <a:gd name="connsiteX8" fmla="*/ 522431 w 2032825"/>
                  <a:gd name="connsiteY8" fmla="*/ 493994 h 1285696"/>
                  <a:gd name="connsiteX9" fmla="*/ 847600 w 2032825"/>
                  <a:gd name="connsiteY9" fmla="*/ 490873 h 1285696"/>
                  <a:gd name="connsiteX10" fmla="*/ 6905 w 2032825"/>
                  <a:gd name="connsiteY10" fmla="*/ 455610 h 1285696"/>
                  <a:gd name="connsiteX11" fmla="*/ 10962 w 2032825"/>
                  <a:gd name="connsiteY11" fmla="*/ 463412 h 1285696"/>
                  <a:gd name="connsiteX12" fmla="*/ 157319 w 2032825"/>
                  <a:gd name="connsiteY12" fmla="*/ 523327 h 1285696"/>
                  <a:gd name="connsiteX13" fmla="*/ 497779 w 2032825"/>
                  <a:gd name="connsiteY13" fmla="*/ 663132 h 1285696"/>
                  <a:gd name="connsiteX14" fmla="*/ 628845 w 2032825"/>
                  <a:gd name="connsiteY14" fmla="*/ 716494 h 1285696"/>
                  <a:gd name="connsiteX15" fmla="*/ 641640 w 2032825"/>
                  <a:gd name="connsiteY15" fmla="*/ 733969 h 1285696"/>
                  <a:gd name="connsiteX16" fmla="*/ 641328 w 2032825"/>
                  <a:gd name="connsiteY16" fmla="*/ 1272277 h 1285696"/>
                  <a:gd name="connsiteX17" fmla="*/ 638519 w 2032825"/>
                  <a:gd name="connsiteY17" fmla="*/ 1285696 h 1285696"/>
                  <a:gd name="connsiteX18" fmla="*/ 469070 w 2032825"/>
                  <a:gd name="connsiteY18" fmla="*/ 1217978 h 1285696"/>
                  <a:gd name="connsiteX19" fmla="*/ 15019 w 2032825"/>
                  <a:gd name="connsiteY19" fmla="*/ 1034798 h 1285696"/>
                  <a:gd name="connsiteX20" fmla="*/ 664 w 2032825"/>
                  <a:gd name="connsiteY20" fmla="*/ 1013577 h 1285696"/>
                  <a:gd name="connsiteX21" fmla="*/ 1288 w 2032825"/>
                  <a:gd name="connsiteY21" fmla="*/ 465284 h 1285696"/>
                  <a:gd name="connsiteX22" fmla="*/ 6905 w 2032825"/>
                  <a:gd name="connsiteY22" fmla="*/ 455610 h 1285696"/>
                  <a:gd name="connsiteX23" fmla="*/ 1253280 w 2032825"/>
                  <a:gd name="connsiteY23" fmla="*/ 374474 h 1285696"/>
                  <a:gd name="connsiteX24" fmla="*/ 1253280 w 2032825"/>
                  <a:gd name="connsiteY24" fmla="*/ 481199 h 1285696"/>
                  <a:gd name="connsiteX25" fmla="*/ 1242982 w 2032825"/>
                  <a:gd name="connsiteY25" fmla="*/ 494930 h 1285696"/>
                  <a:gd name="connsiteX26" fmla="*/ 1157789 w 2032825"/>
                  <a:gd name="connsiteY26" fmla="*/ 525200 h 1285696"/>
                  <a:gd name="connsiteX27" fmla="*/ 990836 w 2032825"/>
                  <a:gd name="connsiteY27" fmla="*/ 520207 h 1285696"/>
                  <a:gd name="connsiteX28" fmla="*/ 934353 w 2032825"/>
                  <a:gd name="connsiteY28" fmla="*/ 496178 h 1285696"/>
                  <a:gd name="connsiteX29" fmla="*/ 927799 w 2032825"/>
                  <a:gd name="connsiteY29" fmla="*/ 483384 h 1285696"/>
                  <a:gd name="connsiteX30" fmla="*/ 927799 w 2032825"/>
                  <a:gd name="connsiteY30" fmla="*/ 385396 h 1285696"/>
                  <a:gd name="connsiteX31" fmla="*/ 935601 w 2032825"/>
                  <a:gd name="connsiteY31" fmla="*/ 378218 h 1285696"/>
                  <a:gd name="connsiteX32" fmla="*/ 1014864 w 2032825"/>
                  <a:gd name="connsiteY32" fmla="*/ 401311 h 1285696"/>
                  <a:gd name="connsiteX33" fmla="*/ 1094128 w 2032825"/>
                  <a:gd name="connsiteY33" fmla="*/ 406304 h 1285696"/>
                  <a:gd name="connsiteX34" fmla="*/ 1230500 w 2032825"/>
                  <a:gd name="connsiteY34" fmla="*/ 386644 h 1285696"/>
                  <a:gd name="connsiteX35" fmla="*/ 1253280 w 2032825"/>
                  <a:gd name="connsiteY35" fmla="*/ 374474 h 1285696"/>
                  <a:gd name="connsiteX36" fmla="*/ 517439 w 2032825"/>
                  <a:gd name="connsiteY36" fmla="*/ 344828 h 1285696"/>
                  <a:gd name="connsiteX37" fmla="*/ 517439 w 2032825"/>
                  <a:gd name="connsiteY37" fmla="*/ 420035 h 1285696"/>
                  <a:gd name="connsiteX38" fmla="*/ 517439 w 2032825"/>
                  <a:gd name="connsiteY38" fmla="*/ 434077 h 1285696"/>
                  <a:gd name="connsiteX39" fmla="*/ 489041 w 2032825"/>
                  <a:gd name="connsiteY39" fmla="*/ 477767 h 1285696"/>
                  <a:gd name="connsiteX40" fmla="*/ 377011 w 2032825"/>
                  <a:gd name="connsiteY40" fmla="*/ 502420 h 1285696"/>
                  <a:gd name="connsiteX41" fmla="*/ 242200 w 2032825"/>
                  <a:gd name="connsiteY41" fmla="*/ 489937 h 1285696"/>
                  <a:gd name="connsiteX42" fmla="*/ 234711 w 2032825"/>
                  <a:gd name="connsiteY42" fmla="*/ 487753 h 1285696"/>
                  <a:gd name="connsiteX43" fmla="*/ 191646 w 2032825"/>
                  <a:gd name="connsiteY43" fmla="*/ 425964 h 1285696"/>
                  <a:gd name="connsiteX44" fmla="*/ 191334 w 2032825"/>
                  <a:gd name="connsiteY44" fmla="*/ 401623 h 1285696"/>
                  <a:gd name="connsiteX45" fmla="*/ 191646 w 2032825"/>
                  <a:gd name="connsiteY45" fmla="*/ 359495 h 1285696"/>
                  <a:gd name="connsiteX46" fmla="*/ 194455 w 2032825"/>
                  <a:gd name="connsiteY46" fmla="*/ 347636 h 1285696"/>
                  <a:gd name="connsiteX47" fmla="*/ 271222 w 2032825"/>
                  <a:gd name="connsiteY47" fmla="*/ 373225 h 1285696"/>
                  <a:gd name="connsiteX48" fmla="*/ 378883 w 2032825"/>
                  <a:gd name="connsiteY48" fmla="*/ 378530 h 1285696"/>
                  <a:gd name="connsiteX49" fmla="*/ 482488 w 2032825"/>
                  <a:gd name="connsiteY49" fmla="*/ 363239 h 1285696"/>
                  <a:gd name="connsiteX50" fmla="*/ 517439 w 2032825"/>
                  <a:gd name="connsiteY50" fmla="*/ 344828 h 1285696"/>
                  <a:gd name="connsiteX51" fmla="*/ 1650536 w 2032825"/>
                  <a:gd name="connsiteY51" fmla="*/ 252458 h 1285696"/>
                  <a:gd name="connsiteX52" fmla="*/ 1650536 w 2032825"/>
                  <a:gd name="connsiteY52" fmla="*/ 356999 h 1285696"/>
                  <a:gd name="connsiteX53" fmla="*/ 1634932 w 2032825"/>
                  <a:gd name="connsiteY53" fmla="*/ 378844 h 1285696"/>
                  <a:gd name="connsiteX54" fmla="*/ 1554421 w 2032825"/>
                  <a:gd name="connsiteY54" fmla="*/ 406929 h 1285696"/>
                  <a:gd name="connsiteX55" fmla="*/ 1458305 w 2032825"/>
                  <a:gd name="connsiteY55" fmla="*/ 412234 h 1285696"/>
                  <a:gd name="connsiteX56" fmla="*/ 1342843 w 2032825"/>
                  <a:gd name="connsiteY56" fmla="*/ 386333 h 1285696"/>
                  <a:gd name="connsiteX57" fmla="*/ 1324743 w 2032825"/>
                  <a:gd name="connsiteY57" fmla="*/ 357623 h 1285696"/>
                  <a:gd name="connsiteX58" fmla="*/ 1325055 w 2032825"/>
                  <a:gd name="connsiteY58" fmla="*/ 267437 h 1285696"/>
                  <a:gd name="connsiteX59" fmla="*/ 1334729 w 2032825"/>
                  <a:gd name="connsiteY59" fmla="*/ 261820 h 1285696"/>
                  <a:gd name="connsiteX60" fmla="*/ 1408376 w 2032825"/>
                  <a:gd name="connsiteY60" fmla="*/ 282728 h 1285696"/>
                  <a:gd name="connsiteX61" fmla="*/ 1505739 w 2032825"/>
                  <a:gd name="connsiteY61" fmla="*/ 288033 h 1285696"/>
                  <a:gd name="connsiteX62" fmla="*/ 1628067 w 2032825"/>
                  <a:gd name="connsiteY62" fmla="*/ 268061 h 1285696"/>
                  <a:gd name="connsiteX63" fmla="*/ 1650536 w 2032825"/>
                  <a:gd name="connsiteY63" fmla="*/ 252458 h 1285696"/>
                  <a:gd name="connsiteX64" fmla="*/ 917190 w 2032825"/>
                  <a:gd name="connsiteY64" fmla="*/ 228429 h 1285696"/>
                  <a:gd name="connsiteX65" fmla="*/ 916566 w 2032825"/>
                  <a:gd name="connsiteY65" fmla="*/ 337651 h 1285696"/>
                  <a:gd name="connsiteX66" fmla="*/ 889417 w 2032825"/>
                  <a:gd name="connsiteY66" fmla="*/ 362616 h 1285696"/>
                  <a:gd name="connsiteX67" fmla="*/ 787996 w 2032825"/>
                  <a:gd name="connsiteY67" fmla="*/ 387269 h 1285696"/>
                  <a:gd name="connsiteX68" fmla="*/ 702179 w 2032825"/>
                  <a:gd name="connsiteY68" fmla="*/ 386645 h 1285696"/>
                  <a:gd name="connsiteX69" fmla="*/ 601695 w 2032825"/>
                  <a:gd name="connsiteY69" fmla="*/ 357935 h 1285696"/>
                  <a:gd name="connsiteX70" fmla="*/ 589525 w 2032825"/>
                  <a:gd name="connsiteY70" fmla="*/ 336403 h 1285696"/>
                  <a:gd name="connsiteX71" fmla="*/ 589837 w 2032825"/>
                  <a:gd name="connsiteY71" fmla="*/ 280856 h 1285696"/>
                  <a:gd name="connsiteX72" fmla="*/ 592646 w 2032825"/>
                  <a:gd name="connsiteY72" fmla="*/ 234046 h 1285696"/>
                  <a:gd name="connsiteX73" fmla="*/ 717782 w 2032825"/>
                  <a:gd name="connsiteY73" fmla="*/ 262443 h 1285696"/>
                  <a:gd name="connsiteX74" fmla="*/ 797670 w 2032825"/>
                  <a:gd name="connsiteY74" fmla="*/ 262443 h 1285696"/>
                  <a:gd name="connsiteX75" fmla="*/ 890665 w 2032825"/>
                  <a:gd name="connsiteY75" fmla="*/ 245904 h 1285696"/>
                  <a:gd name="connsiteX76" fmla="*/ 917190 w 2032825"/>
                  <a:gd name="connsiteY76" fmla="*/ 228429 h 1285696"/>
                  <a:gd name="connsiteX77" fmla="*/ 2032187 w 2032825"/>
                  <a:gd name="connsiteY77" fmla="*/ 138243 h 1285696"/>
                  <a:gd name="connsiteX78" fmla="*/ 2032811 w 2032825"/>
                  <a:gd name="connsiteY78" fmla="*/ 164456 h 1285696"/>
                  <a:gd name="connsiteX79" fmla="*/ 2032811 w 2032825"/>
                  <a:gd name="connsiteY79" fmla="*/ 237791 h 1285696"/>
                  <a:gd name="connsiteX80" fmla="*/ 2019080 w 2032825"/>
                  <a:gd name="connsiteY80" fmla="*/ 263068 h 1285696"/>
                  <a:gd name="connsiteX81" fmla="*/ 1927334 w 2032825"/>
                  <a:gd name="connsiteY81" fmla="*/ 293338 h 1285696"/>
                  <a:gd name="connsiteX82" fmla="*/ 1858368 w 2032825"/>
                  <a:gd name="connsiteY82" fmla="*/ 298332 h 1285696"/>
                  <a:gd name="connsiteX83" fmla="*/ 1741345 w 2032825"/>
                  <a:gd name="connsiteY83" fmla="*/ 278359 h 1285696"/>
                  <a:gd name="connsiteX84" fmla="*/ 1734168 w 2032825"/>
                  <a:gd name="connsiteY84" fmla="*/ 275551 h 1285696"/>
                  <a:gd name="connsiteX85" fmla="*/ 1706707 w 2032825"/>
                  <a:gd name="connsiteY85" fmla="*/ 234358 h 1285696"/>
                  <a:gd name="connsiteX86" fmla="*/ 1707331 w 2032825"/>
                  <a:gd name="connsiteY86" fmla="*/ 140427 h 1285696"/>
                  <a:gd name="connsiteX87" fmla="*/ 1778481 w 2032825"/>
                  <a:gd name="connsiteY87" fmla="*/ 165704 h 1285696"/>
                  <a:gd name="connsiteX88" fmla="*/ 1923278 w 2032825"/>
                  <a:gd name="connsiteY88" fmla="*/ 169761 h 1285696"/>
                  <a:gd name="connsiteX89" fmla="*/ 1992867 w 2032825"/>
                  <a:gd name="connsiteY89" fmla="*/ 158527 h 1285696"/>
                  <a:gd name="connsiteX90" fmla="*/ 2032187 w 2032825"/>
                  <a:gd name="connsiteY90" fmla="*/ 138243 h 1285696"/>
                  <a:gd name="connsiteX91" fmla="*/ 1312885 w 2032825"/>
                  <a:gd name="connsiteY91" fmla="*/ 117335 h 1285696"/>
                  <a:gd name="connsiteX92" fmla="*/ 1315069 w 2032825"/>
                  <a:gd name="connsiteY92" fmla="*/ 126697 h 1285696"/>
                  <a:gd name="connsiteX93" fmla="*/ 1315381 w 2032825"/>
                  <a:gd name="connsiteY93" fmla="*/ 214386 h 1285696"/>
                  <a:gd name="connsiteX94" fmla="*/ 1301650 w 2032825"/>
                  <a:gd name="connsiteY94" fmla="*/ 239975 h 1285696"/>
                  <a:gd name="connsiteX95" fmla="*/ 1222387 w 2032825"/>
                  <a:gd name="connsiteY95" fmla="*/ 268061 h 1285696"/>
                  <a:gd name="connsiteX96" fmla="*/ 1114726 w 2032825"/>
                  <a:gd name="connsiteY96" fmla="*/ 272742 h 1285696"/>
                  <a:gd name="connsiteX97" fmla="*/ 1001447 w 2032825"/>
                  <a:gd name="connsiteY97" fmla="*/ 243096 h 1285696"/>
                  <a:gd name="connsiteX98" fmla="*/ 989589 w 2032825"/>
                  <a:gd name="connsiteY98" fmla="*/ 220940 h 1285696"/>
                  <a:gd name="connsiteX99" fmla="*/ 989589 w 2032825"/>
                  <a:gd name="connsiteY99" fmla="*/ 159151 h 1285696"/>
                  <a:gd name="connsiteX100" fmla="*/ 992709 w 2032825"/>
                  <a:gd name="connsiteY100" fmla="*/ 118271 h 1285696"/>
                  <a:gd name="connsiteX101" fmla="*/ 1068540 w 2032825"/>
                  <a:gd name="connsiteY101" fmla="*/ 143548 h 1285696"/>
                  <a:gd name="connsiteX102" fmla="*/ 1181507 w 2032825"/>
                  <a:gd name="connsiteY102" fmla="*/ 148853 h 1285696"/>
                  <a:gd name="connsiteX103" fmla="*/ 1295721 w 2032825"/>
                  <a:gd name="connsiteY103" fmla="*/ 128569 h 1285696"/>
                  <a:gd name="connsiteX104" fmla="*/ 1312885 w 2032825"/>
                  <a:gd name="connsiteY104" fmla="*/ 117335 h 1285696"/>
                  <a:gd name="connsiteX105" fmla="*/ 1714196 w 2032825"/>
                  <a:gd name="connsiteY105" fmla="*/ 0 h 1285696"/>
                  <a:gd name="connsiteX106" fmla="*/ 1715444 w 2032825"/>
                  <a:gd name="connsiteY106" fmla="*/ 29958 h 1285696"/>
                  <a:gd name="connsiteX107" fmla="*/ 1715444 w 2032825"/>
                  <a:gd name="connsiteY107" fmla="*/ 97051 h 1285696"/>
                  <a:gd name="connsiteX108" fmla="*/ 1700153 w 2032825"/>
                  <a:gd name="connsiteY108" fmla="*/ 125762 h 1285696"/>
                  <a:gd name="connsiteX109" fmla="*/ 1615584 w 2032825"/>
                  <a:gd name="connsiteY109" fmla="*/ 154159 h 1285696"/>
                  <a:gd name="connsiteX110" fmla="*/ 1437709 w 2032825"/>
                  <a:gd name="connsiteY110" fmla="*/ 144485 h 1285696"/>
                  <a:gd name="connsiteX111" fmla="*/ 1430219 w 2032825"/>
                  <a:gd name="connsiteY111" fmla="*/ 142301 h 1285696"/>
                  <a:gd name="connsiteX112" fmla="*/ 1389651 w 2032825"/>
                  <a:gd name="connsiteY112" fmla="*/ 83633 h 1285696"/>
                  <a:gd name="connsiteX113" fmla="*/ 1389027 w 2032825"/>
                  <a:gd name="connsiteY113" fmla="*/ 37136 h 1285696"/>
                  <a:gd name="connsiteX114" fmla="*/ 1391524 w 2032825"/>
                  <a:gd name="connsiteY114" fmla="*/ 4057 h 1285696"/>
                  <a:gd name="connsiteX115" fmla="*/ 1521341 w 2032825"/>
                  <a:gd name="connsiteY115" fmla="*/ 33079 h 1285696"/>
                  <a:gd name="connsiteX116" fmla="*/ 1655216 w 2032825"/>
                  <a:gd name="connsiteY116" fmla="*/ 25277 h 1285696"/>
                  <a:gd name="connsiteX117" fmla="*/ 1714196 w 2032825"/>
                  <a:gd name="connsiteY117" fmla="*/ 0 h 128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5" h="1285696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785FCB9D-BFC7-46B7-A865-F9B7BA6870D0}"/>
                </a:ext>
              </a:extLst>
            </p:cNvPr>
            <p:cNvSpPr/>
            <p:nvPr/>
          </p:nvSpPr>
          <p:spPr>
            <a:xfrm>
              <a:off x="4363535" y="2401514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5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1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5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9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4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6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1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5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2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862DB170-749A-4A5B-BDD3-93690458577B}"/>
                </a:ext>
              </a:extLst>
            </p:cNvPr>
            <p:cNvSpPr/>
            <p:nvPr/>
          </p:nvSpPr>
          <p:spPr>
            <a:xfrm>
              <a:off x="4362911" y="2451443"/>
              <a:ext cx="2032825" cy="1286008"/>
            </a:xfrm>
            <a:custGeom>
              <a:avLst/>
              <a:gdLst>
                <a:gd name="connsiteX0" fmla="*/ 847600 w 2032825"/>
                <a:gd name="connsiteY0" fmla="*/ 490873 h 1286008"/>
                <a:gd name="connsiteX1" fmla="*/ 847600 w 2032825"/>
                <a:gd name="connsiteY1" fmla="*/ 549229 h 1286008"/>
                <a:gd name="connsiteX2" fmla="*/ 847912 w 2032825"/>
                <a:gd name="connsiteY2" fmla="*/ 578875 h 1286008"/>
                <a:gd name="connsiteX3" fmla="*/ 817642 w 2032825"/>
                <a:gd name="connsiteY3" fmla="*/ 624436 h 1286008"/>
                <a:gd name="connsiteX4" fmla="*/ 711853 w 2032825"/>
                <a:gd name="connsiteY4" fmla="*/ 648152 h 1286008"/>
                <a:gd name="connsiteX5" fmla="*/ 588276 w 2032825"/>
                <a:gd name="connsiteY5" fmla="*/ 639727 h 1286008"/>
                <a:gd name="connsiteX6" fmla="*/ 529920 w 2032825"/>
                <a:gd name="connsiteY6" fmla="*/ 616634 h 1286008"/>
                <a:gd name="connsiteX7" fmla="*/ 522431 w 2032825"/>
                <a:gd name="connsiteY7" fmla="*/ 602904 h 1286008"/>
                <a:gd name="connsiteX8" fmla="*/ 522431 w 2032825"/>
                <a:gd name="connsiteY8" fmla="*/ 493994 h 1286008"/>
                <a:gd name="connsiteX9" fmla="*/ 847600 w 2032825"/>
                <a:gd name="connsiteY9" fmla="*/ 490873 h 1286008"/>
                <a:gd name="connsiteX10" fmla="*/ 6906 w 2032825"/>
                <a:gd name="connsiteY10" fmla="*/ 455922 h 1286008"/>
                <a:gd name="connsiteX11" fmla="*/ 10962 w 2032825"/>
                <a:gd name="connsiteY11" fmla="*/ 463724 h 1286008"/>
                <a:gd name="connsiteX12" fmla="*/ 157319 w 2032825"/>
                <a:gd name="connsiteY12" fmla="*/ 523639 h 1286008"/>
                <a:gd name="connsiteX13" fmla="*/ 497779 w 2032825"/>
                <a:gd name="connsiteY13" fmla="*/ 663444 h 1286008"/>
                <a:gd name="connsiteX14" fmla="*/ 628845 w 2032825"/>
                <a:gd name="connsiteY14" fmla="*/ 716806 h 1286008"/>
                <a:gd name="connsiteX15" fmla="*/ 641640 w 2032825"/>
                <a:gd name="connsiteY15" fmla="*/ 734281 h 1286008"/>
                <a:gd name="connsiteX16" fmla="*/ 641328 w 2032825"/>
                <a:gd name="connsiteY16" fmla="*/ 1272589 h 1286008"/>
                <a:gd name="connsiteX17" fmla="*/ 638519 w 2032825"/>
                <a:gd name="connsiteY17" fmla="*/ 1286008 h 1286008"/>
                <a:gd name="connsiteX18" fmla="*/ 469070 w 2032825"/>
                <a:gd name="connsiteY18" fmla="*/ 1218290 h 1286008"/>
                <a:gd name="connsiteX19" fmla="*/ 15019 w 2032825"/>
                <a:gd name="connsiteY19" fmla="*/ 1035110 h 1286008"/>
                <a:gd name="connsiteX20" fmla="*/ 664 w 2032825"/>
                <a:gd name="connsiteY20" fmla="*/ 1013889 h 1286008"/>
                <a:gd name="connsiteX21" fmla="*/ 1288 w 2032825"/>
                <a:gd name="connsiteY21" fmla="*/ 465284 h 1286008"/>
                <a:gd name="connsiteX22" fmla="*/ 6906 w 2032825"/>
                <a:gd name="connsiteY22" fmla="*/ 455922 h 1286008"/>
                <a:gd name="connsiteX23" fmla="*/ 1253281 w 2032825"/>
                <a:gd name="connsiteY23" fmla="*/ 374786 h 1286008"/>
                <a:gd name="connsiteX24" fmla="*/ 1253281 w 2032825"/>
                <a:gd name="connsiteY24" fmla="*/ 481511 h 1286008"/>
                <a:gd name="connsiteX25" fmla="*/ 1242983 w 2032825"/>
                <a:gd name="connsiteY25" fmla="*/ 495242 h 1286008"/>
                <a:gd name="connsiteX26" fmla="*/ 1157790 w 2032825"/>
                <a:gd name="connsiteY26" fmla="*/ 525512 h 1286008"/>
                <a:gd name="connsiteX27" fmla="*/ 990837 w 2032825"/>
                <a:gd name="connsiteY27" fmla="*/ 520519 h 1286008"/>
                <a:gd name="connsiteX28" fmla="*/ 934354 w 2032825"/>
                <a:gd name="connsiteY28" fmla="*/ 496490 h 1286008"/>
                <a:gd name="connsiteX29" fmla="*/ 927800 w 2032825"/>
                <a:gd name="connsiteY29" fmla="*/ 483696 h 1286008"/>
                <a:gd name="connsiteX30" fmla="*/ 927800 w 2032825"/>
                <a:gd name="connsiteY30" fmla="*/ 385708 h 1286008"/>
                <a:gd name="connsiteX31" fmla="*/ 935602 w 2032825"/>
                <a:gd name="connsiteY31" fmla="*/ 378531 h 1286008"/>
                <a:gd name="connsiteX32" fmla="*/ 1014866 w 2032825"/>
                <a:gd name="connsiteY32" fmla="*/ 401623 h 1286008"/>
                <a:gd name="connsiteX33" fmla="*/ 1094129 w 2032825"/>
                <a:gd name="connsiteY33" fmla="*/ 406616 h 1286008"/>
                <a:gd name="connsiteX34" fmla="*/ 1230500 w 2032825"/>
                <a:gd name="connsiteY34" fmla="*/ 386956 h 1286008"/>
                <a:gd name="connsiteX35" fmla="*/ 1253281 w 2032825"/>
                <a:gd name="connsiteY35" fmla="*/ 374786 h 1286008"/>
                <a:gd name="connsiteX36" fmla="*/ 517439 w 2032825"/>
                <a:gd name="connsiteY36" fmla="*/ 344828 h 1286008"/>
                <a:gd name="connsiteX37" fmla="*/ 517439 w 2032825"/>
                <a:gd name="connsiteY37" fmla="*/ 420035 h 1286008"/>
                <a:gd name="connsiteX38" fmla="*/ 517439 w 2032825"/>
                <a:gd name="connsiteY38" fmla="*/ 434077 h 1286008"/>
                <a:gd name="connsiteX39" fmla="*/ 489041 w 2032825"/>
                <a:gd name="connsiteY39" fmla="*/ 477767 h 1286008"/>
                <a:gd name="connsiteX40" fmla="*/ 377011 w 2032825"/>
                <a:gd name="connsiteY40" fmla="*/ 502420 h 1286008"/>
                <a:gd name="connsiteX41" fmla="*/ 242201 w 2032825"/>
                <a:gd name="connsiteY41" fmla="*/ 489937 h 1286008"/>
                <a:gd name="connsiteX42" fmla="*/ 234711 w 2032825"/>
                <a:gd name="connsiteY42" fmla="*/ 487753 h 1286008"/>
                <a:gd name="connsiteX43" fmla="*/ 191646 w 2032825"/>
                <a:gd name="connsiteY43" fmla="*/ 425964 h 1286008"/>
                <a:gd name="connsiteX44" fmla="*/ 191334 w 2032825"/>
                <a:gd name="connsiteY44" fmla="*/ 401623 h 1286008"/>
                <a:gd name="connsiteX45" fmla="*/ 191646 w 2032825"/>
                <a:gd name="connsiteY45" fmla="*/ 359495 h 1286008"/>
                <a:gd name="connsiteX46" fmla="*/ 194455 w 2032825"/>
                <a:gd name="connsiteY46" fmla="*/ 347636 h 1286008"/>
                <a:gd name="connsiteX47" fmla="*/ 271222 w 2032825"/>
                <a:gd name="connsiteY47" fmla="*/ 373226 h 1286008"/>
                <a:gd name="connsiteX48" fmla="*/ 378884 w 2032825"/>
                <a:gd name="connsiteY48" fmla="*/ 378531 h 1286008"/>
                <a:gd name="connsiteX49" fmla="*/ 482488 w 2032825"/>
                <a:gd name="connsiteY49" fmla="*/ 363240 h 1286008"/>
                <a:gd name="connsiteX50" fmla="*/ 517439 w 2032825"/>
                <a:gd name="connsiteY50" fmla="*/ 344828 h 1286008"/>
                <a:gd name="connsiteX51" fmla="*/ 1650536 w 2032825"/>
                <a:gd name="connsiteY51" fmla="*/ 252458 h 1286008"/>
                <a:gd name="connsiteX52" fmla="*/ 1650536 w 2032825"/>
                <a:gd name="connsiteY52" fmla="*/ 356999 h 1286008"/>
                <a:gd name="connsiteX53" fmla="*/ 1634932 w 2032825"/>
                <a:gd name="connsiteY53" fmla="*/ 378844 h 1286008"/>
                <a:gd name="connsiteX54" fmla="*/ 1554421 w 2032825"/>
                <a:gd name="connsiteY54" fmla="*/ 406929 h 1286008"/>
                <a:gd name="connsiteX55" fmla="*/ 1458305 w 2032825"/>
                <a:gd name="connsiteY55" fmla="*/ 412234 h 1286008"/>
                <a:gd name="connsiteX56" fmla="*/ 1342842 w 2032825"/>
                <a:gd name="connsiteY56" fmla="*/ 386333 h 1286008"/>
                <a:gd name="connsiteX57" fmla="*/ 1324743 w 2032825"/>
                <a:gd name="connsiteY57" fmla="*/ 357624 h 1286008"/>
                <a:gd name="connsiteX58" fmla="*/ 1325055 w 2032825"/>
                <a:gd name="connsiteY58" fmla="*/ 267437 h 1286008"/>
                <a:gd name="connsiteX59" fmla="*/ 1334729 w 2032825"/>
                <a:gd name="connsiteY59" fmla="*/ 261820 h 1286008"/>
                <a:gd name="connsiteX60" fmla="*/ 1408375 w 2032825"/>
                <a:gd name="connsiteY60" fmla="*/ 282728 h 1286008"/>
                <a:gd name="connsiteX61" fmla="*/ 1505739 w 2032825"/>
                <a:gd name="connsiteY61" fmla="*/ 288033 h 1286008"/>
                <a:gd name="connsiteX62" fmla="*/ 1628067 w 2032825"/>
                <a:gd name="connsiteY62" fmla="*/ 268061 h 1286008"/>
                <a:gd name="connsiteX63" fmla="*/ 1650536 w 2032825"/>
                <a:gd name="connsiteY63" fmla="*/ 252458 h 1286008"/>
                <a:gd name="connsiteX64" fmla="*/ 917190 w 2032825"/>
                <a:gd name="connsiteY64" fmla="*/ 228429 h 1286008"/>
                <a:gd name="connsiteX65" fmla="*/ 916566 w 2032825"/>
                <a:gd name="connsiteY65" fmla="*/ 337651 h 1286008"/>
                <a:gd name="connsiteX66" fmla="*/ 889417 w 2032825"/>
                <a:gd name="connsiteY66" fmla="*/ 362616 h 1286008"/>
                <a:gd name="connsiteX67" fmla="*/ 787997 w 2032825"/>
                <a:gd name="connsiteY67" fmla="*/ 387269 h 1286008"/>
                <a:gd name="connsiteX68" fmla="*/ 702180 w 2032825"/>
                <a:gd name="connsiteY68" fmla="*/ 386645 h 1286008"/>
                <a:gd name="connsiteX69" fmla="*/ 601695 w 2032825"/>
                <a:gd name="connsiteY69" fmla="*/ 357935 h 1286008"/>
                <a:gd name="connsiteX70" fmla="*/ 589525 w 2032825"/>
                <a:gd name="connsiteY70" fmla="*/ 336403 h 1286008"/>
                <a:gd name="connsiteX71" fmla="*/ 589837 w 2032825"/>
                <a:gd name="connsiteY71" fmla="*/ 280855 h 1286008"/>
                <a:gd name="connsiteX72" fmla="*/ 592646 w 2032825"/>
                <a:gd name="connsiteY72" fmla="*/ 234046 h 1286008"/>
                <a:gd name="connsiteX73" fmla="*/ 717782 w 2032825"/>
                <a:gd name="connsiteY73" fmla="*/ 262444 h 1286008"/>
                <a:gd name="connsiteX74" fmla="*/ 797670 w 2032825"/>
                <a:gd name="connsiteY74" fmla="*/ 262444 h 1286008"/>
                <a:gd name="connsiteX75" fmla="*/ 890665 w 2032825"/>
                <a:gd name="connsiteY75" fmla="*/ 245904 h 1286008"/>
                <a:gd name="connsiteX76" fmla="*/ 917190 w 2032825"/>
                <a:gd name="connsiteY76" fmla="*/ 228429 h 1286008"/>
                <a:gd name="connsiteX77" fmla="*/ 2032187 w 2032825"/>
                <a:gd name="connsiteY77" fmla="*/ 138243 h 1286008"/>
                <a:gd name="connsiteX78" fmla="*/ 2032811 w 2032825"/>
                <a:gd name="connsiteY78" fmla="*/ 164456 h 1286008"/>
                <a:gd name="connsiteX79" fmla="*/ 2032811 w 2032825"/>
                <a:gd name="connsiteY79" fmla="*/ 237791 h 1286008"/>
                <a:gd name="connsiteX80" fmla="*/ 2019080 w 2032825"/>
                <a:gd name="connsiteY80" fmla="*/ 263068 h 1286008"/>
                <a:gd name="connsiteX81" fmla="*/ 1927334 w 2032825"/>
                <a:gd name="connsiteY81" fmla="*/ 293338 h 1286008"/>
                <a:gd name="connsiteX82" fmla="*/ 1858368 w 2032825"/>
                <a:gd name="connsiteY82" fmla="*/ 298332 h 1286008"/>
                <a:gd name="connsiteX83" fmla="*/ 1741345 w 2032825"/>
                <a:gd name="connsiteY83" fmla="*/ 278360 h 1286008"/>
                <a:gd name="connsiteX84" fmla="*/ 1734168 w 2032825"/>
                <a:gd name="connsiteY84" fmla="*/ 275551 h 1286008"/>
                <a:gd name="connsiteX85" fmla="*/ 1706707 w 2032825"/>
                <a:gd name="connsiteY85" fmla="*/ 234358 h 1286008"/>
                <a:gd name="connsiteX86" fmla="*/ 1707331 w 2032825"/>
                <a:gd name="connsiteY86" fmla="*/ 140427 h 1286008"/>
                <a:gd name="connsiteX87" fmla="*/ 1778481 w 2032825"/>
                <a:gd name="connsiteY87" fmla="*/ 165704 h 1286008"/>
                <a:gd name="connsiteX88" fmla="*/ 1923277 w 2032825"/>
                <a:gd name="connsiteY88" fmla="*/ 169761 h 1286008"/>
                <a:gd name="connsiteX89" fmla="*/ 1992867 w 2032825"/>
                <a:gd name="connsiteY89" fmla="*/ 158527 h 1286008"/>
                <a:gd name="connsiteX90" fmla="*/ 2032187 w 2032825"/>
                <a:gd name="connsiteY90" fmla="*/ 138243 h 1286008"/>
                <a:gd name="connsiteX91" fmla="*/ 1312884 w 2032825"/>
                <a:gd name="connsiteY91" fmla="*/ 117335 h 1286008"/>
                <a:gd name="connsiteX92" fmla="*/ 1315068 w 2032825"/>
                <a:gd name="connsiteY92" fmla="*/ 126697 h 1286008"/>
                <a:gd name="connsiteX93" fmla="*/ 1315380 w 2032825"/>
                <a:gd name="connsiteY93" fmla="*/ 214386 h 1286008"/>
                <a:gd name="connsiteX94" fmla="*/ 1301649 w 2032825"/>
                <a:gd name="connsiteY94" fmla="*/ 239975 h 1286008"/>
                <a:gd name="connsiteX95" fmla="*/ 1222386 w 2032825"/>
                <a:gd name="connsiteY95" fmla="*/ 268061 h 1286008"/>
                <a:gd name="connsiteX96" fmla="*/ 1114725 w 2032825"/>
                <a:gd name="connsiteY96" fmla="*/ 272742 h 1286008"/>
                <a:gd name="connsiteX97" fmla="*/ 1001446 w 2032825"/>
                <a:gd name="connsiteY97" fmla="*/ 243096 h 1286008"/>
                <a:gd name="connsiteX98" fmla="*/ 989588 w 2032825"/>
                <a:gd name="connsiteY98" fmla="*/ 220940 h 1286008"/>
                <a:gd name="connsiteX99" fmla="*/ 989588 w 2032825"/>
                <a:gd name="connsiteY99" fmla="*/ 159151 h 1286008"/>
                <a:gd name="connsiteX100" fmla="*/ 992708 w 2032825"/>
                <a:gd name="connsiteY100" fmla="*/ 118271 h 1286008"/>
                <a:gd name="connsiteX101" fmla="*/ 1068539 w 2032825"/>
                <a:gd name="connsiteY101" fmla="*/ 143548 h 1286008"/>
                <a:gd name="connsiteX102" fmla="*/ 1181506 w 2032825"/>
                <a:gd name="connsiteY102" fmla="*/ 148853 h 1286008"/>
                <a:gd name="connsiteX103" fmla="*/ 1295720 w 2032825"/>
                <a:gd name="connsiteY103" fmla="*/ 128569 h 1286008"/>
                <a:gd name="connsiteX104" fmla="*/ 1312884 w 2032825"/>
                <a:gd name="connsiteY104" fmla="*/ 117335 h 1286008"/>
                <a:gd name="connsiteX105" fmla="*/ 1714197 w 2032825"/>
                <a:gd name="connsiteY105" fmla="*/ 0 h 1286008"/>
                <a:gd name="connsiteX106" fmla="*/ 1715445 w 2032825"/>
                <a:gd name="connsiteY106" fmla="*/ 29958 h 1286008"/>
                <a:gd name="connsiteX107" fmla="*/ 1715445 w 2032825"/>
                <a:gd name="connsiteY107" fmla="*/ 97052 h 1286008"/>
                <a:gd name="connsiteX108" fmla="*/ 1700154 w 2032825"/>
                <a:gd name="connsiteY108" fmla="*/ 125762 h 1286008"/>
                <a:gd name="connsiteX109" fmla="*/ 1615585 w 2032825"/>
                <a:gd name="connsiteY109" fmla="*/ 154160 h 1286008"/>
                <a:gd name="connsiteX110" fmla="*/ 1437710 w 2032825"/>
                <a:gd name="connsiteY110" fmla="*/ 144485 h 1286008"/>
                <a:gd name="connsiteX111" fmla="*/ 1430220 w 2032825"/>
                <a:gd name="connsiteY111" fmla="*/ 142301 h 1286008"/>
                <a:gd name="connsiteX112" fmla="*/ 1389652 w 2032825"/>
                <a:gd name="connsiteY112" fmla="*/ 83633 h 1286008"/>
                <a:gd name="connsiteX113" fmla="*/ 1389028 w 2032825"/>
                <a:gd name="connsiteY113" fmla="*/ 37135 h 1286008"/>
                <a:gd name="connsiteX114" fmla="*/ 1391525 w 2032825"/>
                <a:gd name="connsiteY114" fmla="*/ 4057 h 1286008"/>
                <a:gd name="connsiteX115" fmla="*/ 1521342 w 2032825"/>
                <a:gd name="connsiteY115" fmla="*/ 33079 h 1286008"/>
                <a:gd name="connsiteX116" fmla="*/ 1655217 w 2032825"/>
                <a:gd name="connsiteY116" fmla="*/ 25277 h 1286008"/>
                <a:gd name="connsiteX117" fmla="*/ 1714197 w 2032825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5" h="1286008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1" y="569201"/>
                    <a:pt x="847912" y="578875"/>
                  </a:cubicBezTo>
                  <a:cubicBezTo>
                    <a:pt x="852281" y="604152"/>
                    <a:pt x="837301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6" y="455922"/>
                  </a:moveTo>
                  <a:cubicBezTo>
                    <a:pt x="2536" y="461227"/>
                    <a:pt x="7530" y="462475"/>
                    <a:pt x="10962" y="463724"/>
                  </a:cubicBezTo>
                  <a:cubicBezTo>
                    <a:pt x="59644" y="483695"/>
                    <a:pt x="108638" y="503667"/>
                    <a:pt x="157319" y="523639"/>
                  </a:cubicBezTo>
                  <a:cubicBezTo>
                    <a:pt x="270910" y="570137"/>
                    <a:pt x="384189" y="616946"/>
                    <a:pt x="497779" y="663444"/>
                  </a:cubicBezTo>
                  <a:cubicBezTo>
                    <a:pt x="541468" y="681231"/>
                    <a:pt x="584844" y="699331"/>
                    <a:pt x="628845" y="716806"/>
                  </a:cubicBezTo>
                  <a:cubicBezTo>
                    <a:pt x="637583" y="720238"/>
                    <a:pt x="641640" y="724295"/>
                    <a:pt x="641640" y="734281"/>
                  </a:cubicBezTo>
                  <a:cubicBezTo>
                    <a:pt x="641328" y="913717"/>
                    <a:pt x="641328" y="1093153"/>
                    <a:pt x="641328" y="1272589"/>
                  </a:cubicBezTo>
                  <a:cubicBezTo>
                    <a:pt x="641328" y="1277270"/>
                    <a:pt x="642888" y="1282263"/>
                    <a:pt x="638519" y="1286008"/>
                  </a:cubicBezTo>
                  <a:cubicBezTo>
                    <a:pt x="582036" y="1263539"/>
                    <a:pt x="525553" y="1241071"/>
                    <a:pt x="469070" y="1218290"/>
                  </a:cubicBezTo>
                  <a:cubicBezTo>
                    <a:pt x="317720" y="1157126"/>
                    <a:pt x="166369" y="1095961"/>
                    <a:pt x="15019" y="1035110"/>
                  </a:cubicBezTo>
                  <a:cubicBezTo>
                    <a:pt x="4409" y="1030741"/>
                    <a:pt x="664" y="1026060"/>
                    <a:pt x="664" y="1013889"/>
                  </a:cubicBezTo>
                  <a:cubicBezTo>
                    <a:pt x="1288" y="831021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6" y="455922"/>
                  </a:cubicBezTo>
                  <a:close/>
                  <a:moveTo>
                    <a:pt x="1253281" y="374786"/>
                  </a:moveTo>
                  <a:cubicBezTo>
                    <a:pt x="1253281" y="411297"/>
                    <a:pt x="1253281" y="446248"/>
                    <a:pt x="1253281" y="481511"/>
                  </a:cubicBezTo>
                  <a:cubicBezTo>
                    <a:pt x="1253281" y="488689"/>
                    <a:pt x="1247976" y="491809"/>
                    <a:pt x="1242983" y="495242"/>
                  </a:cubicBezTo>
                  <a:cubicBezTo>
                    <a:pt x="1217394" y="513342"/>
                    <a:pt x="1187748" y="520519"/>
                    <a:pt x="1157790" y="525512"/>
                  </a:cubicBezTo>
                  <a:cubicBezTo>
                    <a:pt x="1101931" y="535186"/>
                    <a:pt x="1046072" y="533314"/>
                    <a:pt x="990837" y="520519"/>
                  </a:cubicBezTo>
                  <a:cubicBezTo>
                    <a:pt x="971177" y="515838"/>
                    <a:pt x="950893" y="510221"/>
                    <a:pt x="934354" y="496490"/>
                  </a:cubicBezTo>
                  <a:cubicBezTo>
                    <a:pt x="929985" y="492746"/>
                    <a:pt x="927488" y="489625"/>
                    <a:pt x="927800" y="483696"/>
                  </a:cubicBezTo>
                  <a:cubicBezTo>
                    <a:pt x="928112" y="450929"/>
                    <a:pt x="927800" y="418475"/>
                    <a:pt x="927800" y="385708"/>
                  </a:cubicBezTo>
                  <a:cubicBezTo>
                    <a:pt x="927800" y="380715"/>
                    <a:pt x="927176" y="372913"/>
                    <a:pt x="935602" y="378531"/>
                  </a:cubicBezTo>
                  <a:cubicBezTo>
                    <a:pt x="959631" y="394446"/>
                    <a:pt x="987716" y="397879"/>
                    <a:pt x="1014866" y="401623"/>
                  </a:cubicBezTo>
                  <a:cubicBezTo>
                    <a:pt x="1041079" y="405056"/>
                    <a:pt x="1067916" y="407865"/>
                    <a:pt x="1094129" y="406616"/>
                  </a:cubicBezTo>
                  <a:cubicBezTo>
                    <a:pt x="1140002" y="404744"/>
                    <a:pt x="1186499" y="403808"/>
                    <a:pt x="1230500" y="386956"/>
                  </a:cubicBezTo>
                  <a:cubicBezTo>
                    <a:pt x="1238302" y="384148"/>
                    <a:pt x="1245167" y="379467"/>
                    <a:pt x="1253281" y="374786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6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2"/>
                    <a:pt x="377011" y="502420"/>
                  </a:cubicBezTo>
                  <a:cubicBezTo>
                    <a:pt x="331450" y="503980"/>
                    <a:pt x="286201" y="503356"/>
                    <a:pt x="242201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1"/>
                    <a:pt x="191334" y="409737"/>
                    <a:pt x="191334" y="401623"/>
                  </a:cubicBezTo>
                  <a:cubicBezTo>
                    <a:pt x="191334" y="387580"/>
                    <a:pt x="191334" y="373538"/>
                    <a:pt x="191646" y="359495"/>
                  </a:cubicBezTo>
                  <a:cubicBezTo>
                    <a:pt x="191958" y="355438"/>
                    <a:pt x="189774" y="350757"/>
                    <a:pt x="194455" y="347636"/>
                  </a:cubicBezTo>
                  <a:cubicBezTo>
                    <a:pt x="216923" y="365424"/>
                    <a:pt x="244385" y="369481"/>
                    <a:pt x="271222" y="373226"/>
                  </a:cubicBezTo>
                  <a:cubicBezTo>
                    <a:pt x="306797" y="378218"/>
                    <a:pt x="342996" y="380715"/>
                    <a:pt x="378884" y="378531"/>
                  </a:cubicBezTo>
                  <a:cubicBezTo>
                    <a:pt x="413834" y="376346"/>
                    <a:pt x="448786" y="374474"/>
                    <a:pt x="482488" y="363240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3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7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2" y="386333"/>
                  </a:cubicBezTo>
                  <a:cubicBezTo>
                    <a:pt x="1330672" y="380404"/>
                    <a:pt x="1324119" y="372914"/>
                    <a:pt x="1324743" y="357624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3"/>
                    <a:pt x="1334729" y="261820"/>
                  </a:cubicBezTo>
                  <a:cubicBezTo>
                    <a:pt x="1357197" y="275551"/>
                    <a:pt x="1382786" y="279295"/>
                    <a:pt x="1408375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5252"/>
                    <a:pt x="1642110" y="259323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9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8" y="383837"/>
                    <a:pt x="787997" y="387269"/>
                  </a:cubicBezTo>
                  <a:cubicBezTo>
                    <a:pt x="759287" y="390078"/>
                    <a:pt x="730577" y="389454"/>
                    <a:pt x="702180" y="386645"/>
                  </a:cubicBezTo>
                  <a:cubicBezTo>
                    <a:pt x="666916" y="383213"/>
                    <a:pt x="632902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5"/>
                  </a:cubicBezTo>
                  <a:cubicBezTo>
                    <a:pt x="593270" y="265564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4"/>
                  </a:cubicBezTo>
                  <a:cubicBezTo>
                    <a:pt x="744308" y="263380"/>
                    <a:pt x="771145" y="263692"/>
                    <a:pt x="797670" y="262444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6031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6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60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1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7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4" y="117335"/>
                  </a:moveTo>
                  <a:cubicBezTo>
                    <a:pt x="1316940" y="119831"/>
                    <a:pt x="1315068" y="123576"/>
                    <a:pt x="1315068" y="126697"/>
                  </a:cubicBezTo>
                  <a:cubicBezTo>
                    <a:pt x="1315380" y="156030"/>
                    <a:pt x="1314756" y="185364"/>
                    <a:pt x="1315380" y="214386"/>
                  </a:cubicBezTo>
                  <a:cubicBezTo>
                    <a:pt x="1315692" y="226245"/>
                    <a:pt x="1311011" y="233422"/>
                    <a:pt x="1301649" y="239975"/>
                  </a:cubicBezTo>
                  <a:cubicBezTo>
                    <a:pt x="1277621" y="256202"/>
                    <a:pt x="1250160" y="262444"/>
                    <a:pt x="1222386" y="268061"/>
                  </a:cubicBezTo>
                  <a:cubicBezTo>
                    <a:pt x="1186811" y="274926"/>
                    <a:pt x="1150612" y="274926"/>
                    <a:pt x="1114725" y="272742"/>
                  </a:cubicBezTo>
                  <a:cubicBezTo>
                    <a:pt x="1075405" y="270245"/>
                    <a:pt x="1036397" y="264316"/>
                    <a:pt x="1001446" y="243096"/>
                  </a:cubicBezTo>
                  <a:cubicBezTo>
                    <a:pt x="992708" y="237791"/>
                    <a:pt x="988964" y="231550"/>
                    <a:pt x="989588" y="220940"/>
                  </a:cubicBezTo>
                  <a:cubicBezTo>
                    <a:pt x="990212" y="200343"/>
                    <a:pt x="989588" y="179747"/>
                    <a:pt x="989588" y="159151"/>
                  </a:cubicBezTo>
                  <a:cubicBezTo>
                    <a:pt x="992084" y="145733"/>
                    <a:pt x="986779" y="131378"/>
                    <a:pt x="992708" y="118271"/>
                  </a:cubicBezTo>
                  <a:cubicBezTo>
                    <a:pt x="1015177" y="134810"/>
                    <a:pt x="1042014" y="139804"/>
                    <a:pt x="1068539" y="143548"/>
                  </a:cubicBezTo>
                  <a:cubicBezTo>
                    <a:pt x="1105987" y="149165"/>
                    <a:pt x="1143746" y="151038"/>
                    <a:pt x="1181506" y="148853"/>
                  </a:cubicBezTo>
                  <a:cubicBezTo>
                    <a:pt x="1220202" y="146669"/>
                    <a:pt x="1259209" y="143860"/>
                    <a:pt x="1295720" y="128569"/>
                  </a:cubicBezTo>
                  <a:cubicBezTo>
                    <a:pt x="1302274" y="125761"/>
                    <a:pt x="1307267" y="121704"/>
                    <a:pt x="1312884" y="117335"/>
                  </a:cubicBezTo>
                  <a:close/>
                  <a:moveTo>
                    <a:pt x="1714197" y="0"/>
                  </a:moveTo>
                  <a:cubicBezTo>
                    <a:pt x="1715133" y="9986"/>
                    <a:pt x="1715133" y="19972"/>
                    <a:pt x="1715445" y="29958"/>
                  </a:cubicBezTo>
                  <a:cubicBezTo>
                    <a:pt x="1715445" y="52426"/>
                    <a:pt x="1714197" y="74583"/>
                    <a:pt x="1715445" y="97052"/>
                  </a:cubicBezTo>
                  <a:cubicBezTo>
                    <a:pt x="1716069" y="110782"/>
                    <a:pt x="1710452" y="118896"/>
                    <a:pt x="1700154" y="125762"/>
                  </a:cubicBezTo>
                  <a:cubicBezTo>
                    <a:pt x="1674565" y="142613"/>
                    <a:pt x="1645231" y="149479"/>
                    <a:pt x="1615585" y="154160"/>
                  </a:cubicBezTo>
                  <a:cubicBezTo>
                    <a:pt x="1555669" y="163521"/>
                    <a:pt x="1496378" y="161649"/>
                    <a:pt x="1437710" y="144485"/>
                  </a:cubicBezTo>
                  <a:cubicBezTo>
                    <a:pt x="1435213" y="143861"/>
                    <a:pt x="1432717" y="143237"/>
                    <a:pt x="1430220" y="142301"/>
                  </a:cubicBezTo>
                  <a:cubicBezTo>
                    <a:pt x="1389652" y="127010"/>
                    <a:pt x="1389652" y="127010"/>
                    <a:pt x="1389652" y="83633"/>
                  </a:cubicBezTo>
                  <a:cubicBezTo>
                    <a:pt x="1389652" y="68030"/>
                    <a:pt x="1389340" y="52739"/>
                    <a:pt x="1389028" y="37135"/>
                  </a:cubicBezTo>
                  <a:cubicBezTo>
                    <a:pt x="1391212" y="26213"/>
                    <a:pt x="1387155" y="14667"/>
                    <a:pt x="1391525" y="4057"/>
                  </a:cubicBezTo>
                  <a:cubicBezTo>
                    <a:pt x="1431780" y="27774"/>
                    <a:pt x="1476406" y="31206"/>
                    <a:pt x="1521342" y="33079"/>
                  </a:cubicBezTo>
                  <a:cubicBezTo>
                    <a:pt x="1566279" y="34951"/>
                    <a:pt x="1611216" y="34639"/>
                    <a:pt x="1655217" y="25277"/>
                  </a:cubicBezTo>
                  <a:cubicBezTo>
                    <a:pt x="1676437" y="20908"/>
                    <a:pt x="1698282" y="17164"/>
                    <a:pt x="1714197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67" name="Rectangle 14">
            <a:extLst>
              <a:ext uri="{FF2B5EF4-FFF2-40B4-BE49-F238E27FC236}">
                <a16:creationId xmlns:a16="http://schemas.microsoft.com/office/drawing/2014/main" id="{266C215E-7461-4FD3-862B-EEC7A7C1D847}"/>
              </a:ext>
            </a:extLst>
          </p:cNvPr>
          <p:cNvSpPr/>
          <p:nvPr/>
        </p:nvSpPr>
        <p:spPr>
          <a:xfrm>
            <a:off x="5840719" y="1853289"/>
            <a:ext cx="1297465" cy="1297465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8" name="Rectangle 41">
            <a:extLst>
              <a:ext uri="{FF2B5EF4-FFF2-40B4-BE49-F238E27FC236}">
                <a16:creationId xmlns:a16="http://schemas.microsoft.com/office/drawing/2014/main" id="{B10F7D07-5F9C-4E6A-9D48-6DFBE9F26700}"/>
              </a:ext>
            </a:extLst>
          </p:cNvPr>
          <p:cNvSpPr>
            <a:spLocks/>
          </p:cNvSpPr>
          <p:nvPr/>
        </p:nvSpPr>
        <p:spPr>
          <a:xfrm>
            <a:off x="10368555" y="1990864"/>
            <a:ext cx="1159890" cy="115989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9" name="Freeform: Shape 468">
            <a:extLst>
              <a:ext uri="{FF2B5EF4-FFF2-40B4-BE49-F238E27FC236}">
                <a16:creationId xmlns:a16="http://schemas.microsoft.com/office/drawing/2014/main" id="{AAA90062-DE1B-4B67-935B-9EF937B91B82}"/>
              </a:ext>
            </a:extLst>
          </p:cNvPr>
          <p:cNvSpPr/>
          <p:nvPr/>
        </p:nvSpPr>
        <p:spPr>
          <a:xfrm>
            <a:off x="8023151" y="1867053"/>
            <a:ext cx="1460436" cy="1283701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70" name="TextBox 469">
            <a:extLst>
              <a:ext uri="{FF2B5EF4-FFF2-40B4-BE49-F238E27FC236}">
                <a16:creationId xmlns:a16="http://schemas.microsoft.com/office/drawing/2014/main" id="{A2BDFFB9-D43F-422F-B608-48FF5837FBFA}"/>
              </a:ext>
            </a:extLst>
          </p:cNvPr>
          <p:cNvSpPr txBox="1"/>
          <p:nvPr/>
        </p:nvSpPr>
        <p:spPr>
          <a:xfrm>
            <a:off x="5840719" y="3434569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1" name="TextBox 470">
            <a:extLst>
              <a:ext uri="{FF2B5EF4-FFF2-40B4-BE49-F238E27FC236}">
                <a16:creationId xmlns:a16="http://schemas.microsoft.com/office/drawing/2014/main" id="{EA54C6F5-BE08-4C8B-AC8D-94EBA79E964B}"/>
              </a:ext>
            </a:extLst>
          </p:cNvPr>
          <p:cNvSpPr txBox="1"/>
          <p:nvPr/>
        </p:nvSpPr>
        <p:spPr>
          <a:xfrm>
            <a:off x="5768708" y="4849897"/>
            <a:ext cx="59311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72" name="TextBox 471">
            <a:extLst>
              <a:ext uri="{FF2B5EF4-FFF2-40B4-BE49-F238E27FC236}">
                <a16:creationId xmlns:a16="http://schemas.microsoft.com/office/drawing/2014/main" id="{46CA5FDC-F054-4C07-8F2F-9E17A6634F35}"/>
              </a:ext>
            </a:extLst>
          </p:cNvPr>
          <p:cNvSpPr txBox="1"/>
          <p:nvPr/>
        </p:nvSpPr>
        <p:spPr>
          <a:xfrm>
            <a:off x="663555" y="1762068"/>
            <a:ext cx="441326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11205</TotalTime>
  <Words>107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20</cp:revision>
  <dcterms:created xsi:type="dcterms:W3CDTF">2018-02-18T19:39:47Z</dcterms:created>
  <dcterms:modified xsi:type="dcterms:W3CDTF">2021-04-16T07:12:28Z</dcterms:modified>
</cp:coreProperties>
</file>