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86" name="Group 1285">
            <a:extLst>
              <a:ext uri="{FF2B5EF4-FFF2-40B4-BE49-F238E27FC236}">
                <a16:creationId xmlns:a16="http://schemas.microsoft.com/office/drawing/2014/main" id="{3A8F07C3-D8FE-44C2-9A44-4B38314D74E4}"/>
              </a:ext>
            </a:extLst>
          </p:cNvPr>
          <p:cNvGrpSpPr/>
          <p:nvPr/>
        </p:nvGrpSpPr>
        <p:grpSpPr>
          <a:xfrm>
            <a:off x="6469351" y="1887006"/>
            <a:ext cx="4904600" cy="4263949"/>
            <a:chOff x="6070836" y="1218960"/>
            <a:chExt cx="5759520" cy="5007197"/>
          </a:xfrm>
        </p:grpSpPr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id="{913322B4-8906-4D1F-B41B-02910E959F3A}"/>
                </a:ext>
              </a:extLst>
            </p:cNvPr>
            <p:cNvSpPr/>
            <p:nvPr/>
          </p:nvSpPr>
          <p:spPr>
            <a:xfrm>
              <a:off x="6917086" y="1218960"/>
              <a:ext cx="4105100" cy="3396418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EA8D5963-5AF9-4B05-8954-BE8E3396C2FB}"/>
                </a:ext>
              </a:extLst>
            </p:cNvPr>
            <p:cNvSpPr/>
            <p:nvPr/>
          </p:nvSpPr>
          <p:spPr>
            <a:xfrm>
              <a:off x="7713788" y="2355044"/>
              <a:ext cx="2500196" cy="944977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89" name="Group 1288">
              <a:extLst>
                <a:ext uri="{FF2B5EF4-FFF2-40B4-BE49-F238E27FC236}">
                  <a16:creationId xmlns:a16="http://schemas.microsoft.com/office/drawing/2014/main" id="{4230B162-72E2-4FA6-B35F-13536B4F09E4}"/>
                </a:ext>
              </a:extLst>
            </p:cNvPr>
            <p:cNvGrpSpPr/>
            <p:nvPr/>
          </p:nvGrpSpPr>
          <p:grpSpPr>
            <a:xfrm>
              <a:off x="7831150" y="3287908"/>
              <a:ext cx="2237667" cy="1405085"/>
              <a:chOff x="1755435" y="3992043"/>
              <a:chExt cx="2237667" cy="1446386"/>
            </a:xfrm>
          </p:grpSpPr>
          <p:sp>
            <p:nvSpPr>
              <p:cNvPr id="1314" name="Rectangle 1313">
                <a:extLst>
                  <a:ext uri="{FF2B5EF4-FFF2-40B4-BE49-F238E27FC236}">
                    <a16:creationId xmlns:a16="http://schemas.microsoft.com/office/drawing/2014/main" id="{04F69DFD-8022-49EE-9006-7DBF6B883B12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5" name="Rectangle 1314">
                <a:extLst>
                  <a:ext uri="{FF2B5EF4-FFF2-40B4-BE49-F238E27FC236}">
                    <a16:creationId xmlns:a16="http://schemas.microsoft.com/office/drawing/2014/main" id="{384EFCB9-AED3-44B0-8C4C-8F9B168C0261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6" name="Rectangle 1315">
                <a:extLst>
                  <a:ext uri="{FF2B5EF4-FFF2-40B4-BE49-F238E27FC236}">
                    <a16:creationId xmlns:a16="http://schemas.microsoft.com/office/drawing/2014/main" id="{54FF96F6-2E3A-4D39-AF40-B9907A2E8EE9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7" name="Rectangle 1316">
                <a:extLst>
                  <a:ext uri="{FF2B5EF4-FFF2-40B4-BE49-F238E27FC236}">
                    <a16:creationId xmlns:a16="http://schemas.microsoft.com/office/drawing/2014/main" id="{AB1589CD-0102-475F-85F8-66943B0F958F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8" name="Rectangle 1317">
                <a:extLst>
                  <a:ext uri="{FF2B5EF4-FFF2-40B4-BE49-F238E27FC236}">
                    <a16:creationId xmlns:a16="http://schemas.microsoft.com/office/drawing/2014/main" id="{C3812EF3-B7E9-48AA-9274-A4B97D5E9598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id="{FEF22DC7-139E-462B-820E-B7725956BF22}"/>
                </a:ext>
              </a:extLst>
            </p:cNvPr>
            <p:cNvSpPr/>
            <p:nvPr/>
          </p:nvSpPr>
          <p:spPr>
            <a:xfrm>
              <a:off x="8561289" y="3417737"/>
              <a:ext cx="803780" cy="409928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1" name="Rectangle 1290">
              <a:extLst>
                <a:ext uri="{FF2B5EF4-FFF2-40B4-BE49-F238E27FC236}">
                  <a16:creationId xmlns:a16="http://schemas.microsoft.com/office/drawing/2014/main" id="{B41BACD4-2BE6-450B-95F5-D454B8D5C115}"/>
                </a:ext>
              </a:extLst>
            </p:cNvPr>
            <p:cNvSpPr/>
            <p:nvPr/>
          </p:nvSpPr>
          <p:spPr>
            <a:xfrm>
              <a:off x="8610436" y="3956166"/>
              <a:ext cx="365760" cy="736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2" name="Rectangle 1291">
              <a:extLst>
                <a:ext uri="{FF2B5EF4-FFF2-40B4-BE49-F238E27FC236}">
                  <a16:creationId xmlns:a16="http://schemas.microsoft.com/office/drawing/2014/main" id="{BD715AC2-85F3-493E-B348-6BA2C357DE78}"/>
                </a:ext>
              </a:extLst>
            </p:cNvPr>
            <p:cNvSpPr/>
            <p:nvPr/>
          </p:nvSpPr>
          <p:spPr>
            <a:xfrm>
              <a:off x="8984066" y="3956166"/>
              <a:ext cx="365760" cy="736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3" name="Rectangle: Rounded Corners 1292">
              <a:extLst>
                <a:ext uri="{FF2B5EF4-FFF2-40B4-BE49-F238E27FC236}">
                  <a16:creationId xmlns:a16="http://schemas.microsoft.com/office/drawing/2014/main" id="{65BB51EE-14D3-4B5B-A6DD-F71B331DD688}"/>
                </a:ext>
              </a:extLst>
            </p:cNvPr>
            <p:cNvSpPr/>
            <p:nvPr/>
          </p:nvSpPr>
          <p:spPr>
            <a:xfrm>
              <a:off x="6546326" y="4607522"/>
              <a:ext cx="4833704" cy="260876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4" name="Rectangle: Rounded Corners 1293">
              <a:extLst>
                <a:ext uri="{FF2B5EF4-FFF2-40B4-BE49-F238E27FC236}">
                  <a16:creationId xmlns:a16="http://schemas.microsoft.com/office/drawing/2014/main" id="{64EF8417-E366-488C-A59D-3D65E342566A}"/>
                </a:ext>
              </a:extLst>
            </p:cNvPr>
            <p:cNvSpPr/>
            <p:nvPr/>
          </p:nvSpPr>
          <p:spPr>
            <a:xfrm>
              <a:off x="6406185" y="4908822"/>
              <a:ext cx="5113986" cy="31030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5" name="Rectangle: Rounded Corners 1294">
              <a:extLst>
                <a:ext uri="{FF2B5EF4-FFF2-40B4-BE49-F238E27FC236}">
                  <a16:creationId xmlns:a16="http://schemas.microsoft.com/office/drawing/2014/main" id="{B87D8F7A-C6DF-4681-95FA-6957AF1F97DC}"/>
                </a:ext>
              </a:extLst>
            </p:cNvPr>
            <p:cNvSpPr/>
            <p:nvPr/>
          </p:nvSpPr>
          <p:spPr>
            <a:xfrm>
              <a:off x="6508042" y="5190826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id="{AB8FE557-B57A-4F96-BA3E-6139E14BC996}"/>
                </a:ext>
              </a:extLst>
            </p:cNvPr>
            <p:cNvSpPr/>
            <p:nvPr/>
          </p:nvSpPr>
          <p:spPr>
            <a:xfrm>
              <a:off x="8758215" y="4973319"/>
              <a:ext cx="1522464" cy="65181"/>
            </a:xfrm>
            <a:custGeom>
              <a:avLst/>
              <a:gdLst>
                <a:gd name="connsiteX0" fmla="*/ 358480 w 717399"/>
                <a:gd name="connsiteY0" fmla="*/ 30495 h 30714"/>
                <a:gd name="connsiteX1" fmla="*/ 29398 w 717399"/>
                <a:gd name="connsiteY1" fmla="*/ 30495 h 30714"/>
                <a:gd name="connsiteX2" fmla="*/ 11847 w 717399"/>
                <a:gd name="connsiteY2" fmla="*/ 29617 h 30714"/>
                <a:gd name="connsiteX3" fmla="*/ 0 w 717399"/>
                <a:gd name="connsiteY3" fmla="*/ 14919 h 30714"/>
                <a:gd name="connsiteX4" fmla="*/ 11408 w 717399"/>
                <a:gd name="connsiteY4" fmla="*/ 1097 h 30714"/>
                <a:gd name="connsiteX5" fmla="*/ 25668 w 717399"/>
                <a:gd name="connsiteY5" fmla="*/ 0 h 30714"/>
                <a:gd name="connsiteX6" fmla="*/ 691512 w 717399"/>
                <a:gd name="connsiteY6" fmla="*/ 0 h 30714"/>
                <a:gd name="connsiteX7" fmla="*/ 704675 w 717399"/>
                <a:gd name="connsiteY7" fmla="*/ 878 h 30714"/>
                <a:gd name="connsiteX8" fmla="*/ 718058 w 717399"/>
                <a:gd name="connsiteY8" fmla="*/ 15796 h 30714"/>
                <a:gd name="connsiteX9" fmla="*/ 704894 w 717399"/>
                <a:gd name="connsiteY9" fmla="*/ 29837 h 30714"/>
                <a:gd name="connsiteX10" fmla="*/ 687343 w 717399"/>
                <a:gd name="connsiteY10" fmla="*/ 30714 h 30714"/>
                <a:gd name="connsiteX11" fmla="*/ 358480 w 717399"/>
                <a:gd name="connsiteY11" fmla="*/ 3049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7399" h="30714">
                  <a:moveTo>
                    <a:pt x="358480" y="30495"/>
                  </a:moveTo>
                  <a:cubicBezTo>
                    <a:pt x="248786" y="30495"/>
                    <a:pt x="139092" y="30495"/>
                    <a:pt x="29398" y="30495"/>
                  </a:cubicBezTo>
                  <a:cubicBezTo>
                    <a:pt x="23475" y="30495"/>
                    <a:pt x="17551" y="30495"/>
                    <a:pt x="11847" y="29617"/>
                  </a:cubicBezTo>
                  <a:cubicBezTo>
                    <a:pt x="3949" y="28301"/>
                    <a:pt x="0" y="23036"/>
                    <a:pt x="0" y="14919"/>
                  </a:cubicBezTo>
                  <a:cubicBezTo>
                    <a:pt x="219" y="7240"/>
                    <a:pt x="4168" y="2413"/>
                    <a:pt x="11408" y="1097"/>
                  </a:cubicBezTo>
                  <a:cubicBezTo>
                    <a:pt x="16015" y="219"/>
                    <a:pt x="20842" y="0"/>
                    <a:pt x="25668" y="0"/>
                  </a:cubicBezTo>
                  <a:cubicBezTo>
                    <a:pt x="247689" y="0"/>
                    <a:pt x="469491" y="0"/>
                    <a:pt x="691512" y="0"/>
                  </a:cubicBezTo>
                  <a:cubicBezTo>
                    <a:pt x="695899" y="0"/>
                    <a:pt x="700287" y="0"/>
                    <a:pt x="704675" y="878"/>
                  </a:cubicBezTo>
                  <a:cubicBezTo>
                    <a:pt x="712573" y="2413"/>
                    <a:pt x="718277" y="7020"/>
                    <a:pt x="718058" y="15796"/>
                  </a:cubicBezTo>
                  <a:cubicBezTo>
                    <a:pt x="717838" y="23913"/>
                    <a:pt x="712573" y="28520"/>
                    <a:pt x="704894" y="29837"/>
                  </a:cubicBezTo>
                  <a:cubicBezTo>
                    <a:pt x="699190" y="30714"/>
                    <a:pt x="693267" y="30714"/>
                    <a:pt x="687343" y="30714"/>
                  </a:cubicBezTo>
                  <a:cubicBezTo>
                    <a:pt x="577869" y="30495"/>
                    <a:pt x="468174" y="30495"/>
                    <a:pt x="358480" y="304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id="{3E23AB87-20EB-4719-9031-BA28C2BE934C}"/>
                </a:ext>
              </a:extLst>
            </p:cNvPr>
            <p:cNvSpPr/>
            <p:nvPr/>
          </p:nvSpPr>
          <p:spPr>
            <a:xfrm>
              <a:off x="7563013" y="5087921"/>
              <a:ext cx="1280361" cy="65181"/>
            </a:xfrm>
            <a:custGeom>
              <a:avLst/>
              <a:gdLst>
                <a:gd name="connsiteX0" fmla="*/ 303435 w 603317"/>
                <a:gd name="connsiteY0" fmla="*/ 35 h 30714"/>
                <a:gd name="connsiteX1" fmla="*/ 573063 w 603317"/>
                <a:gd name="connsiteY1" fmla="*/ 35 h 30714"/>
                <a:gd name="connsiteX2" fmla="*/ 588420 w 603317"/>
                <a:gd name="connsiteY2" fmla="*/ 474 h 30714"/>
                <a:gd name="connsiteX3" fmla="*/ 605093 w 603317"/>
                <a:gd name="connsiteY3" fmla="*/ 15612 h 30714"/>
                <a:gd name="connsiteX4" fmla="*/ 587981 w 603317"/>
                <a:gd name="connsiteY4" fmla="*/ 30530 h 30714"/>
                <a:gd name="connsiteX5" fmla="*/ 579206 w 603317"/>
                <a:gd name="connsiteY5" fmla="*/ 30749 h 30714"/>
                <a:gd name="connsiteX6" fmla="*/ 26567 w 603317"/>
                <a:gd name="connsiteY6" fmla="*/ 30749 h 30714"/>
                <a:gd name="connsiteX7" fmla="*/ 14500 w 603317"/>
                <a:gd name="connsiteY7" fmla="*/ 30091 h 30714"/>
                <a:gd name="connsiteX8" fmla="*/ 21 w 603317"/>
                <a:gd name="connsiteY8" fmla="*/ 15173 h 30714"/>
                <a:gd name="connsiteX9" fmla="*/ 14939 w 603317"/>
                <a:gd name="connsiteY9" fmla="*/ 693 h 30714"/>
                <a:gd name="connsiteX10" fmla="*/ 30296 w 603317"/>
                <a:gd name="connsiteY10" fmla="*/ 254 h 30714"/>
                <a:gd name="connsiteX11" fmla="*/ 303435 w 603317"/>
                <a:gd name="connsiteY11" fmla="*/ 3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317" h="30714">
                  <a:moveTo>
                    <a:pt x="303435" y="35"/>
                  </a:moveTo>
                  <a:cubicBezTo>
                    <a:pt x="393384" y="35"/>
                    <a:pt x="483333" y="35"/>
                    <a:pt x="573063" y="35"/>
                  </a:cubicBezTo>
                  <a:cubicBezTo>
                    <a:pt x="578109" y="35"/>
                    <a:pt x="583374" y="-184"/>
                    <a:pt x="588420" y="474"/>
                  </a:cubicBezTo>
                  <a:cubicBezTo>
                    <a:pt x="599170" y="1351"/>
                    <a:pt x="605532" y="7275"/>
                    <a:pt x="605093" y="15612"/>
                  </a:cubicBezTo>
                  <a:cubicBezTo>
                    <a:pt x="604435" y="26142"/>
                    <a:pt x="597195" y="29652"/>
                    <a:pt x="587981" y="30530"/>
                  </a:cubicBezTo>
                  <a:cubicBezTo>
                    <a:pt x="585129" y="30749"/>
                    <a:pt x="582058" y="30749"/>
                    <a:pt x="579206" y="30749"/>
                  </a:cubicBezTo>
                  <a:cubicBezTo>
                    <a:pt x="394920" y="30749"/>
                    <a:pt x="210853" y="30749"/>
                    <a:pt x="26567" y="30749"/>
                  </a:cubicBezTo>
                  <a:cubicBezTo>
                    <a:pt x="22618" y="30749"/>
                    <a:pt x="18449" y="30749"/>
                    <a:pt x="14500" y="30091"/>
                  </a:cubicBezTo>
                  <a:cubicBezTo>
                    <a:pt x="6164" y="28556"/>
                    <a:pt x="-418" y="24387"/>
                    <a:pt x="21" y="15173"/>
                  </a:cubicBezTo>
                  <a:cubicBezTo>
                    <a:pt x="240" y="6178"/>
                    <a:pt x="6602" y="1571"/>
                    <a:pt x="14939" y="693"/>
                  </a:cubicBezTo>
                  <a:cubicBezTo>
                    <a:pt x="19985" y="35"/>
                    <a:pt x="25250" y="254"/>
                    <a:pt x="30296" y="254"/>
                  </a:cubicBezTo>
                  <a:cubicBezTo>
                    <a:pt x="121342" y="35"/>
                    <a:pt x="212389" y="35"/>
                    <a:pt x="303435" y="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8" name="Rectangle: Rounded Corners 1297">
              <a:extLst>
                <a:ext uri="{FF2B5EF4-FFF2-40B4-BE49-F238E27FC236}">
                  <a16:creationId xmlns:a16="http://schemas.microsoft.com/office/drawing/2014/main" id="{C100875D-CD3E-448D-BD56-3F9703996CBD}"/>
                </a:ext>
              </a:extLst>
            </p:cNvPr>
            <p:cNvSpPr/>
            <p:nvPr/>
          </p:nvSpPr>
          <p:spPr>
            <a:xfrm>
              <a:off x="7727988" y="4610219"/>
              <a:ext cx="2497021" cy="260876"/>
            </a:xfrm>
            <a:prstGeom prst="roundRect">
              <a:avLst>
                <a:gd name="adj" fmla="val 323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9" name="Rectangle: Rounded Corners 1298">
              <a:extLst>
                <a:ext uri="{FF2B5EF4-FFF2-40B4-BE49-F238E27FC236}">
                  <a16:creationId xmlns:a16="http://schemas.microsoft.com/office/drawing/2014/main" id="{022BBDA3-DA5E-43A5-8EEB-8039F2419432}"/>
                </a:ext>
              </a:extLst>
            </p:cNvPr>
            <p:cNvSpPr/>
            <p:nvPr/>
          </p:nvSpPr>
          <p:spPr>
            <a:xfrm>
              <a:off x="6508042" y="4752525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00" name="Group 1299">
              <a:extLst>
                <a:ext uri="{FF2B5EF4-FFF2-40B4-BE49-F238E27FC236}">
                  <a16:creationId xmlns:a16="http://schemas.microsoft.com/office/drawing/2014/main" id="{91899AC4-79B3-4DC5-80B7-0F46F8A55D41}"/>
                </a:ext>
              </a:extLst>
            </p:cNvPr>
            <p:cNvGrpSpPr/>
            <p:nvPr/>
          </p:nvGrpSpPr>
          <p:grpSpPr>
            <a:xfrm>
              <a:off x="6070836" y="3054945"/>
              <a:ext cx="1367087" cy="1953939"/>
              <a:chOff x="-4879" y="3800380"/>
              <a:chExt cx="1367087" cy="1953939"/>
            </a:xfrm>
          </p:grpSpPr>
          <p:sp>
            <p:nvSpPr>
              <p:cNvPr id="1310" name="Rectangle: Rounded Corners 1309">
                <a:extLst>
                  <a:ext uri="{FF2B5EF4-FFF2-40B4-BE49-F238E27FC236}">
                    <a16:creationId xmlns:a16="http://schemas.microsoft.com/office/drawing/2014/main" id="{BE73700E-1755-4E31-A473-B3EB6495FDE6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1" name="Rectangle: Rounded Corners 1310">
                <a:extLst>
                  <a:ext uri="{FF2B5EF4-FFF2-40B4-BE49-F238E27FC236}">
                    <a16:creationId xmlns:a16="http://schemas.microsoft.com/office/drawing/2014/main" id="{789E27F4-364A-49A1-BC68-FFC78D9665C1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2" name="Rectangle: Rounded Corners 1311">
                <a:extLst>
                  <a:ext uri="{FF2B5EF4-FFF2-40B4-BE49-F238E27FC236}">
                    <a16:creationId xmlns:a16="http://schemas.microsoft.com/office/drawing/2014/main" id="{B36D7D10-DA53-438E-B22F-719A6B68EF81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3" name="Rectangle: Rounded Corners 1312">
                <a:extLst>
                  <a:ext uri="{FF2B5EF4-FFF2-40B4-BE49-F238E27FC236}">
                    <a16:creationId xmlns:a16="http://schemas.microsoft.com/office/drawing/2014/main" id="{C5E0A456-9195-4A03-A63C-5119BCD1C19D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01" name="Group 1300">
              <a:extLst>
                <a:ext uri="{FF2B5EF4-FFF2-40B4-BE49-F238E27FC236}">
                  <a16:creationId xmlns:a16="http://schemas.microsoft.com/office/drawing/2014/main" id="{4B4F93E3-D91B-42D9-A192-3FA1FCE23295}"/>
                </a:ext>
              </a:extLst>
            </p:cNvPr>
            <p:cNvGrpSpPr/>
            <p:nvPr/>
          </p:nvGrpSpPr>
          <p:grpSpPr>
            <a:xfrm>
              <a:off x="10439760" y="3058780"/>
              <a:ext cx="1367087" cy="1953939"/>
              <a:chOff x="-4879" y="3800380"/>
              <a:chExt cx="1367087" cy="1953939"/>
            </a:xfrm>
          </p:grpSpPr>
          <p:sp>
            <p:nvSpPr>
              <p:cNvPr id="1306" name="Rectangle: Rounded Corners 1305">
                <a:extLst>
                  <a:ext uri="{FF2B5EF4-FFF2-40B4-BE49-F238E27FC236}">
                    <a16:creationId xmlns:a16="http://schemas.microsoft.com/office/drawing/2014/main" id="{FABCCEE3-3827-4678-B7EC-7F360626ACFC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7" name="Rectangle: Rounded Corners 1306">
                <a:extLst>
                  <a:ext uri="{FF2B5EF4-FFF2-40B4-BE49-F238E27FC236}">
                    <a16:creationId xmlns:a16="http://schemas.microsoft.com/office/drawing/2014/main" id="{4661A50D-3ED4-4025-B5D2-14D6F4898D6B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8" name="Rectangle: Rounded Corners 1307">
                <a:extLst>
                  <a:ext uri="{FF2B5EF4-FFF2-40B4-BE49-F238E27FC236}">
                    <a16:creationId xmlns:a16="http://schemas.microsoft.com/office/drawing/2014/main" id="{E568FE08-2DC7-4CF9-87BD-BA84C45D2BA8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9" name="Rectangle: Rounded Corners 1308">
                <a:extLst>
                  <a:ext uri="{FF2B5EF4-FFF2-40B4-BE49-F238E27FC236}">
                    <a16:creationId xmlns:a16="http://schemas.microsoft.com/office/drawing/2014/main" id="{B8C1E634-25F6-46F1-B90B-51FC2F79D7EA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02" name="Rectangle: Rounded Corners 1301">
              <a:extLst>
                <a:ext uri="{FF2B5EF4-FFF2-40B4-BE49-F238E27FC236}">
                  <a16:creationId xmlns:a16="http://schemas.microsoft.com/office/drawing/2014/main" id="{C751C939-B6CC-4D3D-844F-45201081F6B3}"/>
                </a:ext>
              </a:extLst>
            </p:cNvPr>
            <p:cNvSpPr/>
            <p:nvPr/>
          </p:nvSpPr>
          <p:spPr>
            <a:xfrm>
              <a:off x="6942573" y="4329944"/>
              <a:ext cx="238303" cy="314314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3" name="Freeform: Shape 1302">
              <a:extLst>
                <a:ext uri="{FF2B5EF4-FFF2-40B4-BE49-F238E27FC236}">
                  <a16:creationId xmlns:a16="http://schemas.microsoft.com/office/drawing/2014/main" id="{8C656139-9B3D-42A6-A962-BCD4E9C379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0338" y="4404513"/>
              <a:ext cx="525959" cy="274320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04" name="Isosceles Triangle 1303">
              <a:extLst>
                <a:ext uri="{FF2B5EF4-FFF2-40B4-BE49-F238E27FC236}">
                  <a16:creationId xmlns:a16="http://schemas.microsoft.com/office/drawing/2014/main" id="{DD913530-E11A-4BCD-A58B-6E7ADA808CC2}"/>
                </a:ext>
              </a:extLst>
            </p:cNvPr>
            <p:cNvSpPr/>
            <p:nvPr/>
          </p:nvSpPr>
          <p:spPr>
            <a:xfrm>
              <a:off x="8130522" y="2506131"/>
              <a:ext cx="1665313" cy="534704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id="{918261F1-5EBD-40A9-81D8-4A3FC0AF8FCA}"/>
                </a:ext>
              </a:extLst>
            </p:cNvPr>
            <p:cNvSpPr/>
            <p:nvPr/>
          </p:nvSpPr>
          <p:spPr>
            <a:xfrm>
              <a:off x="6096000" y="5328041"/>
              <a:ext cx="5734356" cy="898116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19" name="그룹 3">
            <a:extLst>
              <a:ext uri="{FF2B5EF4-FFF2-40B4-BE49-F238E27FC236}">
                <a16:creationId xmlns:a16="http://schemas.microsoft.com/office/drawing/2014/main" id="{3E9320E4-B738-4BB2-9003-73391EE33693}"/>
              </a:ext>
            </a:extLst>
          </p:cNvPr>
          <p:cNvGrpSpPr/>
          <p:nvPr/>
        </p:nvGrpSpPr>
        <p:grpSpPr>
          <a:xfrm>
            <a:off x="818049" y="1964911"/>
            <a:ext cx="4456866" cy="780265"/>
            <a:chOff x="4223789" y="1916833"/>
            <a:chExt cx="4456866" cy="780265"/>
          </a:xfrm>
        </p:grpSpPr>
        <p:sp>
          <p:nvSpPr>
            <p:cNvPr id="1320" name="TextBox 1319">
              <a:extLst>
                <a:ext uri="{FF2B5EF4-FFF2-40B4-BE49-F238E27FC236}">
                  <a16:creationId xmlns:a16="http://schemas.microsoft.com/office/drawing/2014/main" id="{891C6D28-F749-486C-A5B4-AF69C9BB378C}"/>
                </a:ext>
              </a:extLst>
            </p:cNvPr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21" name="TextBox 1320">
              <a:extLst>
                <a:ext uri="{FF2B5EF4-FFF2-40B4-BE49-F238E27FC236}">
                  <a16:creationId xmlns:a16="http://schemas.microsoft.com/office/drawing/2014/main" id="{4EDB7E5D-6D2C-4B85-8497-49E7276A0480}"/>
                </a:ext>
              </a:extLst>
            </p:cNvPr>
            <p:cNvSpPr txBox="1"/>
            <p:nvPr/>
          </p:nvSpPr>
          <p:spPr>
            <a:xfrm>
              <a:off x="4547826" y="2235433"/>
              <a:ext cx="41328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22" name="그룹 4">
            <a:extLst>
              <a:ext uri="{FF2B5EF4-FFF2-40B4-BE49-F238E27FC236}">
                <a16:creationId xmlns:a16="http://schemas.microsoft.com/office/drawing/2014/main" id="{1C81D940-8980-46F3-8BDA-146C5400CAF7}"/>
              </a:ext>
            </a:extLst>
          </p:cNvPr>
          <p:cNvGrpSpPr/>
          <p:nvPr/>
        </p:nvGrpSpPr>
        <p:grpSpPr>
          <a:xfrm>
            <a:off x="818049" y="3077742"/>
            <a:ext cx="4456866" cy="780265"/>
            <a:chOff x="4223789" y="3029664"/>
            <a:chExt cx="4456866" cy="780265"/>
          </a:xfrm>
        </p:grpSpPr>
        <p:sp>
          <p:nvSpPr>
            <p:cNvPr id="1323" name="TextBox 1322">
              <a:extLst>
                <a:ext uri="{FF2B5EF4-FFF2-40B4-BE49-F238E27FC236}">
                  <a16:creationId xmlns:a16="http://schemas.microsoft.com/office/drawing/2014/main" id="{1B68A58F-CAC8-43F3-A90D-D1B1514B387F}"/>
                </a:ext>
              </a:extLst>
            </p:cNvPr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24" name="TextBox 1323">
              <a:extLst>
                <a:ext uri="{FF2B5EF4-FFF2-40B4-BE49-F238E27FC236}">
                  <a16:creationId xmlns:a16="http://schemas.microsoft.com/office/drawing/2014/main" id="{BA8D40C7-87B3-4D92-90D5-8150A2AABFD7}"/>
                </a:ext>
              </a:extLst>
            </p:cNvPr>
            <p:cNvSpPr txBox="1"/>
            <p:nvPr/>
          </p:nvSpPr>
          <p:spPr>
            <a:xfrm>
              <a:off x="4547826" y="3348264"/>
              <a:ext cx="41328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25" name="그룹 7">
            <a:extLst>
              <a:ext uri="{FF2B5EF4-FFF2-40B4-BE49-F238E27FC236}">
                <a16:creationId xmlns:a16="http://schemas.microsoft.com/office/drawing/2014/main" id="{625B9FC8-E616-40B8-8A33-8D5D8D9F852F}"/>
              </a:ext>
            </a:extLst>
          </p:cNvPr>
          <p:cNvGrpSpPr/>
          <p:nvPr/>
        </p:nvGrpSpPr>
        <p:grpSpPr>
          <a:xfrm>
            <a:off x="818049" y="4190573"/>
            <a:ext cx="4450501" cy="780265"/>
            <a:chOff x="4223789" y="4142495"/>
            <a:chExt cx="4450501" cy="780265"/>
          </a:xfrm>
        </p:grpSpPr>
        <p:sp>
          <p:nvSpPr>
            <p:cNvPr id="1326" name="TextBox 1325">
              <a:extLst>
                <a:ext uri="{FF2B5EF4-FFF2-40B4-BE49-F238E27FC236}">
                  <a16:creationId xmlns:a16="http://schemas.microsoft.com/office/drawing/2014/main" id="{C71179E8-EBAA-462B-BFFE-283C5276223A}"/>
                </a:ext>
              </a:extLst>
            </p:cNvPr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27" name="TextBox 1326">
              <a:extLst>
                <a:ext uri="{FF2B5EF4-FFF2-40B4-BE49-F238E27FC236}">
                  <a16:creationId xmlns:a16="http://schemas.microsoft.com/office/drawing/2014/main" id="{EC6BA44C-BE03-42C5-8EE9-1EDF81B31BA2}"/>
                </a:ext>
              </a:extLst>
            </p:cNvPr>
            <p:cNvSpPr txBox="1"/>
            <p:nvPr/>
          </p:nvSpPr>
          <p:spPr>
            <a:xfrm>
              <a:off x="4547826" y="4461095"/>
              <a:ext cx="4126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28" name="그룹 8">
            <a:extLst>
              <a:ext uri="{FF2B5EF4-FFF2-40B4-BE49-F238E27FC236}">
                <a16:creationId xmlns:a16="http://schemas.microsoft.com/office/drawing/2014/main" id="{99913940-52F2-4B29-9A8B-EDD989237C62}"/>
              </a:ext>
            </a:extLst>
          </p:cNvPr>
          <p:cNvGrpSpPr/>
          <p:nvPr/>
        </p:nvGrpSpPr>
        <p:grpSpPr>
          <a:xfrm>
            <a:off x="818049" y="5303403"/>
            <a:ext cx="4450501" cy="780265"/>
            <a:chOff x="4223789" y="5255325"/>
            <a:chExt cx="4450501" cy="780265"/>
          </a:xfrm>
        </p:grpSpPr>
        <p:sp>
          <p:nvSpPr>
            <p:cNvPr id="1329" name="TextBox 1328">
              <a:extLst>
                <a:ext uri="{FF2B5EF4-FFF2-40B4-BE49-F238E27FC236}">
                  <a16:creationId xmlns:a16="http://schemas.microsoft.com/office/drawing/2014/main" id="{9A0CF0CE-49CD-4EAF-B9B7-63B38157B449}"/>
                </a:ext>
              </a:extLst>
            </p:cNvPr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30" name="TextBox 1329">
              <a:extLst>
                <a:ext uri="{FF2B5EF4-FFF2-40B4-BE49-F238E27FC236}">
                  <a16:creationId xmlns:a16="http://schemas.microsoft.com/office/drawing/2014/main" id="{87CA780E-E31C-46DB-BFAF-CB97A2DE2B9F}"/>
                </a:ext>
              </a:extLst>
            </p:cNvPr>
            <p:cNvSpPr txBox="1"/>
            <p:nvPr/>
          </p:nvSpPr>
          <p:spPr>
            <a:xfrm>
              <a:off x="4547826" y="5573925"/>
              <a:ext cx="4126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11274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45</cp:revision>
  <dcterms:created xsi:type="dcterms:W3CDTF">2018-02-18T19:39:47Z</dcterms:created>
  <dcterms:modified xsi:type="dcterms:W3CDTF">2021-04-14T04:42:22Z</dcterms:modified>
</cp:coreProperties>
</file>