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714" y="13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7F4C-4214-B452-07A4AFB9701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7F4C-4214-B452-07A4AFB9701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5-7F4C-4214-B452-07A4AFB9701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7-7F4C-4214-B452-07A4AFB97012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</c:v>
                </c:pt>
                <c:pt idx="1">
                  <c:v>60</c:v>
                </c:pt>
                <c:pt idx="2">
                  <c:v>90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F4C-4214-B452-07A4AFB970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100"/>
        <c:axId val="771264512"/>
        <c:axId val="771266432"/>
      </c:barChart>
      <c:catAx>
        <c:axId val="7712645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771266432"/>
        <c:crosses val="autoZero"/>
        <c:auto val="1"/>
        <c:lblAlgn val="ctr"/>
        <c:lblOffset val="100"/>
        <c:noMultiLvlLbl val="0"/>
      </c:catAx>
      <c:valAx>
        <c:axId val="77126643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7712645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E97A-4B33-9C87-9026F22D1E8E}"/>
              </c:ext>
            </c:extLst>
          </c:dPt>
          <c:dPt>
            <c:idx val="1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E97A-4B33-9C87-9026F22D1E8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97A-4B33-9C87-9026F22D1E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ED02-4A50-AE64-429E3100635B}"/>
              </c:ext>
            </c:extLst>
          </c:dPt>
          <c:dPt>
            <c:idx val="1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ED02-4A50-AE64-429E3100635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D02-4A50-AE64-429E310063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9C4F-4DDC-B46D-4FAFD996C631}"/>
              </c:ext>
            </c:extLst>
          </c:dPt>
          <c:dPt>
            <c:idx val="1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9C4F-4DDC-B46D-4FAFD996C63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C4F-4DDC-B46D-4FAFD996C6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83CDF0F-9B72-4670-82BB-B1951D11CEC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492905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D37800D3-F0EB-4F60-8238-095C6B6A6AC5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-1" y="863124"/>
            <a:ext cx="6546079" cy="5131749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87D99E0D-922A-484B-92B6-8F653C877488}"/>
              </a:ext>
            </a:extLst>
          </p:cNvPr>
          <p:cNvSpPr/>
          <p:nvPr userDrawn="1"/>
        </p:nvSpPr>
        <p:spPr>
          <a:xfrm>
            <a:off x="4439816" y="0"/>
            <a:ext cx="3312368" cy="685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FE39EB4-E601-4579-88C8-5B3B44BAB8F3}"/>
              </a:ext>
            </a:extLst>
          </p:cNvPr>
          <p:cNvGrpSpPr/>
          <p:nvPr userDrawn="1"/>
        </p:nvGrpSpPr>
        <p:grpSpPr>
          <a:xfrm>
            <a:off x="4789978" y="1099366"/>
            <a:ext cx="2580306" cy="4655566"/>
            <a:chOff x="4789978" y="1099366"/>
            <a:chExt cx="2580306" cy="4655566"/>
          </a:xfrm>
        </p:grpSpPr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98B69529-DB0B-4817-A3FE-5C83AC2F18CA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392B809B-7C90-4D22-875E-C1FA5CEFCC65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69BEC239-A11D-4EDA-9B33-7E3344897855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8B8FEA93-74F6-41E7-9E5A-56708F8B938F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092E2B9C-E89C-4C95-8DF1-1A9CBDC8D9EC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4BFACFDD-935C-438A-8A40-A432EC4C53EA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736C5AF0-52BE-4CB9-84CD-A90F8E03C097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02517752-9441-4E07-90F0-E473B4C568CB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71E47DA3-30EC-4B36-AC8B-6B6372086E79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612F8DDB-79E6-4A0F-BB8A-C9632FB10DFC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B4DC7074-F219-4B52-9011-FAA14A0E3CC2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B326A2B5-7990-471C-B638-F524E4FB8F85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6" name="Group 1">
              <a:extLst>
                <a:ext uri="{FF2B5EF4-FFF2-40B4-BE49-F238E27FC236}">
                  <a16:creationId xmlns:a16="http://schemas.microsoft.com/office/drawing/2014/main" id="{2B5F2063-6993-4AD5-9002-7B4C92D21435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18" name="Oval 26">
                <a:extLst>
                  <a:ext uri="{FF2B5EF4-FFF2-40B4-BE49-F238E27FC236}">
                    <a16:creationId xmlns:a16="http://schemas.microsoft.com/office/drawing/2014/main" id="{B0305748-9EE7-45CD-9553-BF1D548AAE3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27">
                <a:extLst>
                  <a:ext uri="{FF2B5EF4-FFF2-40B4-BE49-F238E27FC236}">
                    <a16:creationId xmlns:a16="http://schemas.microsoft.com/office/drawing/2014/main" id="{D374A9AD-191B-484E-A934-86E2756231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Oval 28">
                <a:extLst>
                  <a:ext uri="{FF2B5EF4-FFF2-40B4-BE49-F238E27FC236}">
                    <a16:creationId xmlns:a16="http://schemas.microsoft.com/office/drawing/2014/main" id="{9608F99E-D6A8-4D90-9C06-EAF65602B338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Oval 29">
                <a:extLst>
                  <a:ext uri="{FF2B5EF4-FFF2-40B4-BE49-F238E27FC236}">
                    <a16:creationId xmlns:a16="http://schemas.microsoft.com/office/drawing/2014/main" id="{68502BA9-8677-4D9B-B293-1448397FC30C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39891DF7-0339-40EB-9F89-334B9E4A2E0A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" name="Picture Placeholder 33">
            <a:extLst>
              <a:ext uri="{FF2B5EF4-FFF2-40B4-BE49-F238E27FC236}">
                <a16:creationId xmlns:a16="http://schemas.microsoft.com/office/drawing/2014/main" id="{A874A01B-81C1-4C0A-AE40-53B41B229FE0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875320" y="1215350"/>
            <a:ext cx="2384085" cy="4448059"/>
          </a:xfrm>
          <a:custGeom>
            <a:avLst/>
            <a:gdLst>
              <a:gd name="connsiteX0" fmla="*/ 256439 w 2384085"/>
              <a:gd name="connsiteY0" fmla="*/ 0 h 4448059"/>
              <a:gd name="connsiteX1" fmla="*/ 483496 w 2384085"/>
              <a:gd name="connsiteY1" fmla="*/ 0 h 4448059"/>
              <a:gd name="connsiteX2" fmla="*/ 505506 w 2384085"/>
              <a:gd name="connsiteY2" fmla="*/ 18839 h 4448059"/>
              <a:gd name="connsiteX3" fmla="*/ 675825 w 2384085"/>
              <a:gd name="connsiteY3" fmla="*/ 164616 h 4448059"/>
              <a:gd name="connsiteX4" fmla="*/ 1697576 w 2384085"/>
              <a:gd name="connsiteY4" fmla="*/ 164616 h 4448059"/>
              <a:gd name="connsiteX5" fmla="*/ 1867894 w 2384085"/>
              <a:gd name="connsiteY5" fmla="*/ 18839 h 4448059"/>
              <a:gd name="connsiteX6" fmla="*/ 1889905 w 2384085"/>
              <a:gd name="connsiteY6" fmla="*/ 0 h 4448059"/>
              <a:gd name="connsiteX7" fmla="*/ 2127646 w 2384085"/>
              <a:gd name="connsiteY7" fmla="*/ 0 h 4448059"/>
              <a:gd name="connsiteX8" fmla="*/ 2384085 w 2384085"/>
              <a:gd name="connsiteY8" fmla="*/ 219488 h 4448059"/>
              <a:gd name="connsiteX9" fmla="*/ 2384085 w 2384085"/>
              <a:gd name="connsiteY9" fmla="*/ 4228571 h 4448059"/>
              <a:gd name="connsiteX10" fmla="*/ 2127646 w 2384085"/>
              <a:gd name="connsiteY10" fmla="*/ 4448059 h 4448059"/>
              <a:gd name="connsiteX11" fmla="*/ 256439 w 2384085"/>
              <a:gd name="connsiteY11" fmla="*/ 4448059 h 4448059"/>
              <a:gd name="connsiteX12" fmla="*/ 0 w 2384085"/>
              <a:gd name="connsiteY12" fmla="*/ 4228571 h 4448059"/>
              <a:gd name="connsiteX13" fmla="*/ 0 w 2384085"/>
              <a:gd name="connsiteY13" fmla="*/ 219488 h 4448059"/>
              <a:gd name="connsiteX14" fmla="*/ 256439 w 2384085"/>
              <a:gd name="connsiteY14" fmla="*/ 0 h 4448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84085" h="4448059">
                <a:moveTo>
                  <a:pt x="256439" y="0"/>
                </a:moveTo>
                <a:lnTo>
                  <a:pt x="483496" y="0"/>
                </a:lnTo>
                <a:cubicBezTo>
                  <a:pt x="495623" y="0"/>
                  <a:pt x="505506" y="8414"/>
                  <a:pt x="505506" y="18839"/>
                </a:cubicBezTo>
                <a:cubicBezTo>
                  <a:pt x="505506" y="99364"/>
                  <a:pt x="581797" y="164616"/>
                  <a:pt x="675825" y="164616"/>
                </a:cubicBezTo>
                <a:lnTo>
                  <a:pt x="1697576" y="164616"/>
                </a:lnTo>
                <a:cubicBezTo>
                  <a:pt x="1791657" y="164616"/>
                  <a:pt x="1867894" y="99318"/>
                  <a:pt x="1867894" y="18839"/>
                </a:cubicBezTo>
                <a:cubicBezTo>
                  <a:pt x="1867894" y="8460"/>
                  <a:pt x="1877724" y="0"/>
                  <a:pt x="1889905" y="0"/>
                </a:cubicBezTo>
                <a:lnTo>
                  <a:pt x="2127646" y="0"/>
                </a:lnTo>
                <a:cubicBezTo>
                  <a:pt x="2269275" y="0"/>
                  <a:pt x="2384085" y="98267"/>
                  <a:pt x="2384085" y="219488"/>
                </a:cubicBezTo>
                <a:lnTo>
                  <a:pt x="2384085" y="4228571"/>
                </a:lnTo>
                <a:cubicBezTo>
                  <a:pt x="2384085" y="4349792"/>
                  <a:pt x="2269275" y="4448059"/>
                  <a:pt x="2127646" y="4448059"/>
                </a:cubicBezTo>
                <a:lnTo>
                  <a:pt x="256439" y="4448059"/>
                </a:lnTo>
                <a:cubicBezTo>
                  <a:pt x="114810" y="4448059"/>
                  <a:pt x="0" y="4349792"/>
                  <a:pt x="0" y="4228571"/>
                </a:cubicBezTo>
                <a:lnTo>
                  <a:pt x="0" y="219488"/>
                </a:lnTo>
                <a:cubicBezTo>
                  <a:pt x="0" y="98267"/>
                  <a:pt x="114810" y="0"/>
                  <a:pt x="25643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5">
            <a:extLst>
              <a:ext uri="{FF2B5EF4-FFF2-40B4-BE49-F238E27FC236}">
                <a16:creationId xmlns:a16="http://schemas.microsoft.com/office/drawing/2014/main" id="{5EE7203F-7054-43E0-96CB-6F35702721A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119739"/>
            <a:ext cx="5135893" cy="3749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288000" tIns="612000"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3" name="Picture Placeholder 35">
            <a:extLst>
              <a:ext uri="{FF2B5EF4-FFF2-40B4-BE49-F238E27FC236}">
                <a16:creationId xmlns:a16="http://schemas.microsoft.com/office/drawing/2014/main" id="{85D944D1-BEC3-4327-BF3D-387075CA39C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158060" y="1119739"/>
            <a:ext cx="3050616" cy="3749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288000" tIns="612000"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 dirty="0">
              <a:solidFill>
                <a:schemeClr val="accent4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4554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4554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95163C2-F9B9-4D8F-98A3-59C6D93A0ACB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56172" y="4696914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B0EDB767-4893-4C42-B205-3CC325B52D1F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480350" y="4696914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A17D14D-8516-498D-AC78-85E60310C7F9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8257279" y="4696914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F9D27992-7905-4015-837A-39534B92F43A}"/>
              </a:ext>
            </a:extLst>
          </p:cNvPr>
          <p:cNvSpPr/>
          <p:nvPr userDrawn="1"/>
        </p:nvSpPr>
        <p:spPr>
          <a:xfrm>
            <a:off x="-9236" y="6581001"/>
            <a:ext cx="12192000" cy="276999"/>
          </a:xfrm>
          <a:prstGeom prst="rect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39B0CAC7-6ED7-423F-A47B-00EE6385D8D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660571" y="0"/>
            <a:ext cx="653142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0180A1B5-FA13-4CEF-8E11-F8E0D8B100D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4554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3" name="그림 개체 틀 2">
            <a:extLst>
              <a:ext uri="{FF2B5EF4-FFF2-40B4-BE49-F238E27FC236}">
                <a16:creationId xmlns:a16="http://schemas.microsoft.com/office/drawing/2014/main" id="{14198389-DB8C-49EA-B256-24D5401D06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44716" y="2524523"/>
            <a:ext cx="4130822" cy="23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>
            <a:extLst>
              <a:ext uri="{FF2B5EF4-FFF2-40B4-BE49-F238E27FC236}">
                <a16:creationId xmlns:a16="http://schemas.microsoft.com/office/drawing/2014/main" id="{0BF50A81-BB57-4D23-BF0B-7872C3F1F897}"/>
              </a:ext>
            </a:extLst>
          </p:cNvPr>
          <p:cNvGrpSpPr/>
          <p:nvPr/>
        </p:nvGrpSpPr>
        <p:grpSpPr>
          <a:xfrm>
            <a:off x="157016" y="4933283"/>
            <a:ext cx="12192000" cy="1571497"/>
            <a:chOff x="-565472" y="2749901"/>
            <a:chExt cx="11984686" cy="1571497"/>
          </a:xfrm>
        </p:grpSpPr>
        <p:sp>
          <p:nvSpPr>
            <p:cNvPr id="17" name="TextBox 16">
              <a:hlinkClick r:id="rId2"/>
              <a:extLst>
                <a:ext uri="{FF2B5EF4-FFF2-40B4-BE49-F238E27FC236}">
                  <a16:creationId xmlns:a16="http://schemas.microsoft.com/office/drawing/2014/main" id="{09377939-DCCD-4EF8-AF82-517A6BD4CEDC}"/>
                </a:ext>
              </a:extLst>
            </p:cNvPr>
            <p:cNvSpPr txBox="1"/>
            <p:nvPr/>
          </p:nvSpPr>
          <p:spPr>
            <a:xfrm>
              <a:off x="-565469" y="4075177"/>
              <a:ext cx="11984681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F59E961-920E-4523-B6C1-FEB8583A4E4B}"/>
                </a:ext>
              </a:extLst>
            </p:cNvPr>
            <p:cNvSpPr txBox="1"/>
            <p:nvPr/>
          </p:nvSpPr>
          <p:spPr>
            <a:xfrm>
              <a:off x="-565472" y="2749901"/>
              <a:ext cx="11984686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Free  PPT Templates</a:t>
              </a:r>
              <a:endParaRPr lang="ko-KR" alt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572C3CA-FCD1-4DB7-9261-6010BDCC5724}"/>
                </a:ext>
              </a:extLst>
            </p:cNvPr>
            <p:cNvSpPr txBox="1"/>
            <p:nvPr/>
          </p:nvSpPr>
          <p:spPr>
            <a:xfrm>
              <a:off x="-565472" y="3673231"/>
              <a:ext cx="1198468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C9E929D9-4986-4637-9B8A-35B089B634FB}"/>
              </a:ext>
            </a:extLst>
          </p:cNvPr>
          <p:cNvSpPr/>
          <p:nvPr/>
        </p:nvSpPr>
        <p:spPr>
          <a:xfrm>
            <a:off x="10263892" y="188814"/>
            <a:ext cx="1713740" cy="432917"/>
          </a:xfrm>
          <a:custGeom>
            <a:avLst/>
            <a:gdLst>
              <a:gd name="connsiteX0" fmla="*/ 1270457 w 1684599"/>
              <a:gd name="connsiteY0" fmla="*/ 318010 h 432917"/>
              <a:gd name="connsiteX1" fmla="*/ 1282754 w 1684599"/>
              <a:gd name="connsiteY1" fmla="*/ 318010 h 432917"/>
              <a:gd name="connsiteX2" fmla="*/ 1282754 w 1684599"/>
              <a:gd name="connsiteY2" fmla="*/ 328456 h 432917"/>
              <a:gd name="connsiteX3" fmla="*/ 1270457 w 1684599"/>
              <a:gd name="connsiteY3" fmla="*/ 328456 h 432917"/>
              <a:gd name="connsiteX4" fmla="*/ 1388670 w 1684599"/>
              <a:gd name="connsiteY4" fmla="*/ 282441 h 432917"/>
              <a:gd name="connsiteX5" fmla="*/ 1375712 w 1684599"/>
              <a:gd name="connsiteY5" fmla="*/ 287069 h 432917"/>
              <a:gd name="connsiteX6" fmla="*/ 1370819 w 1684599"/>
              <a:gd name="connsiteY6" fmla="*/ 301217 h 432917"/>
              <a:gd name="connsiteX7" fmla="*/ 1375844 w 1684599"/>
              <a:gd name="connsiteY7" fmla="*/ 315234 h 432917"/>
              <a:gd name="connsiteX8" fmla="*/ 1388670 w 1684599"/>
              <a:gd name="connsiteY8" fmla="*/ 319994 h 432917"/>
              <a:gd name="connsiteX9" fmla="*/ 1401364 w 1684599"/>
              <a:gd name="connsiteY9" fmla="*/ 315234 h 432917"/>
              <a:gd name="connsiteX10" fmla="*/ 1406389 w 1684599"/>
              <a:gd name="connsiteY10" fmla="*/ 300953 h 432917"/>
              <a:gd name="connsiteX11" fmla="*/ 1401496 w 1684599"/>
              <a:gd name="connsiteY11" fmla="*/ 286937 h 432917"/>
              <a:gd name="connsiteX12" fmla="*/ 1388670 w 1684599"/>
              <a:gd name="connsiteY12" fmla="*/ 282441 h 432917"/>
              <a:gd name="connsiteX13" fmla="*/ 1425033 w 1684599"/>
              <a:gd name="connsiteY13" fmla="*/ 273846 h 432917"/>
              <a:gd name="connsiteX14" fmla="*/ 1444339 w 1684599"/>
              <a:gd name="connsiteY14" fmla="*/ 273846 h 432917"/>
              <a:gd name="connsiteX15" fmla="*/ 1455975 w 1684599"/>
              <a:gd name="connsiteY15" fmla="*/ 311134 h 432917"/>
              <a:gd name="connsiteX16" fmla="*/ 1467479 w 1684599"/>
              <a:gd name="connsiteY16" fmla="*/ 273846 h 432917"/>
              <a:gd name="connsiteX17" fmla="*/ 1486916 w 1684599"/>
              <a:gd name="connsiteY17" fmla="*/ 273846 h 432917"/>
              <a:gd name="connsiteX18" fmla="*/ 1486916 w 1684599"/>
              <a:gd name="connsiteY18" fmla="*/ 328456 h 432917"/>
              <a:gd name="connsiteX19" fmla="*/ 1474883 w 1684599"/>
              <a:gd name="connsiteY19" fmla="*/ 328456 h 432917"/>
              <a:gd name="connsiteX20" fmla="*/ 1474883 w 1684599"/>
              <a:gd name="connsiteY20" fmla="*/ 285482 h 432917"/>
              <a:gd name="connsiteX21" fmla="*/ 1462190 w 1684599"/>
              <a:gd name="connsiteY21" fmla="*/ 328456 h 432917"/>
              <a:gd name="connsiteX22" fmla="*/ 1449760 w 1684599"/>
              <a:gd name="connsiteY22" fmla="*/ 328456 h 432917"/>
              <a:gd name="connsiteX23" fmla="*/ 1437066 w 1684599"/>
              <a:gd name="connsiteY23" fmla="*/ 285482 h 432917"/>
              <a:gd name="connsiteX24" fmla="*/ 1437066 w 1684599"/>
              <a:gd name="connsiteY24" fmla="*/ 328456 h 432917"/>
              <a:gd name="connsiteX25" fmla="*/ 1425033 w 1684599"/>
              <a:gd name="connsiteY25" fmla="*/ 328456 h 432917"/>
              <a:gd name="connsiteX26" fmla="*/ 1388538 w 1684599"/>
              <a:gd name="connsiteY26" fmla="*/ 272920 h 432917"/>
              <a:gd name="connsiteX27" fmla="*/ 1411149 w 1684599"/>
              <a:gd name="connsiteY27" fmla="*/ 280457 h 432917"/>
              <a:gd name="connsiteX28" fmla="*/ 1419612 w 1684599"/>
              <a:gd name="connsiteY28" fmla="*/ 301217 h 432917"/>
              <a:gd name="connsiteX29" fmla="*/ 1411149 w 1684599"/>
              <a:gd name="connsiteY29" fmla="*/ 321845 h 432917"/>
              <a:gd name="connsiteX30" fmla="*/ 1388538 w 1684599"/>
              <a:gd name="connsiteY30" fmla="*/ 329250 h 432917"/>
              <a:gd name="connsiteX31" fmla="*/ 1365795 w 1684599"/>
              <a:gd name="connsiteY31" fmla="*/ 321845 h 432917"/>
              <a:gd name="connsiteX32" fmla="*/ 1357332 w 1684599"/>
              <a:gd name="connsiteY32" fmla="*/ 301350 h 432917"/>
              <a:gd name="connsiteX33" fmla="*/ 1360241 w 1684599"/>
              <a:gd name="connsiteY33" fmla="*/ 287333 h 432917"/>
              <a:gd name="connsiteX34" fmla="*/ 1366191 w 1684599"/>
              <a:gd name="connsiteY34" fmla="*/ 279796 h 432917"/>
              <a:gd name="connsiteX35" fmla="*/ 1374522 w 1684599"/>
              <a:gd name="connsiteY35" fmla="*/ 274904 h 432917"/>
              <a:gd name="connsiteX36" fmla="*/ 1388538 w 1684599"/>
              <a:gd name="connsiteY36" fmla="*/ 272920 h 432917"/>
              <a:gd name="connsiteX37" fmla="*/ 1322688 w 1684599"/>
              <a:gd name="connsiteY37" fmla="*/ 272920 h 432917"/>
              <a:gd name="connsiteX38" fmla="*/ 1341729 w 1684599"/>
              <a:gd name="connsiteY38" fmla="*/ 278871 h 432917"/>
              <a:gd name="connsiteX39" fmla="*/ 1348340 w 1684599"/>
              <a:gd name="connsiteY39" fmla="*/ 288920 h 432917"/>
              <a:gd name="connsiteX40" fmla="*/ 1335514 w 1684599"/>
              <a:gd name="connsiteY40" fmla="*/ 291565 h 432917"/>
              <a:gd name="connsiteX41" fmla="*/ 1330754 w 1684599"/>
              <a:gd name="connsiteY41" fmla="*/ 284821 h 432917"/>
              <a:gd name="connsiteX42" fmla="*/ 1322027 w 1684599"/>
              <a:gd name="connsiteY42" fmla="*/ 282309 h 432917"/>
              <a:gd name="connsiteX43" fmla="*/ 1310523 w 1684599"/>
              <a:gd name="connsiteY43" fmla="*/ 286672 h 432917"/>
              <a:gd name="connsiteX44" fmla="*/ 1306027 w 1684599"/>
              <a:gd name="connsiteY44" fmla="*/ 300821 h 432917"/>
              <a:gd name="connsiteX45" fmla="*/ 1310390 w 1684599"/>
              <a:gd name="connsiteY45" fmla="*/ 315630 h 432917"/>
              <a:gd name="connsiteX46" fmla="*/ 1321762 w 1684599"/>
              <a:gd name="connsiteY46" fmla="*/ 319994 h 432917"/>
              <a:gd name="connsiteX47" fmla="*/ 1330622 w 1684599"/>
              <a:gd name="connsiteY47" fmla="*/ 317217 h 432917"/>
              <a:gd name="connsiteX48" fmla="*/ 1335911 w 1684599"/>
              <a:gd name="connsiteY48" fmla="*/ 308490 h 432917"/>
              <a:gd name="connsiteX49" fmla="*/ 1348472 w 1684599"/>
              <a:gd name="connsiteY49" fmla="*/ 311928 h 432917"/>
              <a:gd name="connsiteX50" fmla="*/ 1338820 w 1684599"/>
              <a:gd name="connsiteY50" fmla="*/ 325151 h 432917"/>
              <a:gd name="connsiteX51" fmla="*/ 1321762 w 1684599"/>
              <a:gd name="connsiteY51" fmla="*/ 329514 h 432917"/>
              <a:gd name="connsiteX52" fmla="*/ 1300738 w 1684599"/>
              <a:gd name="connsiteY52" fmla="*/ 322109 h 432917"/>
              <a:gd name="connsiteX53" fmla="*/ 1292540 w 1684599"/>
              <a:gd name="connsiteY53" fmla="*/ 301746 h 432917"/>
              <a:gd name="connsiteX54" fmla="*/ 1300738 w 1684599"/>
              <a:gd name="connsiteY54" fmla="*/ 280590 h 432917"/>
              <a:gd name="connsiteX55" fmla="*/ 1322688 w 1684599"/>
              <a:gd name="connsiteY55" fmla="*/ 272920 h 432917"/>
              <a:gd name="connsiteX56" fmla="*/ 1016180 w 1684599"/>
              <a:gd name="connsiteY56" fmla="*/ 134080 h 432917"/>
              <a:gd name="connsiteX57" fmla="*/ 1016180 w 1684599"/>
              <a:gd name="connsiteY57" fmla="*/ 200723 h 432917"/>
              <a:gd name="connsiteX58" fmla="*/ 1039055 w 1684599"/>
              <a:gd name="connsiteY58" fmla="*/ 200723 h 432917"/>
              <a:gd name="connsiteX59" fmla="*/ 1072113 w 1684599"/>
              <a:gd name="connsiteY59" fmla="*/ 197021 h 432917"/>
              <a:gd name="connsiteX60" fmla="*/ 1085203 w 1684599"/>
              <a:gd name="connsiteY60" fmla="*/ 185517 h 432917"/>
              <a:gd name="connsiteX61" fmla="*/ 1089964 w 1684599"/>
              <a:gd name="connsiteY61" fmla="*/ 167269 h 432917"/>
              <a:gd name="connsiteX62" fmla="*/ 1083352 w 1684599"/>
              <a:gd name="connsiteY62" fmla="*/ 146113 h 432917"/>
              <a:gd name="connsiteX63" fmla="*/ 1066559 w 1684599"/>
              <a:gd name="connsiteY63" fmla="*/ 135667 h 432917"/>
              <a:gd name="connsiteX64" fmla="*/ 1036411 w 1684599"/>
              <a:gd name="connsiteY64" fmla="*/ 134080 h 432917"/>
              <a:gd name="connsiteX65" fmla="*/ 822993 w 1684599"/>
              <a:gd name="connsiteY65" fmla="*/ 134080 h 432917"/>
              <a:gd name="connsiteX66" fmla="*/ 822993 w 1684599"/>
              <a:gd name="connsiteY66" fmla="*/ 200723 h 432917"/>
              <a:gd name="connsiteX67" fmla="*/ 845869 w 1684599"/>
              <a:gd name="connsiteY67" fmla="*/ 200723 h 432917"/>
              <a:gd name="connsiteX68" fmla="*/ 878926 w 1684599"/>
              <a:gd name="connsiteY68" fmla="*/ 197021 h 432917"/>
              <a:gd name="connsiteX69" fmla="*/ 892017 w 1684599"/>
              <a:gd name="connsiteY69" fmla="*/ 185517 h 432917"/>
              <a:gd name="connsiteX70" fmla="*/ 896777 w 1684599"/>
              <a:gd name="connsiteY70" fmla="*/ 167269 h 432917"/>
              <a:gd name="connsiteX71" fmla="*/ 890166 w 1684599"/>
              <a:gd name="connsiteY71" fmla="*/ 146113 h 432917"/>
              <a:gd name="connsiteX72" fmla="*/ 873373 w 1684599"/>
              <a:gd name="connsiteY72" fmla="*/ 135667 h 432917"/>
              <a:gd name="connsiteX73" fmla="*/ 843224 w 1684599"/>
              <a:gd name="connsiteY73" fmla="*/ 134080 h 432917"/>
              <a:gd name="connsiteX74" fmla="*/ 626501 w 1684599"/>
              <a:gd name="connsiteY74" fmla="*/ 103271 h 432917"/>
              <a:gd name="connsiteX75" fmla="*/ 645278 w 1684599"/>
              <a:gd name="connsiteY75" fmla="*/ 103800 h 432917"/>
              <a:gd name="connsiteX76" fmla="*/ 640121 w 1684599"/>
              <a:gd name="connsiteY76" fmla="*/ 319994 h 432917"/>
              <a:gd name="connsiteX77" fmla="*/ 743524 w 1684599"/>
              <a:gd name="connsiteY77" fmla="*/ 319994 h 432917"/>
              <a:gd name="connsiteX78" fmla="*/ 743524 w 1684599"/>
              <a:gd name="connsiteY78" fmla="*/ 338902 h 432917"/>
              <a:gd name="connsiteX79" fmla="*/ 620948 w 1684599"/>
              <a:gd name="connsiteY79" fmla="*/ 338902 h 432917"/>
              <a:gd name="connsiteX80" fmla="*/ 475496 w 1684599"/>
              <a:gd name="connsiteY80" fmla="*/ 103271 h 432917"/>
              <a:gd name="connsiteX81" fmla="*/ 494272 w 1684599"/>
              <a:gd name="connsiteY81" fmla="*/ 103800 h 432917"/>
              <a:gd name="connsiteX82" fmla="*/ 489644 w 1684599"/>
              <a:gd name="connsiteY82" fmla="*/ 319994 h 432917"/>
              <a:gd name="connsiteX83" fmla="*/ 583527 w 1684599"/>
              <a:gd name="connsiteY83" fmla="*/ 319994 h 432917"/>
              <a:gd name="connsiteX84" fmla="*/ 583527 w 1684599"/>
              <a:gd name="connsiteY84" fmla="*/ 338902 h 432917"/>
              <a:gd name="connsiteX85" fmla="*/ 470339 w 1684599"/>
              <a:gd name="connsiteY85" fmla="*/ 338902 h 432917"/>
              <a:gd name="connsiteX86" fmla="*/ 340754 w 1684599"/>
              <a:gd name="connsiteY86" fmla="*/ 103271 h 432917"/>
              <a:gd name="connsiteX87" fmla="*/ 441645 w 1684599"/>
              <a:gd name="connsiteY87" fmla="*/ 332422 h 432917"/>
              <a:gd name="connsiteX88" fmla="*/ 424191 w 1684599"/>
              <a:gd name="connsiteY88" fmla="*/ 338902 h 432917"/>
              <a:gd name="connsiteX89" fmla="*/ 341019 w 1684599"/>
              <a:gd name="connsiteY89" fmla="*/ 150226 h 432917"/>
              <a:gd name="connsiteX90" fmla="*/ 262871 w 1684599"/>
              <a:gd name="connsiteY90" fmla="*/ 334133 h 432917"/>
              <a:gd name="connsiteX91" fmla="*/ 245285 w 1684599"/>
              <a:gd name="connsiteY91" fmla="*/ 327653 h 432917"/>
              <a:gd name="connsiteX92" fmla="*/ 1152640 w 1684599"/>
              <a:gd name="connsiteY92" fmla="*/ 94147 h 432917"/>
              <a:gd name="connsiteX93" fmla="*/ 1317530 w 1684599"/>
              <a:gd name="connsiteY93" fmla="*/ 94147 h 432917"/>
              <a:gd name="connsiteX94" fmla="*/ 1317530 w 1684599"/>
              <a:gd name="connsiteY94" fmla="*/ 133948 h 432917"/>
              <a:gd name="connsiteX95" fmla="*/ 1256176 w 1684599"/>
              <a:gd name="connsiteY95" fmla="*/ 133948 h 432917"/>
              <a:gd name="connsiteX96" fmla="*/ 1256176 w 1684599"/>
              <a:gd name="connsiteY96" fmla="*/ 329514 h 432917"/>
              <a:gd name="connsiteX97" fmla="*/ 1214259 w 1684599"/>
              <a:gd name="connsiteY97" fmla="*/ 329514 h 432917"/>
              <a:gd name="connsiteX98" fmla="*/ 1214259 w 1684599"/>
              <a:gd name="connsiteY98" fmla="*/ 133948 h 432917"/>
              <a:gd name="connsiteX99" fmla="*/ 1152640 w 1684599"/>
              <a:gd name="connsiteY99" fmla="*/ 133948 h 432917"/>
              <a:gd name="connsiteX100" fmla="*/ 974396 w 1684599"/>
              <a:gd name="connsiteY100" fmla="*/ 94147 h 432917"/>
              <a:gd name="connsiteX101" fmla="*/ 1041568 w 1684599"/>
              <a:gd name="connsiteY101" fmla="*/ 94147 h 432917"/>
              <a:gd name="connsiteX102" fmla="*/ 1091418 w 1684599"/>
              <a:gd name="connsiteY102" fmla="*/ 97717 h 432917"/>
              <a:gd name="connsiteX103" fmla="*/ 1121302 w 1684599"/>
              <a:gd name="connsiteY103" fmla="*/ 120725 h 432917"/>
              <a:gd name="connsiteX104" fmla="*/ 1133335 w 1684599"/>
              <a:gd name="connsiteY104" fmla="*/ 166608 h 432917"/>
              <a:gd name="connsiteX105" fmla="*/ 1126459 w 1684599"/>
              <a:gd name="connsiteY105" fmla="*/ 203103 h 432917"/>
              <a:gd name="connsiteX106" fmla="*/ 1108872 w 1684599"/>
              <a:gd name="connsiteY106" fmla="*/ 226243 h 432917"/>
              <a:gd name="connsiteX107" fmla="*/ 1087187 w 1684599"/>
              <a:gd name="connsiteY107" fmla="*/ 237350 h 432917"/>
              <a:gd name="connsiteX108" fmla="*/ 1043684 w 1684599"/>
              <a:gd name="connsiteY108" fmla="*/ 240656 h 432917"/>
              <a:gd name="connsiteX109" fmla="*/ 1016312 w 1684599"/>
              <a:gd name="connsiteY109" fmla="*/ 240656 h 432917"/>
              <a:gd name="connsiteX110" fmla="*/ 1016312 w 1684599"/>
              <a:gd name="connsiteY110" fmla="*/ 329382 h 432917"/>
              <a:gd name="connsiteX111" fmla="*/ 974396 w 1684599"/>
              <a:gd name="connsiteY111" fmla="*/ 329382 h 432917"/>
              <a:gd name="connsiteX112" fmla="*/ 781077 w 1684599"/>
              <a:gd name="connsiteY112" fmla="*/ 94147 h 432917"/>
              <a:gd name="connsiteX113" fmla="*/ 848249 w 1684599"/>
              <a:gd name="connsiteY113" fmla="*/ 94147 h 432917"/>
              <a:gd name="connsiteX114" fmla="*/ 898099 w 1684599"/>
              <a:gd name="connsiteY114" fmla="*/ 97717 h 432917"/>
              <a:gd name="connsiteX115" fmla="*/ 927983 w 1684599"/>
              <a:gd name="connsiteY115" fmla="*/ 120725 h 432917"/>
              <a:gd name="connsiteX116" fmla="*/ 940016 w 1684599"/>
              <a:gd name="connsiteY116" fmla="*/ 166608 h 432917"/>
              <a:gd name="connsiteX117" fmla="*/ 933140 w 1684599"/>
              <a:gd name="connsiteY117" fmla="*/ 203103 h 432917"/>
              <a:gd name="connsiteX118" fmla="*/ 915554 w 1684599"/>
              <a:gd name="connsiteY118" fmla="*/ 226243 h 432917"/>
              <a:gd name="connsiteX119" fmla="*/ 893868 w 1684599"/>
              <a:gd name="connsiteY119" fmla="*/ 237350 h 432917"/>
              <a:gd name="connsiteX120" fmla="*/ 850365 w 1684599"/>
              <a:gd name="connsiteY120" fmla="*/ 240656 h 432917"/>
              <a:gd name="connsiteX121" fmla="*/ 822993 w 1684599"/>
              <a:gd name="connsiteY121" fmla="*/ 240656 h 432917"/>
              <a:gd name="connsiteX122" fmla="*/ 822993 w 1684599"/>
              <a:gd name="connsiteY122" fmla="*/ 329382 h 432917"/>
              <a:gd name="connsiteX123" fmla="*/ 781077 w 1684599"/>
              <a:gd name="connsiteY123" fmla="*/ 329382 h 432917"/>
              <a:gd name="connsiteX124" fmla="*/ 216459 w 1684599"/>
              <a:gd name="connsiteY124" fmla="*/ 18776 h 432917"/>
              <a:gd name="connsiteX125" fmla="*/ 18776 w 1684599"/>
              <a:gd name="connsiteY125" fmla="*/ 216458 h 432917"/>
              <a:gd name="connsiteX126" fmla="*/ 216459 w 1684599"/>
              <a:gd name="connsiteY126" fmla="*/ 414141 h 432917"/>
              <a:gd name="connsiteX127" fmla="*/ 1468140 w 1684599"/>
              <a:gd name="connsiteY127" fmla="*/ 414141 h 432917"/>
              <a:gd name="connsiteX128" fmla="*/ 1665823 w 1684599"/>
              <a:gd name="connsiteY128" fmla="*/ 216458 h 432917"/>
              <a:gd name="connsiteX129" fmla="*/ 1468140 w 1684599"/>
              <a:gd name="connsiteY129" fmla="*/ 18776 h 432917"/>
              <a:gd name="connsiteX130" fmla="*/ 216459 w 1684599"/>
              <a:gd name="connsiteY130" fmla="*/ 0 h 432917"/>
              <a:gd name="connsiteX131" fmla="*/ 1468140 w 1684599"/>
              <a:gd name="connsiteY131" fmla="*/ 0 h 432917"/>
              <a:gd name="connsiteX132" fmla="*/ 1684599 w 1684599"/>
              <a:gd name="connsiteY132" fmla="*/ 216458 h 432917"/>
              <a:gd name="connsiteX133" fmla="*/ 1468140 w 1684599"/>
              <a:gd name="connsiteY133" fmla="*/ 432917 h 432917"/>
              <a:gd name="connsiteX134" fmla="*/ 216459 w 1684599"/>
              <a:gd name="connsiteY134" fmla="*/ 432917 h 432917"/>
              <a:gd name="connsiteX135" fmla="*/ 0 w 1684599"/>
              <a:gd name="connsiteY135" fmla="*/ 216458 h 432917"/>
              <a:gd name="connsiteX136" fmla="*/ 216459 w 1684599"/>
              <a:gd name="connsiteY136" fmla="*/ 0 h 43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1684599" h="432917">
                <a:moveTo>
                  <a:pt x="1270457" y="318010"/>
                </a:moveTo>
                <a:lnTo>
                  <a:pt x="1282754" y="318010"/>
                </a:lnTo>
                <a:lnTo>
                  <a:pt x="1282754" y="328456"/>
                </a:lnTo>
                <a:lnTo>
                  <a:pt x="1270457" y="328456"/>
                </a:lnTo>
                <a:close/>
                <a:moveTo>
                  <a:pt x="1388670" y="282441"/>
                </a:moveTo>
                <a:cubicBezTo>
                  <a:pt x="1383381" y="282441"/>
                  <a:pt x="1379017" y="284027"/>
                  <a:pt x="1375712" y="287069"/>
                </a:cubicBezTo>
                <a:cubicBezTo>
                  <a:pt x="1372406" y="290242"/>
                  <a:pt x="1370819" y="294870"/>
                  <a:pt x="1370819" y="301217"/>
                </a:cubicBezTo>
                <a:cubicBezTo>
                  <a:pt x="1370819" y="307432"/>
                  <a:pt x="1372538" y="312060"/>
                  <a:pt x="1375844" y="315234"/>
                </a:cubicBezTo>
                <a:cubicBezTo>
                  <a:pt x="1379150" y="318407"/>
                  <a:pt x="1383513" y="319994"/>
                  <a:pt x="1388670" y="319994"/>
                </a:cubicBezTo>
                <a:cubicBezTo>
                  <a:pt x="1393827" y="319994"/>
                  <a:pt x="1398058" y="318407"/>
                  <a:pt x="1401364" y="315234"/>
                </a:cubicBezTo>
                <a:cubicBezTo>
                  <a:pt x="1404670" y="312060"/>
                  <a:pt x="1406389" y="307300"/>
                  <a:pt x="1406389" y="300953"/>
                </a:cubicBezTo>
                <a:cubicBezTo>
                  <a:pt x="1406389" y="294738"/>
                  <a:pt x="1404802" y="289978"/>
                  <a:pt x="1401496" y="286937"/>
                </a:cubicBezTo>
                <a:cubicBezTo>
                  <a:pt x="1398191" y="283895"/>
                  <a:pt x="1393959" y="282441"/>
                  <a:pt x="1388670" y="282441"/>
                </a:cubicBezTo>
                <a:close/>
                <a:moveTo>
                  <a:pt x="1425033" y="273846"/>
                </a:moveTo>
                <a:lnTo>
                  <a:pt x="1444339" y="273846"/>
                </a:lnTo>
                <a:lnTo>
                  <a:pt x="1455975" y="311134"/>
                </a:lnTo>
                <a:lnTo>
                  <a:pt x="1467479" y="273846"/>
                </a:lnTo>
                <a:lnTo>
                  <a:pt x="1486916" y="273846"/>
                </a:lnTo>
                <a:lnTo>
                  <a:pt x="1486916" y="328456"/>
                </a:lnTo>
                <a:lnTo>
                  <a:pt x="1474883" y="328456"/>
                </a:lnTo>
                <a:lnTo>
                  <a:pt x="1474883" y="285482"/>
                </a:lnTo>
                <a:lnTo>
                  <a:pt x="1462190" y="328456"/>
                </a:lnTo>
                <a:lnTo>
                  <a:pt x="1449760" y="328456"/>
                </a:lnTo>
                <a:lnTo>
                  <a:pt x="1437066" y="285482"/>
                </a:lnTo>
                <a:lnTo>
                  <a:pt x="1437066" y="328456"/>
                </a:lnTo>
                <a:lnTo>
                  <a:pt x="1425033" y="328456"/>
                </a:lnTo>
                <a:close/>
                <a:moveTo>
                  <a:pt x="1388538" y="272920"/>
                </a:moveTo>
                <a:cubicBezTo>
                  <a:pt x="1397926" y="272920"/>
                  <a:pt x="1405595" y="275433"/>
                  <a:pt x="1411149" y="280457"/>
                </a:cubicBezTo>
                <a:cubicBezTo>
                  <a:pt x="1416835" y="285482"/>
                  <a:pt x="1419612" y="292358"/>
                  <a:pt x="1419612" y="301217"/>
                </a:cubicBezTo>
                <a:cubicBezTo>
                  <a:pt x="1419612" y="310077"/>
                  <a:pt x="1416835" y="316953"/>
                  <a:pt x="1411149" y="321845"/>
                </a:cubicBezTo>
                <a:cubicBezTo>
                  <a:pt x="1405463" y="326870"/>
                  <a:pt x="1398058" y="329250"/>
                  <a:pt x="1388538" y="329250"/>
                </a:cubicBezTo>
                <a:cubicBezTo>
                  <a:pt x="1379017" y="329250"/>
                  <a:pt x="1371480" y="326738"/>
                  <a:pt x="1365795" y="321845"/>
                </a:cubicBezTo>
                <a:cubicBezTo>
                  <a:pt x="1360109" y="316953"/>
                  <a:pt x="1357332" y="310077"/>
                  <a:pt x="1357332" y="301350"/>
                </a:cubicBezTo>
                <a:cubicBezTo>
                  <a:pt x="1357332" y="295796"/>
                  <a:pt x="1358257" y="291168"/>
                  <a:pt x="1360241" y="287333"/>
                </a:cubicBezTo>
                <a:cubicBezTo>
                  <a:pt x="1361695" y="284556"/>
                  <a:pt x="1363679" y="282044"/>
                  <a:pt x="1366191" y="279796"/>
                </a:cubicBezTo>
                <a:cubicBezTo>
                  <a:pt x="1368703" y="277548"/>
                  <a:pt x="1371480" y="275962"/>
                  <a:pt x="1374522" y="274904"/>
                </a:cubicBezTo>
                <a:cubicBezTo>
                  <a:pt x="1378621" y="273714"/>
                  <a:pt x="1383249" y="272920"/>
                  <a:pt x="1388538" y="272920"/>
                </a:cubicBezTo>
                <a:close/>
                <a:moveTo>
                  <a:pt x="1322688" y="272920"/>
                </a:moveTo>
                <a:cubicBezTo>
                  <a:pt x="1330489" y="272920"/>
                  <a:pt x="1336836" y="274904"/>
                  <a:pt x="1341729" y="278871"/>
                </a:cubicBezTo>
                <a:cubicBezTo>
                  <a:pt x="1344638" y="281251"/>
                  <a:pt x="1346886" y="284556"/>
                  <a:pt x="1348340" y="288920"/>
                </a:cubicBezTo>
                <a:lnTo>
                  <a:pt x="1335514" y="291565"/>
                </a:lnTo>
                <a:cubicBezTo>
                  <a:pt x="1334721" y="288788"/>
                  <a:pt x="1333134" y="286540"/>
                  <a:pt x="1330754" y="284821"/>
                </a:cubicBezTo>
                <a:cubicBezTo>
                  <a:pt x="1328374" y="283234"/>
                  <a:pt x="1325465" y="282309"/>
                  <a:pt x="1322027" y="282309"/>
                </a:cubicBezTo>
                <a:cubicBezTo>
                  <a:pt x="1317266" y="282309"/>
                  <a:pt x="1313432" y="283763"/>
                  <a:pt x="1310523" y="286672"/>
                </a:cubicBezTo>
                <a:cubicBezTo>
                  <a:pt x="1307614" y="289581"/>
                  <a:pt x="1306027" y="294341"/>
                  <a:pt x="1306027" y="300821"/>
                </a:cubicBezTo>
                <a:cubicBezTo>
                  <a:pt x="1306027" y="307697"/>
                  <a:pt x="1307481" y="312589"/>
                  <a:pt x="1310390" y="315630"/>
                </a:cubicBezTo>
                <a:cubicBezTo>
                  <a:pt x="1313299" y="318539"/>
                  <a:pt x="1317134" y="319994"/>
                  <a:pt x="1321762" y="319994"/>
                </a:cubicBezTo>
                <a:cubicBezTo>
                  <a:pt x="1325200" y="319994"/>
                  <a:pt x="1328109" y="319068"/>
                  <a:pt x="1330622" y="317217"/>
                </a:cubicBezTo>
                <a:cubicBezTo>
                  <a:pt x="1333134" y="315366"/>
                  <a:pt x="1334853" y="312457"/>
                  <a:pt x="1335911" y="308490"/>
                </a:cubicBezTo>
                <a:lnTo>
                  <a:pt x="1348472" y="311928"/>
                </a:lnTo>
                <a:cubicBezTo>
                  <a:pt x="1346489" y="317878"/>
                  <a:pt x="1343316" y="322374"/>
                  <a:pt x="1338820" y="325151"/>
                </a:cubicBezTo>
                <a:cubicBezTo>
                  <a:pt x="1334324" y="328060"/>
                  <a:pt x="1328638" y="329514"/>
                  <a:pt x="1321762" y="329514"/>
                </a:cubicBezTo>
                <a:cubicBezTo>
                  <a:pt x="1313299" y="329514"/>
                  <a:pt x="1306291" y="327002"/>
                  <a:pt x="1300738" y="322109"/>
                </a:cubicBezTo>
                <a:cubicBezTo>
                  <a:pt x="1295316" y="317217"/>
                  <a:pt x="1292540" y="310341"/>
                  <a:pt x="1292540" y="301746"/>
                </a:cubicBezTo>
                <a:cubicBezTo>
                  <a:pt x="1292540" y="292622"/>
                  <a:pt x="1295316" y="285614"/>
                  <a:pt x="1300738" y="280590"/>
                </a:cubicBezTo>
                <a:cubicBezTo>
                  <a:pt x="1306159" y="275565"/>
                  <a:pt x="1313696" y="272920"/>
                  <a:pt x="1322688" y="272920"/>
                </a:cubicBezTo>
                <a:close/>
                <a:moveTo>
                  <a:pt x="1016180" y="134080"/>
                </a:moveTo>
                <a:lnTo>
                  <a:pt x="1016180" y="200723"/>
                </a:lnTo>
                <a:lnTo>
                  <a:pt x="1039055" y="200723"/>
                </a:lnTo>
                <a:cubicBezTo>
                  <a:pt x="1055584" y="200723"/>
                  <a:pt x="1066559" y="199533"/>
                  <a:pt x="1072113" y="197021"/>
                </a:cubicBezTo>
                <a:cubicBezTo>
                  <a:pt x="1077666" y="194508"/>
                  <a:pt x="1082030" y="190674"/>
                  <a:pt x="1085203" y="185517"/>
                </a:cubicBezTo>
                <a:cubicBezTo>
                  <a:pt x="1088377" y="180228"/>
                  <a:pt x="1089964" y="174145"/>
                  <a:pt x="1089964" y="167269"/>
                </a:cubicBezTo>
                <a:cubicBezTo>
                  <a:pt x="1089964" y="158674"/>
                  <a:pt x="1087716" y="151666"/>
                  <a:pt x="1083352" y="146113"/>
                </a:cubicBezTo>
                <a:cubicBezTo>
                  <a:pt x="1078856" y="140559"/>
                  <a:pt x="1073303" y="137121"/>
                  <a:pt x="1066559" y="135667"/>
                </a:cubicBezTo>
                <a:cubicBezTo>
                  <a:pt x="1061534" y="134609"/>
                  <a:pt x="1051485" y="134080"/>
                  <a:pt x="1036411" y="134080"/>
                </a:cubicBezTo>
                <a:close/>
                <a:moveTo>
                  <a:pt x="822993" y="134080"/>
                </a:moveTo>
                <a:lnTo>
                  <a:pt x="822993" y="200723"/>
                </a:lnTo>
                <a:lnTo>
                  <a:pt x="845869" y="200723"/>
                </a:lnTo>
                <a:cubicBezTo>
                  <a:pt x="862398" y="200723"/>
                  <a:pt x="873373" y="199533"/>
                  <a:pt x="878926" y="197021"/>
                </a:cubicBezTo>
                <a:cubicBezTo>
                  <a:pt x="884480" y="194508"/>
                  <a:pt x="888843" y="190674"/>
                  <a:pt x="892017" y="185517"/>
                </a:cubicBezTo>
                <a:cubicBezTo>
                  <a:pt x="895190" y="180228"/>
                  <a:pt x="896777" y="174145"/>
                  <a:pt x="896777" y="167269"/>
                </a:cubicBezTo>
                <a:cubicBezTo>
                  <a:pt x="896777" y="158674"/>
                  <a:pt x="894529" y="151666"/>
                  <a:pt x="890166" y="146113"/>
                </a:cubicBezTo>
                <a:cubicBezTo>
                  <a:pt x="885670" y="140559"/>
                  <a:pt x="880116" y="137121"/>
                  <a:pt x="873373" y="135667"/>
                </a:cubicBezTo>
                <a:cubicBezTo>
                  <a:pt x="868348" y="134609"/>
                  <a:pt x="858298" y="134080"/>
                  <a:pt x="843224" y="134080"/>
                </a:cubicBezTo>
                <a:close/>
                <a:moveTo>
                  <a:pt x="626501" y="103271"/>
                </a:moveTo>
                <a:lnTo>
                  <a:pt x="645278" y="103800"/>
                </a:lnTo>
                <a:lnTo>
                  <a:pt x="640121" y="319994"/>
                </a:lnTo>
                <a:lnTo>
                  <a:pt x="743524" y="319994"/>
                </a:lnTo>
                <a:lnTo>
                  <a:pt x="743524" y="338902"/>
                </a:lnTo>
                <a:lnTo>
                  <a:pt x="620948" y="338902"/>
                </a:lnTo>
                <a:close/>
                <a:moveTo>
                  <a:pt x="475496" y="103271"/>
                </a:moveTo>
                <a:lnTo>
                  <a:pt x="494272" y="103800"/>
                </a:lnTo>
                <a:lnTo>
                  <a:pt x="489644" y="319994"/>
                </a:lnTo>
                <a:lnTo>
                  <a:pt x="583527" y="319994"/>
                </a:lnTo>
                <a:lnTo>
                  <a:pt x="583527" y="338902"/>
                </a:lnTo>
                <a:lnTo>
                  <a:pt x="470339" y="338902"/>
                </a:lnTo>
                <a:close/>
                <a:moveTo>
                  <a:pt x="340754" y="103271"/>
                </a:moveTo>
                <a:lnTo>
                  <a:pt x="441645" y="332422"/>
                </a:lnTo>
                <a:lnTo>
                  <a:pt x="424191" y="338902"/>
                </a:lnTo>
                <a:lnTo>
                  <a:pt x="341019" y="150226"/>
                </a:lnTo>
                <a:lnTo>
                  <a:pt x="262871" y="334133"/>
                </a:lnTo>
                <a:lnTo>
                  <a:pt x="245285" y="327653"/>
                </a:lnTo>
                <a:close/>
                <a:moveTo>
                  <a:pt x="1152640" y="94147"/>
                </a:moveTo>
                <a:lnTo>
                  <a:pt x="1317530" y="94147"/>
                </a:lnTo>
                <a:lnTo>
                  <a:pt x="1317530" y="133948"/>
                </a:lnTo>
                <a:lnTo>
                  <a:pt x="1256176" y="133948"/>
                </a:lnTo>
                <a:lnTo>
                  <a:pt x="1256176" y="329514"/>
                </a:lnTo>
                <a:lnTo>
                  <a:pt x="1214259" y="329514"/>
                </a:lnTo>
                <a:lnTo>
                  <a:pt x="1214259" y="133948"/>
                </a:lnTo>
                <a:lnTo>
                  <a:pt x="1152640" y="133948"/>
                </a:lnTo>
                <a:close/>
                <a:moveTo>
                  <a:pt x="974396" y="94147"/>
                </a:moveTo>
                <a:lnTo>
                  <a:pt x="1041568" y="94147"/>
                </a:lnTo>
                <a:cubicBezTo>
                  <a:pt x="1067088" y="94147"/>
                  <a:pt x="1083617" y="95337"/>
                  <a:pt x="1091418" y="97717"/>
                </a:cubicBezTo>
                <a:cubicBezTo>
                  <a:pt x="1103319" y="101287"/>
                  <a:pt x="1113236" y="108956"/>
                  <a:pt x="1121302" y="120725"/>
                </a:cubicBezTo>
                <a:cubicBezTo>
                  <a:pt x="1129368" y="132493"/>
                  <a:pt x="1133335" y="147832"/>
                  <a:pt x="1133335" y="166608"/>
                </a:cubicBezTo>
                <a:cubicBezTo>
                  <a:pt x="1133335" y="181021"/>
                  <a:pt x="1131087" y="193186"/>
                  <a:pt x="1126459" y="203103"/>
                </a:cubicBezTo>
                <a:cubicBezTo>
                  <a:pt x="1121831" y="212888"/>
                  <a:pt x="1116013" y="220690"/>
                  <a:pt x="1108872" y="226243"/>
                </a:cubicBezTo>
                <a:cubicBezTo>
                  <a:pt x="1101732" y="231797"/>
                  <a:pt x="1094460" y="235631"/>
                  <a:pt x="1087187" y="237350"/>
                </a:cubicBezTo>
                <a:cubicBezTo>
                  <a:pt x="1077137" y="239598"/>
                  <a:pt x="1062725" y="240656"/>
                  <a:pt x="1043684" y="240656"/>
                </a:cubicBezTo>
                <a:lnTo>
                  <a:pt x="1016312" y="240656"/>
                </a:lnTo>
                <a:lnTo>
                  <a:pt x="1016312" y="329382"/>
                </a:lnTo>
                <a:lnTo>
                  <a:pt x="974396" y="329382"/>
                </a:lnTo>
                <a:close/>
                <a:moveTo>
                  <a:pt x="781077" y="94147"/>
                </a:moveTo>
                <a:lnTo>
                  <a:pt x="848249" y="94147"/>
                </a:lnTo>
                <a:cubicBezTo>
                  <a:pt x="873769" y="94147"/>
                  <a:pt x="890298" y="95337"/>
                  <a:pt x="898099" y="97717"/>
                </a:cubicBezTo>
                <a:cubicBezTo>
                  <a:pt x="910000" y="101287"/>
                  <a:pt x="919917" y="108956"/>
                  <a:pt x="927983" y="120725"/>
                </a:cubicBezTo>
                <a:cubicBezTo>
                  <a:pt x="936049" y="132493"/>
                  <a:pt x="940016" y="147832"/>
                  <a:pt x="940016" y="166608"/>
                </a:cubicBezTo>
                <a:cubicBezTo>
                  <a:pt x="940016" y="181021"/>
                  <a:pt x="937768" y="193186"/>
                  <a:pt x="933140" y="203103"/>
                </a:cubicBezTo>
                <a:cubicBezTo>
                  <a:pt x="928512" y="212888"/>
                  <a:pt x="922694" y="220690"/>
                  <a:pt x="915554" y="226243"/>
                </a:cubicBezTo>
                <a:cubicBezTo>
                  <a:pt x="908413" y="231797"/>
                  <a:pt x="901141" y="235631"/>
                  <a:pt x="893868" y="237350"/>
                </a:cubicBezTo>
                <a:cubicBezTo>
                  <a:pt x="883819" y="239598"/>
                  <a:pt x="869406" y="240656"/>
                  <a:pt x="850365" y="240656"/>
                </a:cubicBezTo>
                <a:lnTo>
                  <a:pt x="822993" y="240656"/>
                </a:lnTo>
                <a:lnTo>
                  <a:pt x="822993" y="329382"/>
                </a:lnTo>
                <a:lnTo>
                  <a:pt x="781077" y="329382"/>
                </a:lnTo>
                <a:close/>
                <a:moveTo>
                  <a:pt x="216459" y="18776"/>
                </a:moveTo>
                <a:cubicBezTo>
                  <a:pt x="107502" y="18776"/>
                  <a:pt x="18776" y="107502"/>
                  <a:pt x="18776" y="216458"/>
                </a:cubicBezTo>
                <a:cubicBezTo>
                  <a:pt x="18776" y="325415"/>
                  <a:pt x="107370" y="414141"/>
                  <a:pt x="216459" y="414141"/>
                </a:cubicBezTo>
                <a:lnTo>
                  <a:pt x="1468140" y="414141"/>
                </a:lnTo>
                <a:cubicBezTo>
                  <a:pt x="1577097" y="414141"/>
                  <a:pt x="1665823" y="325415"/>
                  <a:pt x="1665823" y="216458"/>
                </a:cubicBezTo>
                <a:cubicBezTo>
                  <a:pt x="1665823" y="107502"/>
                  <a:pt x="1577229" y="18776"/>
                  <a:pt x="1468140" y="18776"/>
                </a:cubicBezTo>
                <a:close/>
                <a:moveTo>
                  <a:pt x="216459" y="0"/>
                </a:moveTo>
                <a:lnTo>
                  <a:pt x="1468140" y="0"/>
                </a:lnTo>
                <a:cubicBezTo>
                  <a:pt x="1587543" y="0"/>
                  <a:pt x="1684599" y="97056"/>
                  <a:pt x="1684599" y="216458"/>
                </a:cubicBezTo>
                <a:cubicBezTo>
                  <a:pt x="1684599" y="335861"/>
                  <a:pt x="1587543" y="432917"/>
                  <a:pt x="1468140" y="432917"/>
                </a:cubicBezTo>
                <a:lnTo>
                  <a:pt x="216459" y="432917"/>
                </a:lnTo>
                <a:cubicBezTo>
                  <a:pt x="97056" y="432917"/>
                  <a:pt x="0" y="335861"/>
                  <a:pt x="0" y="216458"/>
                </a:cubicBezTo>
                <a:cubicBezTo>
                  <a:pt x="0" y="97056"/>
                  <a:pt x="97056" y="0"/>
                  <a:pt x="216459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8" name="Group 2">
            <a:extLst>
              <a:ext uri="{FF2B5EF4-FFF2-40B4-BE49-F238E27FC236}">
                <a16:creationId xmlns:a16="http://schemas.microsoft.com/office/drawing/2014/main" id="{5E38AAC2-4F35-4D43-AA86-6C841D1B13F1}"/>
              </a:ext>
            </a:extLst>
          </p:cNvPr>
          <p:cNvGrpSpPr/>
          <p:nvPr/>
        </p:nvGrpSpPr>
        <p:grpSpPr>
          <a:xfrm>
            <a:off x="1167430" y="1965227"/>
            <a:ext cx="4264394" cy="4313485"/>
            <a:chOff x="369152" y="1617134"/>
            <a:chExt cx="3546035" cy="3586857"/>
          </a:xfrm>
        </p:grpSpPr>
        <p:grpSp>
          <p:nvGrpSpPr>
            <p:cNvPr id="69" name="Group 3">
              <a:extLst>
                <a:ext uri="{FF2B5EF4-FFF2-40B4-BE49-F238E27FC236}">
                  <a16:creationId xmlns:a16="http://schemas.microsoft.com/office/drawing/2014/main" id="{221B4DC6-3DC0-400B-8841-13F3A3EF79D7}"/>
                </a:ext>
              </a:extLst>
            </p:cNvPr>
            <p:cNvGrpSpPr/>
            <p:nvPr/>
          </p:nvGrpSpPr>
          <p:grpSpPr>
            <a:xfrm>
              <a:off x="926950" y="1617134"/>
              <a:ext cx="2049224" cy="852218"/>
              <a:chOff x="926950" y="1617134"/>
              <a:chExt cx="2049224" cy="852218"/>
            </a:xfrm>
          </p:grpSpPr>
          <p:sp>
            <p:nvSpPr>
              <p:cNvPr id="89" name="Rectangle 14">
                <a:extLst>
                  <a:ext uri="{FF2B5EF4-FFF2-40B4-BE49-F238E27FC236}">
                    <a16:creationId xmlns:a16="http://schemas.microsoft.com/office/drawing/2014/main" id="{117C62E8-2B6B-40D2-B799-9F1AFE7CC11C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0" name="Right Triangle 13">
                <a:extLst>
                  <a:ext uri="{FF2B5EF4-FFF2-40B4-BE49-F238E27FC236}">
                    <a16:creationId xmlns:a16="http://schemas.microsoft.com/office/drawing/2014/main" id="{8FA46D31-3941-4AE4-99EB-AC0FF922F768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1" name="Rectangle 24">
                <a:extLst>
                  <a:ext uri="{FF2B5EF4-FFF2-40B4-BE49-F238E27FC236}">
                    <a16:creationId xmlns:a16="http://schemas.microsoft.com/office/drawing/2014/main" id="{C78EF5D8-4D9A-4265-9780-6527807F804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0573" y="1797574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2" name="Rectangle 41">
                <a:extLst>
                  <a:ext uri="{FF2B5EF4-FFF2-40B4-BE49-F238E27FC236}">
                    <a16:creationId xmlns:a16="http://schemas.microsoft.com/office/drawing/2014/main" id="{89D62165-D18E-4120-9391-96EC13A6CCE1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93" name="Isosceles Triangle 3">
                <a:extLst>
                  <a:ext uri="{FF2B5EF4-FFF2-40B4-BE49-F238E27FC236}">
                    <a16:creationId xmlns:a16="http://schemas.microsoft.com/office/drawing/2014/main" id="{53772C0F-2E51-43A0-B8F5-3C9F0CE46AF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16513" y="2030577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70" name="Group 4">
              <a:extLst>
                <a:ext uri="{FF2B5EF4-FFF2-40B4-BE49-F238E27FC236}">
                  <a16:creationId xmlns:a16="http://schemas.microsoft.com/office/drawing/2014/main" id="{F5FC0FDD-208A-4E80-BB58-EC4D724FE1F1}"/>
                </a:ext>
              </a:extLst>
            </p:cNvPr>
            <p:cNvGrpSpPr/>
            <p:nvPr/>
          </p:nvGrpSpPr>
          <p:grpSpPr>
            <a:xfrm rot="4990866">
              <a:off x="2464466" y="2788531"/>
              <a:ext cx="2049224" cy="852218"/>
              <a:chOff x="926950" y="1617134"/>
              <a:chExt cx="2049224" cy="852218"/>
            </a:xfrm>
          </p:grpSpPr>
          <p:sp>
            <p:nvSpPr>
              <p:cNvPr id="84" name="Rectangle 14">
                <a:extLst>
                  <a:ext uri="{FF2B5EF4-FFF2-40B4-BE49-F238E27FC236}">
                    <a16:creationId xmlns:a16="http://schemas.microsoft.com/office/drawing/2014/main" id="{0D59DEB5-1FDD-491E-8F82-4A9A8358FB55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5" name="Right Triangle 13">
                <a:extLst>
                  <a:ext uri="{FF2B5EF4-FFF2-40B4-BE49-F238E27FC236}">
                    <a16:creationId xmlns:a16="http://schemas.microsoft.com/office/drawing/2014/main" id="{BA6434A5-A61F-439D-93CD-8B0E820A0B18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6" name="Rectangle 24">
                <a:extLst>
                  <a:ext uri="{FF2B5EF4-FFF2-40B4-BE49-F238E27FC236}">
                    <a16:creationId xmlns:a16="http://schemas.microsoft.com/office/drawing/2014/main" id="{93A497F3-F0BA-46D1-8A1A-50EFDFD8910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0573" y="1797574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7" name="Rectangle 41">
                <a:extLst>
                  <a:ext uri="{FF2B5EF4-FFF2-40B4-BE49-F238E27FC236}">
                    <a16:creationId xmlns:a16="http://schemas.microsoft.com/office/drawing/2014/main" id="{9120FF8A-E019-4CCA-A80C-34A8E518051E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8" name="Isosceles Triangle 3">
                <a:extLst>
                  <a:ext uri="{FF2B5EF4-FFF2-40B4-BE49-F238E27FC236}">
                    <a16:creationId xmlns:a16="http://schemas.microsoft.com/office/drawing/2014/main" id="{3F79E8E7-9E79-4C94-835E-A3B125103C3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16513" y="2030577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71" name="Group 5">
              <a:extLst>
                <a:ext uri="{FF2B5EF4-FFF2-40B4-BE49-F238E27FC236}">
                  <a16:creationId xmlns:a16="http://schemas.microsoft.com/office/drawing/2014/main" id="{CA186444-574C-4FBB-8327-123D0E41C2AD}"/>
                </a:ext>
              </a:extLst>
            </p:cNvPr>
            <p:cNvGrpSpPr/>
            <p:nvPr/>
          </p:nvGrpSpPr>
          <p:grpSpPr>
            <a:xfrm rot="10066674">
              <a:off x="1444650" y="4351773"/>
              <a:ext cx="2063339" cy="852218"/>
              <a:chOff x="926950" y="1617134"/>
              <a:chExt cx="2063339" cy="852218"/>
            </a:xfrm>
          </p:grpSpPr>
          <p:sp>
            <p:nvSpPr>
              <p:cNvPr id="79" name="Rectangle 14">
                <a:extLst>
                  <a:ext uri="{FF2B5EF4-FFF2-40B4-BE49-F238E27FC236}">
                    <a16:creationId xmlns:a16="http://schemas.microsoft.com/office/drawing/2014/main" id="{3EEE84FA-FD19-4EC6-9CAE-9826C9492C48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0" name="Right Triangle 13">
                <a:extLst>
                  <a:ext uri="{FF2B5EF4-FFF2-40B4-BE49-F238E27FC236}">
                    <a16:creationId xmlns:a16="http://schemas.microsoft.com/office/drawing/2014/main" id="{BEE1EA74-6AF7-4123-BB57-8A8C0ABB7C8B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1" name="Rectangle 24">
                <a:extLst>
                  <a:ext uri="{FF2B5EF4-FFF2-40B4-BE49-F238E27FC236}">
                    <a16:creationId xmlns:a16="http://schemas.microsoft.com/office/drawing/2014/main" id="{D5B07CB8-71D4-4C46-9477-8E6DF2E7E94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7865" y="1808900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2" name="Rectangle 41">
                <a:extLst>
                  <a:ext uri="{FF2B5EF4-FFF2-40B4-BE49-F238E27FC236}">
                    <a16:creationId xmlns:a16="http://schemas.microsoft.com/office/drawing/2014/main" id="{D535D1A4-BF2E-4F00-AB18-63A92DAFE619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3" name="Isosceles Triangle 3">
                <a:extLst>
                  <a:ext uri="{FF2B5EF4-FFF2-40B4-BE49-F238E27FC236}">
                    <a16:creationId xmlns:a16="http://schemas.microsoft.com/office/drawing/2014/main" id="{62465E05-63B1-4F79-BD19-41C974FA7D2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30628" y="1965414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72" name="Group 6">
              <a:extLst>
                <a:ext uri="{FF2B5EF4-FFF2-40B4-BE49-F238E27FC236}">
                  <a16:creationId xmlns:a16="http://schemas.microsoft.com/office/drawing/2014/main" id="{6ECAB47A-E801-4C54-853C-DA057BDAA243}"/>
                </a:ext>
              </a:extLst>
            </p:cNvPr>
            <p:cNvGrpSpPr/>
            <p:nvPr/>
          </p:nvGrpSpPr>
          <p:grpSpPr>
            <a:xfrm rot="15054074">
              <a:off x="-267551" y="3562253"/>
              <a:ext cx="2125623" cy="852218"/>
              <a:chOff x="926950" y="1617134"/>
              <a:chExt cx="2125623" cy="852218"/>
            </a:xfrm>
          </p:grpSpPr>
          <p:sp>
            <p:nvSpPr>
              <p:cNvPr id="74" name="Rectangle 14">
                <a:extLst>
                  <a:ext uri="{FF2B5EF4-FFF2-40B4-BE49-F238E27FC236}">
                    <a16:creationId xmlns:a16="http://schemas.microsoft.com/office/drawing/2014/main" id="{D5401078-AF10-4D29-8935-E602E6100C7A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5" name="Right Triangle 13">
                <a:extLst>
                  <a:ext uri="{FF2B5EF4-FFF2-40B4-BE49-F238E27FC236}">
                    <a16:creationId xmlns:a16="http://schemas.microsoft.com/office/drawing/2014/main" id="{E0D26F98-D168-4BF8-BBF7-00AB20971743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6" name="Rectangle 24">
                <a:extLst>
                  <a:ext uri="{FF2B5EF4-FFF2-40B4-BE49-F238E27FC236}">
                    <a16:creationId xmlns:a16="http://schemas.microsoft.com/office/drawing/2014/main" id="{E40E0614-2EE8-404D-99AD-112AD55D169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7865" y="1808900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7" name="Rectangle 41">
                <a:extLst>
                  <a:ext uri="{FF2B5EF4-FFF2-40B4-BE49-F238E27FC236}">
                    <a16:creationId xmlns:a16="http://schemas.microsoft.com/office/drawing/2014/main" id="{97CD7E8B-13C0-4DAB-9E41-808819D5165F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8" name="Isosceles Triangle 3">
                <a:extLst>
                  <a:ext uri="{FF2B5EF4-FFF2-40B4-BE49-F238E27FC236}">
                    <a16:creationId xmlns:a16="http://schemas.microsoft.com/office/drawing/2014/main" id="{82D740F0-BB4D-405B-836E-D3445CEDDF7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92912" y="1965188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73" name="Rectangle 14">
              <a:extLst>
                <a:ext uri="{FF2B5EF4-FFF2-40B4-BE49-F238E27FC236}">
                  <a16:creationId xmlns:a16="http://schemas.microsoft.com/office/drawing/2014/main" id="{FEF7030F-5B08-4153-B3DD-883230C8D864}"/>
                </a:ext>
              </a:extLst>
            </p:cNvPr>
            <p:cNvSpPr/>
            <p:nvPr/>
          </p:nvSpPr>
          <p:spPr>
            <a:xfrm rot="18143891">
              <a:off x="423487" y="2403381"/>
              <a:ext cx="531261" cy="531261"/>
            </a:xfrm>
            <a:custGeom>
              <a:avLst/>
              <a:gdLst/>
              <a:ahLst/>
              <a:cxnLst/>
              <a:rect l="l" t="t" r="r" b="b"/>
              <a:pathLst>
                <a:path w="3942192" h="3931865">
                  <a:moveTo>
                    <a:pt x="2826148" y="3448804"/>
                  </a:moveTo>
                  <a:lnTo>
                    <a:pt x="2826148" y="3556804"/>
                  </a:lnTo>
                  <a:lnTo>
                    <a:pt x="3042148" y="3556804"/>
                  </a:lnTo>
                  <a:lnTo>
                    <a:pt x="3042148" y="3448804"/>
                  </a:lnTo>
                  <a:close/>
                  <a:moveTo>
                    <a:pt x="890988" y="3448804"/>
                  </a:moveTo>
                  <a:lnTo>
                    <a:pt x="890988" y="3556804"/>
                  </a:lnTo>
                  <a:lnTo>
                    <a:pt x="1106988" y="3556804"/>
                  </a:lnTo>
                  <a:lnTo>
                    <a:pt x="1106988" y="3448804"/>
                  </a:lnTo>
                  <a:close/>
                  <a:moveTo>
                    <a:pt x="3528192" y="3439467"/>
                  </a:moveTo>
                  <a:lnTo>
                    <a:pt x="3528192" y="3547467"/>
                  </a:lnTo>
                  <a:lnTo>
                    <a:pt x="3744192" y="3547467"/>
                  </a:lnTo>
                  <a:lnTo>
                    <a:pt x="3744192" y="3439467"/>
                  </a:lnTo>
                  <a:close/>
                  <a:moveTo>
                    <a:pt x="198000" y="3439467"/>
                  </a:moveTo>
                  <a:lnTo>
                    <a:pt x="198000" y="3547467"/>
                  </a:lnTo>
                  <a:lnTo>
                    <a:pt x="414000" y="3547467"/>
                  </a:lnTo>
                  <a:lnTo>
                    <a:pt x="414000" y="3439467"/>
                  </a:lnTo>
                  <a:close/>
                  <a:moveTo>
                    <a:pt x="2826148" y="3206154"/>
                  </a:moveTo>
                  <a:lnTo>
                    <a:pt x="2826148" y="3314154"/>
                  </a:lnTo>
                  <a:lnTo>
                    <a:pt x="3042148" y="3314154"/>
                  </a:lnTo>
                  <a:lnTo>
                    <a:pt x="3042148" y="3206154"/>
                  </a:lnTo>
                  <a:close/>
                  <a:moveTo>
                    <a:pt x="890988" y="3206154"/>
                  </a:moveTo>
                  <a:lnTo>
                    <a:pt x="890988" y="3314154"/>
                  </a:lnTo>
                  <a:lnTo>
                    <a:pt x="1106988" y="3314154"/>
                  </a:lnTo>
                  <a:lnTo>
                    <a:pt x="1106988" y="3206154"/>
                  </a:lnTo>
                  <a:close/>
                  <a:moveTo>
                    <a:pt x="3528192" y="3196817"/>
                  </a:moveTo>
                  <a:lnTo>
                    <a:pt x="3528192" y="3304817"/>
                  </a:lnTo>
                  <a:lnTo>
                    <a:pt x="3744192" y="3304817"/>
                  </a:lnTo>
                  <a:lnTo>
                    <a:pt x="3744192" y="3196817"/>
                  </a:lnTo>
                  <a:close/>
                  <a:moveTo>
                    <a:pt x="198000" y="3196817"/>
                  </a:moveTo>
                  <a:lnTo>
                    <a:pt x="198000" y="3304817"/>
                  </a:lnTo>
                  <a:lnTo>
                    <a:pt x="414000" y="3304817"/>
                  </a:lnTo>
                  <a:lnTo>
                    <a:pt x="414000" y="3196817"/>
                  </a:lnTo>
                  <a:close/>
                  <a:moveTo>
                    <a:pt x="2070064" y="3046635"/>
                  </a:moveTo>
                  <a:lnTo>
                    <a:pt x="2070064" y="3154635"/>
                  </a:lnTo>
                  <a:lnTo>
                    <a:pt x="2286064" y="3154635"/>
                  </a:lnTo>
                  <a:lnTo>
                    <a:pt x="2286064" y="3046635"/>
                  </a:lnTo>
                  <a:close/>
                  <a:moveTo>
                    <a:pt x="1638016" y="3037298"/>
                  </a:moveTo>
                  <a:lnTo>
                    <a:pt x="1638016" y="3145298"/>
                  </a:lnTo>
                  <a:lnTo>
                    <a:pt x="1854016" y="3145298"/>
                  </a:lnTo>
                  <a:lnTo>
                    <a:pt x="1854016" y="3037298"/>
                  </a:lnTo>
                  <a:close/>
                  <a:moveTo>
                    <a:pt x="2826148" y="2963504"/>
                  </a:moveTo>
                  <a:lnTo>
                    <a:pt x="2826148" y="3071504"/>
                  </a:lnTo>
                  <a:lnTo>
                    <a:pt x="3042148" y="3071504"/>
                  </a:lnTo>
                  <a:lnTo>
                    <a:pt x="3042148" y="2963504"/>
                  </a:lnTo>
                  <a:close/>
                  <a:moveTo>
                    <a:pt x="890988" y="2963504"/>
                  </a:moveTo>
                  <a:lnTo>
                    <a:pt x="890988" y="3071504"/>
                  </a:lnTo>
                  <a:lnTo>
                    <a:pt x="1106988" y="3071504"/>
                  </a:lnTo>
                  <a:lnTo>
                    <a:pt x="1106988" y="2963504"/>
                  </a:lnTo>
                  <a:close/>
                  <a:moveTo>
                    <a:pt x="3528192" y="2954167"/>
                  </a:moveTo>
                  <a:lnTo>
                    <a:pt x="3528192" y="3062167"/>
                  </a:lnTo>
                  <a:lnTo>
                    <a:pt x="3744192" y="3062167"/>
                  </a:lnTo>
                  <a:lnTo>
                    <a:pt x="3744192" y="2954167"/>
                  </a:lnTo>
                  <a:close/>
                  <a:moveTo>
                    <a:pt x="198000" y="2954167"/>
                  </a:moveTo>
                  <a:lnTo>
                    <a:pt x="198000" y="3062167"/>
                  </a:lnTo>
                  <a:lnTo>
                    <a:pt x="414000" y="3062167"/>
                  </a:lnTo>
                  <a:lnTo>
                    <a:pt x="414000" y="2954167"/>
                  </a:lnTo>
                  <a:close/>
                  <a:moveTo>
                    <a:pt x="2070064" y="2803981"/>
                  </a:moveTo>
                  <a:lnTo>
                    <a:pt x="2070064" y="2911981"/>
                  </a:lnTo>
                  <a:lnTo>
                    <a:pt x="2286064" y="2911981"/>
                  </a:lnTo>
                  <a:lnTo>
                    <a:pt x="2286064" y="2803981"/>
                  </a:lnTo>
                  <a:close/>
                  <a:moveTo>
                    <a:pt x="1638016" y="2794644"/>
                  </a:moveTo>
                  <a:lnTo>
                    <a:pt x="1638016" y="2902644"/>
                  </a:lnTo>
                  <a:lnTo>
                    <a:pt x="1854016" y="2902644"/>
                  </a:lnTo>
                  <a:lnTo>
                    <a:pt x="1854016" y="2794644"/>
                  </a:lnTo>
                  <a:close/>
                  <a:moveTo>
                    <a:pt x="2826148" y="2720854"/>
                  </a:moveTo>
                  <a:lnTo>
                    <a:pt x="2826148" y="2828854"/>
                  </a:lnTo>
                  <a:lnTo>
                    <a:pt x="3042148" y="2828854"/>
                  </a:lnTo>
                  <a:lnTo>
                    <a:pt x="3042148" y="2720854"/>
                  </a:lnTo>
                  <a:close/>
                  <a:moveTo>
                    <a:pt x="890988" y="2720854"/>
                  </a:moveTo>
                  <a:lnTo>
                    <a:pt x="890988" y="2828854"/>
                  </a:lnTo>
                  <a:lnTo>
                    <a:pt x="1106988" y="2828854"/>
                  </a:lnTo>
                  <a:lnTo>
                    <a:pt x="1106988" y="2720854"/>
                  </a:lnTo>
                  <a:close/>
                  <a:moveTo>
                    <a:pt x="3528192" y="2711517"/>
                  </a:moveTo>
                  <a:lnTo>
                    <a:pt x="3528192" y="2819517"/>
                  </a:lnTo>
                  <a:lnTo>
                    <a:pt x="3744192" y="2819517"/>
                  </a:lnTo>
                  <a:lnTo>
                    <a:pt x="3744192" y="2711517"/>
                  </a:lnTo>
                  <a:close/>
                  <a:moveTo>
                    <a:pt x="198000" y="2711517"/>
                  </a:moveTo>
                  <a:lnTo>
                    <a:pt x="198000" y="2819517"/>
                  </a:lnTo>
                  <a:lnTo>
                    <a:pt x="414000" y="2819517"/>
                  </a:lnTo>
                  <a:lnTo>
                    <a:pt x="414000" y="2711517"/>
                  </a:lnTo>
                  <a:close/>
                  <a:moveTo>
                    <a:pt x="2070064" y="2561331"/>
                  </a:moveTo>
                  <a:lnTo>
                    <a:pt x="2070064" y="2669331"/>
                  </a:lnTo>
                  <a:lnTo>
                    <a:pt x="2286064" y="2669331"/>
                  </a:lnTo>
                  <a:lnTo>
                    <a:pt x="2286064" y="2561331"/>
                  </a:lnTo>
                  <a:close/>
                  <a:moveTo>
                    <a:pt x="1638016" y="2551994"/>
                  </a:moveTo>
                  <a:lnTo>
                    <a:pt x="1638016" y="2659994"/>
                  </a:lnTo>
                  <a:lnTo>
                    <a:pt x="1854016" y="2659994"/>
                  </a:lnTo>
                  <a:lnTo>
                    <a:pt x="1854016" y="2551994"/>
                  </a:lnTo>
                  <a:close/>
                  <a:moveTo>
                    <a:pt x="2826148" y="2478204"/>
                  </a:moveTo>
                  <a:lnTo>
                    <a:pt x="2826148" y="2586204"/>
                  </a:lnTo>
                  <a:lnTo>
                    <a:pt x="3042148" y="2586204"/>
                  </a:lnTo>
                  <a:lnTo>
                    <a:pt x="3042148" y="2478204"/>
                  </a:lnTo>
                  <a:close/>
                  <a:moveTo>
                    <a:pt x="890988" y="2478204"/>
                  </a:moveTo>
                  <a:lnTo>
                    <a:pt x="890988" y="2586204"/>
                  </a:lnTo>
                  <a:lnTo>
                    <a:pt x="1106988" y="2586204"/>
                  </a:lnTo>
                  <a:lnTo>
                    <a:pt x="1106988" y="2478204"/>
                  </a:lnTo>
                  <a:close/>
                  <a:moveTo>
                    <a:pt x="3528192" y="2468867"/>
                  </a:moveTo>
                  <a:lnTo>
                    <a:pt x="3528192" y="2576867"/>
                  </a:lnTo>
                  <a:lnTo>
                    <a:pt x="3744192" y="2576867"/>
                  </a:lnTo>
                  <a:lnTo>
                    <a:pt x="3744192" y="2468867"/>
                  </a:lnTo>
                  <a:close/>
                  <a:moveTo>
                    <a:pt x="198000" y="2468867"/>
                  </a:moveTo>
                  <a:lnTo>
                    <a:pt x="198000" y="2576867"/>
                  </a:lnTo>
                  <a:lnTo>
                    <a:pt x="414000" y="2576867"/>
                  </a:lnTo>
                  <a:lnTo>
                    <a:pt x="414000" y="2468867"/>
                  </a:lnTo>
                  <a:close/>
                  <a:moveTo>
                    <a:pt x="2070064" y="2318681"/>
                  </a:moveTo>
                  <a:lnTo>
                    <a:pt x="2070064" y="2426681"/>
                  </a:lnTo>
                  <a:lnTo>
                    <a:pt x="2286064" y="2426681"/>
                  </a:lnTo>
                  <a:lnTo>
                    <a:pt x="2286064" y="2318681"/>
                  </a:lnTo>
                  <a:close/>
                  <a:moveTo>
                    <a:pt x="1638016" y="2309344"/>
                  </a:moveTo>
                  <a:lnTo>
                    <a:pt x="1638016" y="2417344"/>
                  </a:lnTo>
                  <a:lnTo>
                    <a:pt x="1854016" y="2417344"/>
                  </a:lnTo>
                  <a:lnTo>
                    <a:pt x="1854016" y="2309344"/>
                  </a:lnTo>
                  <a:close/>
                  <a:moveTo>
                    <a:pt x="2826148" y="2235554"/>
                  </a:moveTo>
                  <a:lnTo>
                    <a:pt x="2826148" y="2343554"/>
                  </a:lnTo>
                  <a:lnTo>
                    <a:pt x="3042148" y="2343554"/>
                  </a:lnTo>
                  <a:lnTo>
                    <a:pt x="3042148" y="2235554"/>
                  </a:lnTo>
                  <a:close/>
                  <a:moveTo>
                    <a:pt x="890988" y="2235554"/>
                  </a:moveTo>
                  <a:lnTo>
                    <a:pt x="890988" y="2343554"/>
                  </a:lnTo>
                  <a:lnTo>
                    <a:pt x="1106988" y="2343554"/>
                  </a:lnTo>
                  <a:lnTo>
                    <a:pt x="1106988" y="2235554"/>
                  </a:lnTo>
                  <a:close/>
                  <a:moveTo>
                    <a:pt x="3528192" y="2226217"/>
                  </a:moveTo>
                  <a:lnTo>
                    <a:pt x="3528192" y="2334217"/>
                  </a:lnTo>
                  <a:lnTo>
                    <a:pt x="3744192" y="2334217"/>
                  </a:lnTo>
                  <a:lnTo>
                    <a:pt x="3744192" y="2226217"/>
                  </a:lnTo>
                  <a:close/>
                  <a:moveTo>
                    <a:pt x="198000" y="2226217"/>
                  </a:moveTo>
                  <a:lnTo>
                    <a:pt x="198000" y="2334217"/>
                  </a:lnTo>
                  <a:lnTo>
                    <a:pt x="414000" y="2334217"/>
                  </a:lnTo>
                  <a:lnTo>
                    <a:pt x="414000" y="2226217"/>
                  </a:lnTo>
                  <a:close/>
                  <a:moveTo>
                    <a:pt x="2070064" y="2076031"/>
                  </a:moveTo>
                  <a:lnTo>
                    <a:pt x="2070064" y="2184031"/>
                  </a:lnTo>
                  <a:lnTo>
                    <a:pt x="2286064" y="2184031"/>
                  </a:lnTo>
                  <a:lnTo>
                    <a:pt x="2286064" y="2076031"/>
                  </a:lnTo>
                  <a:close/>
                  <a:moveTo>
                    <a:pt x="1638016" y="2066694"/>
                  </a:moveTo>
                  <a:lnTo>
                    <a:pt x="1638016" y="2174694"/>
                  </a:lnTo>
                  <a:lnTo>
                    <a:pt x="1854016" y="2174694"/>
                  </a:lnTo>
                  <a:lnTo>
                    <a:pt x="1854016" y="2066694"/>
                  </a:lnTo>
                  <a:close/>
                  <a:moveTo>
                    <a:pt x="2826148" y="1992904"/>
                  </a:moveTo>
                  <a:lnTo>
                    <a:pt x="2826148" y="2100904"/>
                  </a:lnTo>
                  <a:lnTo>
                    <a:pt x="3042148" y="2100904"/>
                  </a:lnTo>
                  <a:lnTo>
                    <a:pt x="3042148" y="1992904"/>
                  </a:lnTo>
                  <a:close/>
                  <a:moveTo>
                    <a:pt x="890988" y="1992904"/>
                  </a:moveTo>
                  <a:lnTo>
                    <a:pt x="890988" y="2100904"/>
                  </a:lnTo>
                  <a:lnTo>
                    <a:pt x="1106988" y="2100904"/>
                  </a:lnTo>
                  <a:lnTo>
                    <a:pt x="1106988" y="1992904"/>
                  </a:lnTo>
                  <a:close/>
                  <a:moveTo>
                    <a:pt x="3528192" y="1983567"/>
                  </a:moveTo>
                  <a:lnTo>
                    <a:pt x="3528192" y="2091567"/>
                  </a:lnTo>
                  <a:lnTo>
                    <a:pt x="3744192" y="2091567"/>
                  </a:lnTo>
                  <a:lnTo>
                    <a:pt x="3744192" y="1983567"/>
                  </a:lnTo>
                  <a:close/>
                  <a:moveTo>
                    <a:pt x="198000" y="1983567"/>
                  </a:moveTo>
                  <a:lnTo>
                    <a:pt x="198000" y="2091567"/>
                  </a:lnTo>
                  <a:lnTo>
                    <a:pt x="414000" y="2091567"/>
                  </a:lnTo>
                  <a:lnTo>
                    <a:pt x="414000" y="1983567"/>
                  </a:lnTo>
                  <a:close/>
                  <a:moveTo>
                    <a:pt x="2070064" y="1833381"/>
                  </a:moveTo>
                  <a:lnTo>
                    <a:pt x="2070064" y="1941381"/>
                  </a:lnTo>
                  <a:lnTo>
                    <a:pt x="2286064" y="1941381"/>
                  </a:lnTo>
                  <a:lnTo>
                    <a:pt x="2286064" y="1833381"/>
                  </a:lnTo>
                  <a:close/>
                  <a:moveTo>
                    <a:pt x="1638016" y="1824044"/>
                  </a:moveTo>
                  <a:lnTo>
                    <a:pt x="1638016" y="1932044"/>
                  </a:lnTo>
                  <a:lnTo>
                    <a:pt x="1854016" y="1932044"/>
                  </a:lnTo>
                  <a:lnTo>
                    <a:pt x="1854016" y="1824044"/>
                  </a:lnTo>
                  <a:close/>
                  <a:moveTo>
                    <a:pt x="2826148" y="1750254"/>
                  </a:moveTo>
                  <a:lnTo>
                    <a:pt x="2826148" y="1858254"/>
                  </a:lnTo>
                  <a:lnTo>
                    <a:pt x="3042148" y="1858254"/>
                  </a:lnTo>
                  <a:lnTo>
                    <a:pt x="3042148" y="1750254"/>
                  </a:lnTo>
                  <a:close/>
                  <a:moveTo>
                    <a:pt x="890988" y="1750254"/>
                  </a:moveTo>
                  <a:lnTo>
                    <a:pt x="890988" y="1858254"/>
                  </a:lnTo>
                  <a:lnTo>
                    <a:pt x="1106988" y="1858254"/>
                  </a:lnTo>
                  <a:lnTo>
                    <a:pt x="1106988" y="1750254"/>
                  </a:lnTo>
                  <a:close/>
                  <a:moveTo>
                    <a:pt x="3528192" y="1740917"/>
                  </a:moveTo>
                  <a:lnTo>
                    <a:pt x="3528192" y="1848917"/>
                  </a:lnTo>
                  <a:lnTo>
                    <a:pt x="3744192" y="1848917"/>
                  </a:lnTo>
                  <a:lnTo>
                    <a:pt x="3744192" y="1740917"/>
                  </a:lnTo>
                  <a:close/>
                  <a:moveTo>
                    <a:pt x="198000" y="1740917"/>
                  </a:moveTo>
                  <a:lnTo>
                    <a:pt x="198000" y="1848917"/>
                  </a:lnTo>
                  <a:lnTo>
                    <a:pt x="414000" y="1848917"/>
                  </a:lnTo>
                  <a:lnTo>
                    <a:pt x="414000" y="1740917"/>
                  </a:lnTo>
                  <a:close/>
                  <a:moveTo>
                    <a:pt x="2070064" y="1590731"/>
                  </a:moveTo>
                  <a:lnTo>
                    <a:pt x="2070064" y="1698731"/>
                  </a:lnTo>
                  <a:lnTo>
                    <a:pt x="2286064" y="1698731"/>
                  </a:lnTo>
                  <a:lnTo>
                    <a:pt x="2286064" y="1590731"/>
                  </a:lnTo>
                  <a:close/>
                  <a:moveTo>
                    <a:pt x="1638016" y="1581394"/>
                  </a:moveTo>
                  <a:lnTo>
                    <a:pt x="1638016" y="1689394"/>
                  </a:lnTo>
                  <a:lnTo>
                    <a:pt x="1854016" y="1689394"/>
                  </a:lnTo>
                  <a:lnTo>
                    <a:pt x="1854016" y="1581394"/>
                  </a:lnTo>
                  <a:close/>
                  <a:moveTo>
                    <a:pt x="3330192" y="1507604"/>
                  </a:moveTo>
                  <a:lnTo>
                    <a:pt x="3942192" y="1507604"/>
                  </a:lnTo>
                  <a:lnTo>
                    <a:pt x="3942192" y="3931865"/>
                  </a:lnTo>
                  <a:lnTo>
                    <a:pt x="3330192" y="3931865"/>
                  </a:lnTo>
                  <a:close/>
                  <a:moveTo>
                    <a:pt x="2826148" y="1507604"/>
                  </a:moveTo>
                  <a:lnTo>
                    <a:pt x="2826148" y="1615604"/>
                  </a:lnTo>
                  <a:lnTo>
                    <a:pt x="3042148" y="1615604"/>
                  </a:lnTo>
                  <a:lnTo>
                    <a:pt x="3042148" y="1507604"/>
                  </a:lnTo>
                  <a:close/>
                  <a:moveTo>
                    <a:pt x="890988" y="1507604"/>
                  </a:moveTo>
                  <a:lnTo>
                    <a:pt x="890988" y="1615604"/>
                  </a:lnTo>
                  <a:lnTo>
                    <a:pt x="1106988" y="1615604"/>
                  </a:lnTo>
                  <a:lnTo>
                    <a:pt x="1106988" y="1507604"/>
                  </a:lnTo>
                  <a:close/>
                  <a:moveTo>
                    <a:pt x="0" y="1507604"/>
                  </a:moveTo>
                  <a:lnTo>
                    <a:pt x="612000" y="1507604"/>
                  </a:lnTo>
                  <a:lnTo>
                    <a:pt x="612000" y="3931865"/>
                  </a:lnTo>
                  <a:lnTo>
                    <a:pt x="0" y="3931865"/>
                  </a:lnTo>
                  <a:close/>
                  <a:moveTo>
                    <a:pt x="2070064" y="1348081"/>
                  </a:moveTo>
                  <a:lnTo>
                    <a:pt x="2070064" y="1456081"/>
                  </a:lnTo>
                  <a:lnTo>
                    <a:pt x="2286064" y="1456081"/>
                  </a:lnTo>
                  <a:lnTo>
                    <a:pt x="2286064" y="1348081"/>
                  </a:lnTo>
                  <a:close/>
                  <a:moveTo>
                    <a:pt x="1638016" y="1338744"/>
                  </a:moveTo>
                  <a:lnTo>
                    <a:pt x="1638016" y="1446744"/>
                  </a:lnTo>
                  <a:lnTo>
                    <a:pt x="1854016" y="1446744"/>
                  </a:lnTo>
                  <a:lnTo>
                    <a:pt x="1854016" y="1338744"/>
                  </a:lnTo>
                  <a:close/>
                  <a:moveTo>
                    <a:pt x="2628148" y="1267865"/>
                  </a:moveTo>
                  <a:lnTo>
                    <a:pt x="3240148" y="1267865"/>
                  </a:lnTo>
                  <a:lnTo>
                    <a:pt x="3240148" y="3931865"/>
                  </a:lnTo>
                  <a:lnTo>
                    <a:pt x="2628148" y="3931865"/>
                  </a:lnTo>
                  <a:close/>
                  <a:moveTo>
                    <a:pt x="692988" y="1267865"/>
                  </a:moveTo>
                  <a:lnTo>
                    <a:pt x="1304988" y="1267865"/>
                  </a:lnTo>
                  <a:lnTo>
                    <a:pt x="1304988" y="3931865"/>
                  </a:lnTo>
                  <a:lnTo>
                    <a:pt x="692988" y="3931865"/>
                  </a:lnTo>
                  <a:close/>
                  <a:moveTo>
                    <a:pt x="2070064" y="1105431"/>
                  </a:moveTo>
                  <a:lnTo>
                    <a:pt x="2070064" y="1213431"/>
                  </a:lnTo>
                  <a:lnTo>
                    <a:pt x="2286064" y="1213431"/>
                  </a:lnTo>
                  <a:lnTo>
                    <a:pt x="2286064" y="1105431"/>
                  </a:lnTo>
                  <a:close/>
                  <a:moveTo>
                    <a:pt x="1638016" y="1096094"/>
                  </a:moveTo>
                  <a:lnTo>
                    <a:pt x="1638016" y="1204094"/>
                  </a:lnTo>
                  <a:lnTo>
                    <a:pt x="1854016" y="1204094"/>
                  </a:lnTo>
                  <a:lnTo>
                    <a:pt x="1854016" y="1096094"/>
                  </a:lnTo>
                  <a:close/>
                  <a:moveTo>
                    <a:pt x="2070064" y="862781"/>
                  </a:moveTo>
                  <a:lnTo>
                    <a:pt x="2070064" y="970781"/>
                  </a:lnTo>
                  <a:lnTo>
                    <a:pt x="2286064" y="970781"/>
                  </a:lnTo>
                  <a:lnTo>
                    <a:pt x="2286064" y="862781"/>
                  </a:lnTo>
                  <a:close/>
                  <a:moveTo>
                    <a:pt x="1638016" y="853444"/>
                  </a:moveTo>
                  <a:lnTo>
                    <a:pt x="1638016" y="961444"/>
                  </a:lnTo>
                  <a:lnTo>
                    <a:pt x="1854016" y="961444"/>
                  </a:lnTo>
                  <a:lnTo>
                    <a:pt x="1854016" y="853444"/>
                  </a:lnTo>
                  <a:close/>
                  <a:moveTo>
                    <a:pt x="1883174" y="0"/>
                  </a:moveTo>
                  <a:lnTo>
                    <a:pt x="2040907" y="0"/>
                  </a:lnTo>
                  <a:lnTo>
                    <a:pt x="2040907" y="355600"/>
                  </a:lnTo>
                  <a:lnTo>
                    <a:pt x="2178064" y="355600"/>
                  </a:lnTo>
                  <a:lnTo>
                    <a:pt x="2178064" y="596007"/>
                  </a:lnTo>
                  <a:lnTo>
                    <a:pt x="2538104" y="596007"/>
                  </a:lnTo>
                  <a:lnTo>
                    <a:pt x="2538104" y="3931865"/>
                  </a:lnTo>
                  <a:lnTo>
                    <a:pt x="2142040" y="3931865"/>
                  </a:lnTo>
                  <a:lnTo>
                    <a:pt x="2142040" y="3291036"/>
                  </a:lnTo>
                  <a:lnTo>
                    <a:pt x="1782040" y="3291036"/>
                  </a:lnTo>
                  <a:lnTo>
                    <a:pt x="1782040" y="3931865"/>
                  </a:lnTo>
                  <a:lnTo>
                    <a:pt x="1385976" y="3931865"/>
                  </a:lnTo>
                  <a:lnTo>
                    <a:pt x="1385976" y="596007"/>
                  </a:lnTo>
                  <a:lnTo>
                    <a:pt x="1746016" y="596007"/>
                  </a:lnTo>
                  <a:lnTo>
                    <a:pt x="1746016" y="355600"/>
                  </a:lnTo>
                  <a:lnTo>
                    <a:pt x="1883174" y="35560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94" name="Group 29">
            <a:extLst>
              <a:ext uri="{FF2B5EF4-FFF2-40B4-BE49-F238E27FC236}">
                <a16:creationId xmlns:a16="http://schemas.microsoft.com/office/drawing/2014/main" id="{0FDCC9E8-40C1-44DB-95E3-E99336B915CF}"/>
              </a:ext>
            </a:extLst>
          </p:cNvPr>
          <p:cNvGrpSpPr/>
          <p:nvPr/>
        </p:nvGrpSpPr>
        <p:grpSpPr>
          <a:xfrm>
            <a:off x="1692640" y="2642600"/>
            <a:ext cx="3028217" cy="3026664"/>
            <a:chOff x="4574848" y="1897856"/>
            <a:chExt cx="3028217" cy="3026664"/>
          </a:xfrm>
        </p:grpSpPr>
        <p:sp>
          <p:nvSpPr>
            <p:cNvPr id="95" name="Freeform: Shape 30">
              <a:extLst>
                <a:ext uri="{FF2B5EF4-FFF2-40B4-BE49-F238E27FC236}">
                  <a16:creationId xmlns:a16="http://schemas.microsoft.com/office/drawing/2014/main" id="{1A9C9147-77B8-4938-98C1-1883C09E2DC7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31">
              <a:extLst>
                <a:ext uri="{FF2B5EF4-FFF2-40B4-BE49-F238E27FC236}">
                  <a16:creationId xmlns:a16="http://schemas.microsoft.com/office/drawing/2014/main" id="{1C891F6A-3317-4A9B-B14B-6714F6FE1F8C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97" name="Freeform: Shape 32">
            <a:extLst>
              <a:ext uri="{FF2B5EF4-FFF2-40B4-BE49-F238E27FC236}">
                <a16:creationId xmlns:a16="http://schemas.microsoft.com/office/drawing/2014/main" id="{B2D94FF8-D134-4F6B-BD82-345918F5295C}"/>
              </a:ext>
            </a:extLst>
          </p:cNvPr>
          <p:cNvSpPr/>
          <p:nvPr/>
        </p:nvSpPr>
        <p:spPr>
          <a:xfrm flipH="1">
            <a:off x="0" y="2468605"/>
            <a:ext cx="7846767" cy="3226867"/>
          </a:xfrm>
          <a:custGeom>
            <a:avLst/>
            <a:gdLst>
              <a:gd name="connsiteX0" fmla="*/ 9161417 w 9161417"/>
              <a:gd name="connsiteY0" fmla="*/ 2499360 h 2499360"/>
              <a:gd name="connsiteX1" fmla="*/ 8177348 w 9161417"/>
              <a:gd name="connsiteY1" fmla="*/ 2499360 h 2499360"/>
              <a:gd name="connsiteX2" fmla="*/ 6766560 w 9161417"/>
              <a:gd name="connsiteY2" fmla="*/ 1018903 h 2499360"/>
              <a:gd name="connsiteX3" fmla="*/ 5547360 w 9161417"/>
              <a:gd name="connsiteY3" fmla="*/ 2090057 h 2499360"/>
              <a:gd name="connsiteX4" fmla="*/ 3866606 w 9161417"/>
              <a:gd name="connsiteY4" fmla="*/ 322217 h 2499360"/>
              <a:gd name="connsiteX5" fmla="*/ 2368731 w 9161417"/>
              <a:gd name="connsiteY5" fmla="*/ 1550126 h 2499360"/>
              <a:gd name="connsiteX6" fmla="*/ 0 w 9161417"/>
              <a:gd name="connsiteY6" fmla="*/ 0 h 2499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61417" h="2499360">
                <a:moveTo>
                  <a:pt x="9161417" y="2499360"/>
                </a:moveTo>
                <a:lnTo>
                  <a:pt x="8177348" y="2499360"/>
                </a:lnTo>
                <a:lnTo>
                  <a:pt x="6766560" y="1018903"/>
                </a:lnTo>
                <a:lnTo>
                  <a:pt x="5547360" y="2090057"/>
                </a:lnTo>
                <a:lnTo>
                  <a:pt x="3866606" y="322217"/>
                </a:lnTo>
                <a:lnTo>
                  <a:pt x="2368731" y="1550126"/>
                </a:lnTo>
                <a:lnTo>
                  <a:pt x="0" y="0"/>
                </a:lnTo>
              </a:path>
            </a:pathLst>
          </a:custGeom>
          <a:noFill/>
          <a:ln w="25400">
            <a:solidFill>
              <a:schemeClr val="accent1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8" name="Group 37">
            <a:extLst>
              <a:ext uri="{FF2B5EF4-FFF2-40B4-BE49-F238E27FC236}">
                <a16:creationId xmlns:a16="http://schemas.microsoft.com/office/drawing/2014/main" id="{71905E5D-DFA0-4073-845F-0722DCB12C0D}"/>
              </a:ext>
            </a:extLst>
          </p:cNvPr>
          <p:cNvGrpSpPr/>
          <p:nvPr/>
        </p:nvGrpSpPr>
        <p:grpSpPr>
          <a:xfrm>
            <a:off x="1749507" y="4837280"/>
            <a:ext cx="651793" cy="658711"/>
            <a:chOff x="8299269" y="3664290"/>
            <a:chExt cx="835868" cy="844740"/>
          </a:xfrm>
          <a:solidFill>
            <a:schemeClr val="accent1"/>
          </a:solidFill>
        </p:grpSpPr>
        <p:sp>
          <p:nvSpPr>
            <p:cNvPr id="99" name="Rectangle 33">
              <a:extLst>
                <a:ext uri="{FF2B5EF4-FFF2-40B4-BE49-F238E27FC236}">
                  <a16:creationId xmlns:a16="http://schemas.microsoft.com/office/drawing/2014/main" id="{7AD9F971-59EA-4B8A-BC3C-A932E71F3F6A}"/>
                </a:ext>
              </a:extLst>
            </p:cNvPr>
            <p:cNvSpPr/>
            <p:nvPr/>
          </p:nvSpPr>
          <p:spPr>
            <a:xfrm>
              <a:off x="8299269" y="3667887"/>
              <a:ext cx="362826" cy="3628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Rectangle 34">
              <a:extLst>
                <a:ext uri="{FF2B5EF4-FFF2-40B4-BE49-F238E27FC236}">
                  <a16:creationId xmlns:a16="http://schemas.microsoft.com/office/drawing/2014/main" id="{B840D834-5EC7-4BB2-9A3B-4F7F0569D4F4}"/>
                </a:ext>
              </a:extLst>
            </p:cNvPr>
            <p:cNvSpPr/>
            <p:nvPr/>
          </p:nvSpPr>
          <p:spPr>
            <a:xfrm>
              <a:off x="8772311" y="3664290"/>
              <a:ext cx="362826" cy="3628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 35">
              <a:extLst>
                <a:ext uri="{FF2B5EF4-FFF2-40B4-BE49-F238E27FC236}">
                  <a16:creationId xmlns:a16="http://schemas.microsoft.com/office/drawing/2014/main" id="{A7ECFA63-070F-4400-B8B4-9945B4F78452}"/>
                </a:ext>
              </a:extLst>
            </p:cNvPr>
            <p:cNvSpPr/>
            <p:nvPr/>
          </p:nvSpPr>
          <p:spPr>
            <a:xfrm>
              <a:off x="8299269" y="4146204"/>
              <a:ext cx="362826" cy="3628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ectangle 36">
              <a:extLst>
                <a:ext uri="{FF2B5EF4-FFF2-40B4-BE49-F238E27FC236}">
                  <a16:creationId xmlns:a16="http://schemas.microsoft.com/office/drawing/2014/main" id="{3DA799EE-1B96-4768-8154-D74544F4770A}"/>
                </a:ext>
              </a:extLst>
            </p:cNvPr>
            <p:cNvSpPr/>
            <p:nvPr/>
          </p:nvSpPr>
          <p:spPr>
            <a:xfrm>
              <a:off x="8772311" y="4146204"/>
              <a:ext cx="362826" cy="3628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3" name="Group 38">
            <a:extLst>
              <a:ext uri="{FF2B5EF4-FFF2-40B4-BE49-F238E27FC236}">
                <a16:creationId xmlns:a16="http://schemas.microsoft.com/office/drawing/2014/main" id="{E0EC43FA-A54B-4C36-953F-403B424B75C4}"/>
              </a:ext>
            </a:extLst>
          </p:cNvPr>
          <p:cNvGrpSpPr/>
          <p:nvPr/>
        </p:nvGrpSpPr>
        <p:grpSpPr>
          <a:xfrm>
            <a:off x="4286934" y="3954523"/>
            <a:ext cx="651793" cy="658711"/>
            <a:chOff x="8299269" y="3664290"/>
            <a:chExt cx="835868" cy="844740"/>
          </a:xfrm>
          <a:solidFill>
            <a:schemeClr val="accent1"/>
          </a:solidFill>
        </p:grpSpPr>
        <p:sp>
          <p:nvSpPr>
            <p:cNvPr id="104" name="Rectangle 39">
              <a:extLst>
                <a:ext uri="{FF2B5EF4-FFF2-40B4-BE49-F238E27FC236}">
                  <a16:creationId xmlns:a16="http://schemas.microsoft.com/office/drawing/2014/main" id="{5E35525B-4A68-4274-A0E1-CC6E92BAF8E2}"/>
                </a:ext>
              </a:extLst>
            </p:cNvPr>
            <p:cNvSpPr/>
            <p:nvPr/>
          </p:nvSpPr>
          <p:spPr>
            <a:xfrm>
              <a:off x="8299269" y="3667887"/>
              <a:ext cx="362826" cy="3628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Rectangle 40">
              <a:extLst>
                <a:ext uri="{FF2B5EF4-FFF2-40B4-BE49-F238E27FC236}">
                  <a16:creationId xmlns:a16="http://schemas.microsoft.com/office/drawing/2014/main" id="{FBE85764-1373-43CE-A623-BF4A56045F73}"/>
                </a:ext>
              </a:extLst>
            </p:cNvPr>
            <p:cNvSpPr/>
            <p:nvPr/>
          </p:nvSpPr>
          <p:spPr>
            <a:xfrm>
              <a:off x="8772311" y="3664290"/>
              <a:ext cx="362826" cy="3628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Rectangle 41">
              <a:extLst>
                <a:ext uri="{FF2B5EF4-FFF2-40B4-BE49-F238E27FC236}">
                  <a16:creationId xmlns:a16="http://schemas.microsoft.com/office/drawing/2014/main" id="{003AA29E-32C2-4841-9E8F-46F1B9D0A1CA}"/>
                </a:ext>
              </a:extLst>
            </p:cNvPr>
            <p:cNvSpPr/>
            <p:nvPr/>
          </p:nvSpPr>
          <p:spPr>
            <a:xfrm>
              <a:off x="8299269" y="4146204"/>
              <a:ext cx="362826" cy="3628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Rectangle 42">
              <a:extLst>
                <a:ext uri="{FF2B5EF4-FFF2-40B4-BE49-F238E27FC236}">
                  <a16:creationId xmlns:a16="http://schemas.microsoft.com/office/drawing/2014/main" id="{4262E70E-5527-4C98-81A6-0E36F47C1438}"/>
                </a:ext>
              </a:extLst>
            </p:cNvPr>
            <p:cNvSpPr/>
            <p:nvPr/>
          </p:nvSpPr>
          <p:spPr>
            <a:xfrm>
              <a:off x="8772311" y="4146204"/>
              <a:ext cx="362826" cy="3628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8" name="Diamond 43">
            <a:extLst>
              <a:ext uri="{FF2B5EF4-FFF2-40B4-BE49-F238E27FC236}">
                <a16:creationId xmlns:a16="http://schemas.microsoft.com/office/drawing/2014/main" id="{88A282A5-21C3-47B2-B87D-305227A022E2}"/>
              </a:ext>
            </a:extLst>
          </p:cNvPr>
          <p:cNvSpPr/>
          <p:nvPr/>
        </p:nvSpPr>
        <p:spPr>
          <a:xfrm>
            <a:off x="9232097" y="4122386"/>
            <a:ext cx="592574" cy="592572"/>
          </a:xfrm>
          <a:prstGeom prst="ellipse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09" name="Diamond 44">
            <a:extLst>
              <a:ext uri="{FF2B5EF4-FFF2-40B4-BE49-F238E27FC236}">
                <a16:creationId xmlns:a16="http://schemas.microsoft.com/office/drawing/2014/main" id="{CD4F782D-C963-4731-B6B9-AE5E462BA5E9}"/>
              </a:ext>
            </a:extLst>
          </p:cNvPr>
          <p:cNvSpPr/>
          <p:nvPr/>
        </p:nvSpPr>
        <p:spPr>
          <a:xfrm>
            <a:off x="6639229" y="4122386"/>
            <a:ext cx="592574" cy="592572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grpSp>
        <p:nvGrpSpPr>
          <p:cNvPr id="110" name="Group 45">
            <a:extLst>
              <a:ext uri="{FF2B5EF4-FFF2-40B4-BE49-F238E27FC236}">
                <a16:creationId xmlns:a16="http://schemas.microsoft.com/office/drawing/2014/main" id="{B08042E8-D32A-4AD3-8B63-A76C629642D4}"/>
              </a:ext>
            </a:extLst>
          </p:cNvPr>
          <p:cNvGrpSpPr/>
          <p:nvPr/>
        </p:nvGrpSpPr>
        <p:grpSpPr>
          <a:xfrm>
            <a:off x="7397471" y="3883664"/>
            <a:ext cx="1779623" cy="1080504"/>
            <a:chOff x="3131840" y="2220255"/>
            <a:chExt cx="3096344" cy="1080504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FBB346FF-E34B-4CA1-BAD9-8AD6F4998F28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A71D33AE-9408-4AA9-8336-74FCF060CEDD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13" name="Group 48">
            <a:extLst>
              <a:ext uri="{FF2B5EF4-FFF2-40B4-BE49-F238E27FC236}">
                <a16:creationId xmlns:a16="http://schemas.microsoft.com/office/drawing/2014/main" id="{C7AD0FC2-BC91-415E-9EC3-D96E0DABBF79}"/>
              </a:ext>
            </a:extLst>
          </p:cNvPr>
          <p:cNvGrpSpPr/>
          <p:nvPr/>
        </p:nvGrpSpPr>
        <p:grpSpPr>
          <a:xfrm>
            <a:off x="9990339" y="3883664"/>
            <a:ext cx="1779623" cy="1080504"/>
            <a:chOff x="3131840" y="2220255"/>
            <a:chExt cx="3096344" cy="1080504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D96FCFA5-C364-4400-BBD4-CA6722275D60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3046DF8D-C90A-4A92-BA83-69E6327E8C7D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116" name="Diamond 51">
            <a:extLst>
              <a:ext uri="{FF2B5EF4-FFF2-40B4-BE49-F238E27FC236}">
                <a16:creationId xmlns:a16="http://schemas.microsoft.com/office/drawing/2014/main" id="{7BF926FD-5785-476B-80E1-86DBB8E5ED80}"/>
              </a:ext>
            </a:extLst>
          </p:cNvPr>
          <p:cNvSpPr/>
          <p:nvPr/>
        </p:nvSpPr>
        <p:spPr>
          <a:xfrm>
            <a:off x="9232097" y="5382758"/>
            <a:ext cx="592574" cy="592572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17" name="Diamond 52">
            <a:extLst>
              <a:ext uri="{FF2B5EF4-FFF2-40B4-BE49-F238E27FC236}">
                <a16:creationId xmlns:a16="http://schemas.microsoft.com/office/drawing/2014/main" id="{2D5E5F63-E5DA-46AC-B14E-4901733D76E2}"/>
              </a:ext>
            </a:extLst>
          </p:cNvPr>
          <p:cNvSpPr/>
          <p:nvPr/>
        </p:nvSpPr>
        <p:spPr>
          <a:xfrm>
            <a:off x="6639229" y="5382758"/>
            <a:ext cx="592574" cy="592572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118" name="Group 53">
            <a:extLst>
              <a:ext uri="{FF2B5EF4-FFF2-40B4-BE49-F238E27FC236}">
                <a16:creationId xmlns:a16="http://schemas.microsoft.com/office/drawing/2014/main" id="{B9DADF23-0D11-4811-88DB-23892A1D2B48}"/>
              </a:ext>
            </a:extLst>
          </p:cNvPr>
          <p:cNvGrpSpPr/>
          <p:nvPr/>
        </p:nvGrpSpPr>
        <p:grpSpPr>
          <a:xfrm>
            <a:off x="7397471" y="5144035"/>
            <a:ext cx="1779623" cy="1080504"/>
            <a:chOff x="3131840" y="2220255"/>
            <a:chExt cx="3096344" cy="1080504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FC3A658E-1E36-4F3A-A2AD-FF579A06B616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C0BD2049-714D-49C1-BB01-CEA82F056822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21" name="Group 56">
            <a:extLst>
              <a:ext uri="{FF2B5EF4-FFF2-40B4-BE49-F238E27FC236}">
                <a16:creationId xmlns:a16="http://schemas.microsoft.com/office/drawing/2014/main" id="{10949EA5-07D6-4609-83EC-255885B13A4E}"/>
              </a:ext>
            </a:extLst>
          </p:cNvPr>
          <p:cNvGrpSpPr/>
          <p:nvPr/>
        </p:nvGrpSpPr>
        <p:grpSpPr>
          <a:xfrm>
            <a:off x="9990339" y="5144035"/>
            <a:ext cx="1779623" cy="1080504"/>
            <a:chOff x="3131840" y="2220255"/>
            <a:chExt cx="3096344" cy="1080504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EED4EA0E-564F-4D6A-9DCA-35A99601BC5D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B2A9ED7B-ED50-4707-BD4A-404959069F8B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124" name="Round Same Side Corner Rectangle 11">
            <a:extLst>
              <a:ext uri="{FF2B5EF4-FFF2-40B4-BE49-F238E27FC236}">
                <a16:creationId xmlns:a16="http://schemas.microsoft.com/office/drawing/2014/main" id="{186BADC7-33B3-43D1-ADF6-EC726F5CCB90}"/>
              </a:ext>
            </a:extLst>
          </p:cNvPr>
          <p:cNvSpPr>
            <a:spLocks noChangeAspect="1"/>
          </p:cNvSpPr>
          <p:nvPr/>
        </p:nvSpPr>
        <p:spPr>
          <a:xfrm>
            <a:off x="6791408" y="5532737"/>
            <a:ext cx="288218" cy="292616"/>
          </a:xfrm>
          <a:custGeom>
            <a:avLst/>
            <a:gdLst/>
            <a:ahLst/>
            <a:cxnLst/>
            <a:rect l="l" t="t" r="r" b="b"/>
            <a:pathLst>
              <a:path w="3746212" h="3803392">
                <a:moveTo>
                  <a:pt x="1805718" y="1770898"/>
                </a:moveTo>
                <a:lnTo>
                  <a:pt x="1881311" y="1770898"/>
                </a:lnTo>
                <a:cubicBezTo>
                  <a:pt x="1923060" y="1770898"/>
                  <a:pt x="1956904" y="1804742"/>
                  <a:pt x="1956904" y="1846490"/>
                </a:cubicBezTo>
                <a:cubicBezTo>
                  <a:pt x="1956904" y="1888239"/>
                  <a:pt x="1923060" y="1922083"/>
                  <a:pt x="1881311" y="1922083"/>
                </a:cubicBezTo>
                <a:lnTo>
                  <a:pt x="1805718" y="1922083"/>
                </a:lnTo>
                <a:close/>
                <a:moveTo>
                  <a:pt x="1343303" y="1695515"/>
                </a:moveTo>
                <a:cubicBezTo>
                  <a:pt x="1329134" y="1694905"/>
                  <a:pt x="1314741" y="1695561"/>
                  <a:pt x="1300261" y="1697572"/>
                </a:cubicBezTo>
                <a:cubicBezTo>
                  <a:pt x="1184424" y="1713656"/>
                  <a:pt x="1097520" y="1811650"/>
                  <a:pt x="1095397" y="1928579"/>
                </a:cubicBezTo>
                <a:cubicBezTo>
                  <a:pt x="1093274" y="2045508"/>
                  <a:pt x="1176562" y="2146592"/>
                  <a:pt x="1291739" y="2166871"/>
                </a:cubicBezTo>
                <a:cubicBezTo>
                  <a:pt x="1406916" y="2187150"/>
                  <a:pt x="1519721" y="2120593"/>
                  <a:pt x="1557663" y="2009970"/>
                </a:cubicBezTo>
                <a:lnTo>
                  <a:pt x="1424986" y="1964463"/>
                </a:lnTo>
                <a:cubicBezTo>
                  <a:pt x="1409445" y="2009774"/>
                  <a:pt x="1363239" y="2037036"/>
                  <a:pt x="1316063" y="2028730"/>
                </a:cubicBezTo>
                <a:cubicBezTo>
                  <a:pt x="1268886" y="2020423"/>
                  <a:pt x="1234771" y="1979019"/>
                  <a:pt x="1235641" y="1931125"/>
                </a:cubicBezTo>
                <a:cubicBezTo>
                  <a:pt x="1236510" y="1883231"/>
                  <a:pt x="1272106" y="1843093"/>
                  <a:pt x="1319553" y="1836505"/>
                </a:cubicBezTo>
                <a:cubicBezTo>
                  <a:pt x="1367000" y="1829917"/>
                  <a:pt x="1412184" y="1858839"/>
                  <a:pt x="1426070" y="1904684"/>
                </a:cubicBezTo>
                <a:lnTo>
                  <a:pt x="1560313" y="1864024"/>
                </a:lnTo>
                <a:cubicBezTo>
                  <a:pt x="1530651" y="1766088"/>
                  <a:pt x="1442483" y="1699786"/>
                  <a:pt x="1343303" y="1695515"/>
                </a:cubicBezTo>
                <a:close/>
                <a:moveTo>
                  <a:pt x="2185615" y="1695314"/>
                </a:moveTo>
                <a:lnTo>
                  <a:pt x="2185615" y="1932918"/>
                </a:lnTo>
                <a:lnTo>
                  <a:pt x="2185783" y="1932918"/>
                </a:lnTo>
                <a:cubicBezTo>
                  <a:pt x="2187160" y="2017080"/>
                  <a:pt x="2231558" y="2094609"/>
                  <a:pt x="2303144" y="2137304"/>
                </a:cubicBezTo>
                <a:cubicBezTo>
                  <a:pt x="2376613" y="2181122"/>
                  <a:pt x="2467487" y="2181548"/>
                  <a:pt x="2541350" y="2138420"/>
                </a:cubicBezTo>
                <a:cubicBezTo>
                  <a:pt x="2613953" y="2096028"/>
                  <a:pt x="2659209" y="2017927"/>
                  <a:pt x="2660625" y="1932918"/>
                </a:cubicBezTo>
                <a:lnTo>
                  <a:pt x="2660770" y="1932918"/>
                </a:lnTo>
                <a:lnTo>
                  <a:pt x="2660770" y="1928491"/>
                </a:lnTo>
                <a:lnTo>
                  <a:pt x="2660770" y="1695314"/>
                </a:lnTo>
                <a:lnTo>
                  <a:pt x="2531183" y="1695314"/>
                </a:lnTo>
                <a:lnTo>
                  <a:pt x="2531183" y="1928491"/>
                </a:lnTo>
                <a:lnTo>
                  <a:pt x="2531063" y="1928491"/>
                </a:lnTo>
                <a:cubicBezTo>
                  <a:pt x="2531063" y="1967864"/>
                  <a:pt x="2510377" y="2004226"/>
                  <a:pt x="2476841" y="2023808"/>
                </a:cubicBezTo>
                <a:cubicBezTo>
                  <a:pt x="2443304" y="2043389"/>
                  <a:pt x="2402044" y="2043196"/>
                  <a:pt x="2368686" y="2023301"/>
                </a:cubicBezTo>
                <a:cubicBezTo>
                  <a:pt x="2335327" y="2003405"/>
                  <a:pt x="2314972" y="1966851"/>
                  <a:pt x="2315328" y="1927480"/>
                </a:cubicBezTo>
                <a:lnTo>
                  <a:pt x="2315203" y="1927479"/>
                </a:lnTo>
                <a:lnTo>
                  <a:pt x="2315203" y="1695314"/>
                </a:lnTo>
                <a:close/>
                <a:moveTo>
                  <a:pt x="1805719" y="1695314"/>
                </a:moveTo>
                <a:lnTo>
                  <a:pt x="1805719" y="1695315"/>
                </a:lnTo>
                <a:lnTo>
                  <a:pt x="1676117" y="1695315"/>
                </a:lnTo>
                <a:lnTo>
                  <a:pt x="1676117" y="2170470"/>
                </a:lnTo>
                <a:lnTo>
                  <a:pt x="1805719" y="2170470"/>
                </a:lnTo>
                <a:lnTo>
                  <a:pt x="1805719" y="1997667"/>
                </a:lnTo>
                <a:lnTo>
                  <a:pt x="1942866" y="1997667"/>
                </a:lnTo>
                <a:cubicBezTo>
                  <a:pt x="2018609" y="1997667"/>
                  <a:pt x="2080012" y="1936264"/>
                  <a:pt x="2080012" y="1860520"/>
                </a:cubicBezTo>
                <a:lnTo>
                  <a:pt x="2080012" y="1832461"/>
                </a:lnTo>
                <a:cubicBezTo>
                  <a:pt x="2080012" y="1756717"/>
                  <a:pt x="2018609" y="1695314"/>
                  <a:pt x="1942866" y="1695314"/>
                </a:cubicBezTo>
                <a:close/>
                <a:moveTo>
                  <a:pt x="936104" y="965696"/>
                </a:moveTo>
                <a:lnTo>
                  <a:pt x="2808312" y="965696"/>
                </a:lnTo>
                <a:lnTo>
                  <a:pt x="2808312" y="2837696"/>
                </a:lnTo>
                <a:lnTo>
                  <a:pt x="936104" y="2837696"/>
                </a:lnTo>
                <a:close/>
                <a:moveTo>
                  <a:pt x="753031" y="782519"/>
                </a:moveTo>
                <a:lnTo>
                  <a:pt x="753031" y="3020873"/>
                </a:lnTo>
                <a:lnTo>
                  <a:pt x="2991385" y="3020873"/>
                </a:lnTo>
                <a:lnTo>
                  <a:pt x="2991385" y="782519"/>
                </a:lnTo>
                <a:close/>
                <a:moveTo>
                  <a:pt x="856388" y="0"/>
                </a:moveTo>
                <a:cubicBezTo>
                  <a:pt x="916041" y="0"/>
                  <a:pt x="964400" y="48359"/>
                  <a:pt x="964400" y="108012"/>
                </a:cubicBezTo>
                <a:lnTo>
                  <a:pt x="964400" y="551696"/>
                </a:lnTo>
                <a:lnTo>
                  <a:pt x="1256286" y="551696"/>
                </a:lnTo>
                <a:lnTo>
                  <a:pt x="1256286" y="108012"/>
                </a:lnTo>
                <a:cubicBezTo>
                  <a:pt x="1256286" y="48359"/>
                  <a:pt x="1304645" y="0"/>
                  <a:pt x="1364298" y="0"/>
                </a:cubicBezTo>
                <a:cubicBezTo>
                  <a:pt x="1423951" y="0"/>
                  <a:pt x="1472310" y="48359"/>
                  <a:pt x="1472310" y="108012"/>
                </a:cubicBezTo>
                <a:lnTo>
                  <a:pt x="1472310" y="551696"/>
                </a:lnTo>
                <a:lnTo>
                  <a:pt x="1764196" y="551696"/>
                </a:lnTo>
                <a:lnTo>
                  <a:pt x="1764196" y="108012"/>
                </a:lnTo>
                <a:cubicBezTo>
                  <a:pt x="1764196" y="48359"/>
                  <a:pt x="1812555" y="0"/>
                  <a:pt x="1872208" y="0"/>
                </a:cubicBezTo>
                <a:cubicBezTo>
                  <a:pt x="1931861" y="0"/>
                  <a:pt x="1980220" y="48359"/>
                  <a:pt x="1980220" y="108012"/>
                </a:cubicBezTo>
                <a:lnTo>
                  <a:pt x="1980220" y="551696"/>
                </a:lnTo>
                <a:lnTo>
                  <a:pt x="2272106" y="551696"/>
                </a:lnTo>
                <a:lnTo>
                  <a:pt x="2272106" y="108012"/>
                </a:lnTo>
                <a:cubicBezTo>
                  <a:pt x="2272106" y="48359"/>
                  <a:pt x="2320465" y="0"/>
                  <a:pt x="2380118" y="0"/>
                </a:cubicBezTo>
                <a:cubicBezTo>
                  <a:pt x="2439771" y="0"/>
                  <a:pt x="2488130" y="48359"/>
                  <a:pt x="2488130" y="108012"/>
                </a:cubicBezTo>
                <a:lnTo>
                  <a:pt x="2488130" y="551696"/>
                </a:lnTo>
                <a:lnTo>
                  <a:pt x="2780016" y="551696"/>
                </a:lnTo>
                <a:lnTo>
                  <a:pt x="2780016" y="108012"/>
                </a:lnTo>
                <a:cubicBezTo>
                  <a:pt x="2780016" y="48359"/>
                  <a:pt x="2828375" y="0"/>
                  <a:pt x="2888028" y="0"/>
                </a:cubicBezTo>
                <a:cubicBezTo>
                  <a:pt x="2947681" y="0"/>
                  <a:pt x="2996040" y="48359"/>
                  <a:pt x="2996040" y="108012"/>
                </a:cubicBezTo>
                <a:lnTo>
                  <a:pt x="2996040" y="551696"/>
                </a:lnTo>
                <a:lnTo>
                  <a:pt x="3222208" y="551696"/>
                </a:lnTo>
                <a:lnTo>
                  <a:pt x="3222208" y="819836"/>
                </a:lnTo>
                <a:lnTo>
                  <a:pt x="3638200" y="819836"/>
                </a:lnTo>
                <a:cubicBezTo>
                  <a:pt x="3697853" y="819836"/>
                  <a:pt x="3746212" y="868195"/>
                  <a:pt x="3746212" y="927848"/>
                </a:cubicBezTo>
                <a:cubicBezTo>
                  <a:pt x="3746212" y="987501"/>
                  <a:pt x="3697853" y="1035860"/>
                  <a:pt x="3638200" y="1035860"/>
                </a:cubicBezTo>
                <a:lnTo>
                  <a:pt x="3222208" y="1035860"/>
                </a:lnTo>
                <a:lnTo>
                  <a:pt x="3222208" y="1327746"/>
                </a:lnTo>
                <a:lnTo>
                  <a:pt x="3638200" y="1327746"/>
                </a:lnTo>
                <a:cubicBezTo>
                  <a:pt x="3697853" y="1327746"/>
                  <a:pt x="3746212" y="1376105"/>
                  <a:pt x="3746212" y="1435758"/>
                </a:cubicBezTo>
                <a:cubicBezTo>
                  <a:pt x="3746212" y="1495411"/>
                  <a:pt x="3697853" y="1543770"/>
                  <a:pt x="3638200" y="1543770"/>
                </a:cubicBezTo>
                <a:lnTo>
                  <a:pt x="3222208" y="1543770"/>
                </a:lnTo>
                <a:lnTo>
                  <a:pt x="3222208" y="1835656"/>
                </a:lnTo>
                <a:lnTo>
                  <a:pt x="3638200" y="1835656"/>
                </a:lnTo>
                <a:cubicBezTo>
                  <a:pt x="3697853" y="1835656"/>
                  <a:pt x="3746212" y="1884015"/>
                  <a:pt x="3746212" y="1943668"/>
                </a:cubicBezTo>
                <a:cubicBezTo>
                  <a:pt x="3746212" y="2003321"/>
                  <a:pt x="3697853" y="2051680"/>
                  <a:pt x="3638200" y="2051680"/>
                </a:cubicBezTo>
                <a:lnTo>
                  <a:pt x="3222208" y="2051680"/>
                </a:lnTo>
                <a:lnTo>
                  <a:pt x="3222208" y="2343566"/>
                </a:lnTo>
                <a:lnTo>
                  <a:pt x="3638200" y="2343566"/>
                </a:lnTo>
                <a:cubicBezTo>
                  <a:pt x="3697853" y="2343566"/>
                  <a:pt x="3746212" y="2391925"/>
                  <a:pt x="3746212" y="2451578"/>
                </a:cubicBezTo>
                <a:cubicBezTo>
                  <a:pt x="3746212" y="2511231"/>
                  <a:pt x="3697853" y="2559590"/>
                  <a:pt x="3638200" y="2559590"/>
                </a:cubicBezTo>
                <a:lnTo>
                  <a:pt x="3222208" y="2559590"/>
                </a:lnTo>
                <a:lnTo>
                  <a:pt x="3222208" y="2851476"/>
                </a:lnTo>
                <a:lnTo>
                  <a:pt x="3638200" y="2851476"/>
                </a:lnTo>
                <a:cubicBezTo>
                  <a:pt x="3697853" y="2851476"/>
                  <a:pt x="3746212" y="2899835"/>
                  <a:pt x="3746212" y="2959488"/>
                </a:cubicBezTo>
                <a:cubicBezTo>
                  <a:pt x="3746212" y="3019141"/>
                  <a:pt x="3697853" y="3067500"/>
                  <a:pt x="3638200" y="3067500"/>
                </a:cubicBezTo>
                <a:lnTo>
                  <a:pt x="3222208" y="3067500"/>
                </a:lnTo>
                <a:lnTo>
                  <a:pt x="3222208" y="3251696"/>
                </a:lnTo>
                <a:lnTo>
                  <a:pt x="2996040" y="3251696"/>
                </a:lnTo>
                <a:lnTo>
                  <a:pt x="2996040" y="3695380"/>
                </a:lnTo>
                <a:cubicBezTo>
                  <a:pt x="2996040" y="3755033"/>
                  <a:pt x="2947681" y="3803392"/>
                  <a:pt x="2888028" y="3803392"/>
                </a:cubicBezTo>
                <a:cubicBezTo>
                  <a:pt x="2828375" y="3803392"/>
                  <a:pt x="2780016" y="3755033"/>
                  <a:pt x="2780016" y="3695380"/>
                </a:cubicBezTo>
                <a:lnTo>
                  <a:pt x="2780016" y="3251696"/>
                </a:lnTo>
                <a:lnTo>
                  <a:pt x="2488130" y="3251696"/>
                </a:lnTo>
                <a:lnTo>
                  <a:pt x="2488130" y="3695380"/>
                </a:lnTo>
                <a:cubicBezTo>
                  <a:pt x="2488130" y="3755033"/>
                  <a:pt x="2439771" y="3803392"/>
                  <a:pt x="2380118" y="3803392"/>
                </a:cubicBezTo>
                <a:cubicBezTo>
                  <a:pt x="2320465" y="3803392"/>
                  <a:pt x="2272106" y="3755033"/>
                  <a:pt x="2272106" y="3695380"/>
                </a:cubicBezTo>
                <a:lnTo>
                  <a:pt x="2272106" y="3251696"/>
                </a:lnTo>
                <a:lnTo>
                  <a:pt x="1980220" y="3251696"/>
                </a:lnTo>
                <a:lnTo>
                  <a:pt x="1980220" y="3695380"/>
                </a:lnTo>
                <a:cubicBezTo>
                  <a:pt x="1980220" y="3755033"/>
                  <a:pt x="1931861" y="3803392"/>
                  <a:pt x="1872208" y="3803392"/>
                </a:cubicBezTo>
                <a:cubicBezTo>
                  <a:pt x="1812555" y="3803392"/>
                  <a:pt x="1764196" y="3755033"/>
                  <a:pt x="1764196" y="3695380"/>
                </a:cubicBezTo>
                <a:lnTo>
                  <a:pt x="1764196" y="3251696"/>
                </a:lnTo>
                <a:lnTo>
                  <a:pt x="1472310" y="3251696"/>
                </a:lnTo>
                <a:lnTo>
                  <a:pt x="1472310" y="3695380"/>
                </a:lnTo>
                <a:cubicBezTo>
                  <a:pt x="1472310" y="3755033"/>
                  <a:pt x="1423951" y="3803392"/>
                  <a:pt x="1364298" y="3803392"/>
                </a:cubicBezTo>
                <a:cubicBezTo>
                  <a:pt x="1304645" y="3803392"/>
                  <a:pt x="1256286" y="3755033"/>
                  <a:pt x="1256286" y="3695380"/>
                </a:cubicBezTo>
                <a:lnTo>
                  <a:pt x="1256286" y="3251696"/>
                </a:lnTo>
                <a:lnTo>
                  <a:pt x="964400" y="3251696"/>
                </a:lnTo>
                <a:lnTo>
                  <a:pt x="964400" y="3695380"/>
                </a:lnTo>
                <a:cubicBezTo>
                  <a:pt x="964400" y="3755033"/>
                  <a:pt x="916041" y="3803392"/>
                  <a:pt x="856388" y="3803392"/>
                </a:cubicBezTo>
                <a:cubicBezTo>
                  <a:pt x="796735" y="3803392"/>
                  <a:pt x="748376" y="3755033"/>
                  <a:pt x="748376" y="3695380"/>
                </a:cubicBezTo>
                <a:lnTo>
                  <a:pt x="748376" y="3251696"/>
                </a:lnTo>
                <a:lnTo>
                  <a:pt x="522208" y="3251696"/>
                </a:lnTo>
                <a:lnTo>
                  <a:pt x="522208" y="3067500"/>
                </a:lnTo>
                <a:lnTo>
                  <a:pt x="108012" y="3067500"/>
                </a:lnTo>
                <a:cubicBezTo>
                  <a:pt x="48359" y="3067500"/>
                  <a:pt x="0" y="3019141"/>
                  <a:pt x="0" y="2959488"/>
                </a:cubicBezTo>
                <a:cubicBezTo>
                  <a:pt x="0" y="2899835"/>
                  <a:pt x="48359" y="2851476"/>
                  <a:pt x="108012" y="2851476"/>
                </a:cubicBezTo>
                <a:lnTo>
                  <a:pt x="522208" y="2851476"/>
                </a:lnTo>
                <a:lnTo>
                  <a:pt x="522208" y="2559590"/>
                </a:lnTo>
                <a:lnTo>
                  <a:pt x="108012" y="2559590"/>
                </a:lnTo>
                <a:cubicBezTo>
                  <a:pt x="48359" y="2559590"/>
                  <a:pt x="0" y="2511231"/>
                  <a:pt x="0" y="2451578"/>
                </a:cubicBezTo>
                <a:cubicBezTo>
                  <a:pt x="0" y="2391925"/>
                  <a:pt x="48359" y="2343566"/>
                  <a:pt x="108012" y="2343566"/>
                </a:cubicBezTo>
                <a:lnTo>
                  <a:pt x="522208" y="2343566"/>
                </a:lnTo>
                <a:lnTo>
                  <a:pt x="522208" y="2051680"/>
                </a:lnTo>
                <a:lnTo>
                  <a:pt x="108012" y="2051680"/>
                </a:lnTo>
                <a:cubicBezTo>
                  <a:pt x="48359" y="2051680"/>
                  <a:pt x="0" y="2003321"/>
                  <a:pt x="0" y="1943668"/>
                </a:cubicBezTo>
                <a:cubicBezTo>
                  <a:pt x="0" y="1884015"/>
                  <a:pt x="48359" y="1835656"/>
                  <a:pt x="108012" y="1835656"/>
                </a:cubicBezTo>
                <a:lnTo>
                  <a:pt x="522208" y="1835656"/>
                </a:lnTo>
                <a:lnTo>
                  <a:pt x="522208" y="1543770"/>
                </a:lnTo>
                <a:lnTo>
                  <a:pt x="108012" y="1543770"/>
                </a:lnTo>
                <a:cubicBezTo>
                  <a:pt x="48359" y="1543770"/>
                  <a:pt x="0" y="1495411"/>
                  <a:pt x="0" y="1435758"/>
                </a:cubicBezTo>
                <a:cubicBezTo>
                  <a:pt x="0" y="1376105"/>
                  <a:pt x="48359" y="1327746"/>
                  <a:pt x="108012" y="1327746"/>
                </a:cubicBezTo>
                <a:lnTo>
                  <a:pt x="522208" y="1327746"/>
                </a:lnTo>
                <a:lnTo>
                  <a:pt x="522208" y="1035860"/>
                </a:lnTo>
                <a:lnTo>
                  <a:pt x="108012" y="1035860"/>
                </a:lnTo>
                <a:cubicBezTo>
                  <a:pt x="48359" y="1035860"/>
                  <a:pt x="0" y="987501"/>
                  <a:pt x="0" y="927848"/>
                </a:cubicBezTo>
                <a:cubicBezTo>
                  <a:pt x="0" y="868195"/>
                  <a:pt x="48359" y="819836"/>
                  <a:pt x="108012" y="819836"/>
                </a:cubicBezTo>
                <a:lnTo>
                  <a:pt x="522208" y="819836"/>
                </a:lnTo>
                <a:lnTo>
                  <a:pt x="522208" y="551696"/>
                </a:lnTo>
                <a:lnTo>
                  <a:pt x="748376" y="551696"/>
                </a:lnTo>
                <a:lnTo>
                  <a:pt x="748376" y="108012"/>
                </a:lnTo>
                <a:cubicBezTo>
                  <a:pt x="748376" y="48359"/>
                  <a:pt x="796735" y="0"/>
                  <a:pt x="8563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25" name="Rounded Rectangle 36">
            <a:extLst>
              <a:ext uri="{FF2B5EF4-FFF2-40B4-BE49-F238E27FC236}">
                <a16:creationId xmlns:a16="http://schemas.microsoft.com/office/drawing/2014/main" id="{9F267786-1B3E-4039-856C-22D9FAC8CC6A}"/>
              </a:ext>
            </a:extLst>
          </p:cNvPr>
          <p:cNvSpPr/>
          <p:nvPr/>
        </p:nvSpPr>
        <p:spPr>
          <a:xfrm>
            <a:off x="6789207" y="4272364"/>
            <a:ext cx="292616" cy="292616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040553" y="2487578"/>
                </a:moveTo>
                <a:lnTo>
                  <a:pt x="2436788" y="2487578"/>
                </a:lnTo>
                <a:lnTo>
                  <a:pt x="2658362" y="2716282"/>
                </a:lnTo>
                <a:lnTo>
                  <a:pt x="2658362" y="2722019"/>
                </a:lnTo>
                <a:lnTo>
                  <a:pt x="3682589" y="2722019"/>
                </a:lnTo>
                <a:lnTo>
                  <a:pt x="3682589" y="2973647"/>
                </a:lnTo>
                <a:cubicBezTo>
                  <a:pt x="3682589" y="3329427"/>
                  <a:pt x="3403165" y="3617844"/>
                  <a:pt x="3058478" y="3617844"/>
                </a:cubicBezTo>
                <a:lnTo>
                  <a:pt x="2836348" y="3617844"/>
                </a:lnTo>
                <a:lnTo>
                  <a:pt x="2040553" y="2828984"/>
                </a:lnTo>
                <a:close/>
                <a:moveTo>
                  <a:pt x="2480470" y="2037646"/>
                </a:moveTo>
                <a:lnTo>
                  <a:pt x="3682589" y="2037646"/>
                </a:lnTo>
                <a:lnTo>
                  <a:pt x="3682589" y="2627897"/>
                </a:lnTo>
                <a:lnTo>
                  <a:pt x="2701691" y="2627897"/>
                </a:lnTo>
                <a:lnTo>
                  <a:pt x="2480470" y="2399556"/>
                </a:lnTo>
                <a:close/>
                <a:moveTo>
                  <a:pt x="277852" y="2032157"/>
                </a:moveTo>
                <a:lnTo>
                  <a:pt x="1469859" y="2032157"/>
                </a:lnTo>
                <a:lnTo>
                  <a:pt x="1469859" y="2433135"/>
                </a:lnTo>
                <a:lnTo>
                  <a:pt x="1243508" y="2665914"/>
                </a:lnTo>
                <a:lnTo>
                  <a:pt x="277852" y="2665914"/>
                </a:lnTo>
                <a:close/>
                <a:moveTo>
                  <a:pt x="1561047" y="1577230"/>
                </a:moveTo>
                <a:lnTo>
                  <a:pt x="2389282" y="1577230"/>
                </a:lnTo>
                <a:lnTo>
                  <a:pt x="2389282" y="2393455"/>
                </a:lnTo>
                <a:lnTo>
                  <a:pt x="2040553" y="2393455"/>
                </a:lnTo>
                <a:lnTo>
                  <a:pt x="2040553" y="2393242"/>
                </a:lnTo>
                <a:lnTo>
                  <a:pt x="1949365" y="2393242"/>
                </a:lnTo>
                <a:lnTo>
                  <a:pt x="1949365" y="2837263"/>
                </a:lnTo>
                <a:lnTo>
                  <a:pt x="1638253" y="3145665"/>
                </a:lnTo>
                <a:lnTo>
                  <a:pt x="1699845" y="3215109"/>
                </a:lnTo>
                <a:lnTo>
                  <a:pt x="1999134" y="2918427"/>
                </a:lnTo>
                <a:lnTo>
                  <a:pt x="2704701" y="3617844"/>
                </a:lnTo>
                <a:lnTo>
                  <a:pt x="1293570" y="3617844"/>
                </a:lnTo>
                <a:lnTo>
                  <a:pt x="1521789" y="3391613"/>
                </a:lnTo>
                <a:lnTo>
                  <a:pt x="1460198" y="3322169"/>
                </a:lnTo>
                <a:lnTo>
                  <a:pt x="1161922" y="3617844"/>
                </a:lnTo>
                <a:lnTo>
                  <a:pt x="901964" y="3617844"/>
                </a:lnTo>
                <a:cubicBezTo>
                  <a:pt x="557276" y="3617844"/>
                  <a:pt x="277852" y="3329427"/>
                  <a:pt x="277852" y="2973647"/>
                </a:cubicBezTo>
                <a:lnTo>
                  <a:pt x="277852" y="2760037"/>
                </a:lnTo>
                <a:lnTo>
                  <a:pt x="1277829" y="2760037"/>
                </a:lnTo>
                <a:lnTo>
                  <a:pt x="1277829" y="2756686"/>
                </a:lnTo>
                <a:lnTo>
                  <a:pt x="1281122" y="2760098"/>
                </a:lnTo>
                <a:lnTo>
                  <a:pt x="1550205" y="2483373"/>
                </a:lnTo>
                <a:lnTo>
                  <a:pt x="1561047" y="2483373"/>
                </a:lnTo>
                <a:close/>
                <a:moveTo>
                  <a:pt x="277852" y="1347784"/>
                </a:moveTo>
                <a:lnTo>
                  <a:pt x="1258750" y="1347784"/>
                </a:lnTo>
                <a:lnTo>
                  <a:pt x="1469859" y="1565687"/>
                </a:lnTo>
                <a:lnTo>
                  <a:pt x="1469859" y="1938035"/>
                </a:lnTo>
                <a:lnTo>
                  <a:pt x="277852" y="1938035"/>
                </a:lnTo>
                <a:close/>
                <a:moveTo>
                  <a:pt x="2716932" y="1309766"/>
                </a:moveTo>
                <a:lnTo>
                  <a:pt x="3682589" y="1309766"/>
                </a:lnTo>
                <a:lnTo>
                  <a:pt x="3682589" y="1943523"/>
                </a:lnTo>
                <a:lnTo>
                  <a:pt x="2480470" y="1943523"/>
                </a:lnTo>
                <a:lnTo>
                  <a:pt x="2480470" y="1552945"/>
                </a:lnTo>
                <a:close/>
                <a:moveTo>
                  <a:pt x="1271973" y="342156"/>
                </a:moveTo>
                <a:lnTo>
                  <a:pt x="2683108" y="342156"/>
                </a:lnTo>
                <a:lnTo>
                  <a:pt x="2481055" y="542449"/>
                </a:lnTo>
                <a:lnTo>
                  <a:pt x="2542646" y="611894"/>
                </a:lnTo>
                <a:lnTo>
                  <a:pt x="2814754" y="342156"/>
                </a:lnTo>
                <a:lnTo>
                  <a:pt x="3058478" y="342156"/>
                </a:lnTo>
                <a:cubicBezTo>
                  <a:pt x="3403165" y="342156"/>
                  <a:pt x="3682589" y="630573"/>
                  <a:pt x="3682589" y="986353"/>
                </a:cubicBezTo>
                <a:lnTo>
                  <a:pt x="3682589" y="1215643"/>
                </a:lnTo>
                <a:lnTo>
                  <a:pt x="2682612" y="1215643"/>
                </a:lnTo>
                <a:lnTo>
                  <a:pt x="2682612" y="1218994"/>
                </a:lnTo>
                <a:lnTo>
                  <a:pt x="2679318" y="1215582"/>
                </a:lnTo>
                <a:lnTo>
                  <a:pt x="2419183" y="1483107"/>
                </a:lnTo>
                <a:lnTo>
                  <a:pt x="2389282" y="1483107"/>
                </a:lnTo>
                <a:lnTo>
                  <a:pt x="2025002" y="1483107"/>
                </a:lnTo>
                <a:lnTo>
                  <a:pt x="2025002" y="1125027"/>
                </a:lnTo>
                <a:lnTo>
                  <a:pt x="2364590" y="788398"/>
                </a:lnTo>
                <a:lnTo>
                  <a:pt x="2302999" y="718953"/>
                </a:lnTo>
                <a:lnTo>
                  <a:pt x="1991052" y="1028180"/>
                </a:lnTo>
                <a:lnTo>
                  <a:pt x="1964027" y="1028180"/>
                </a:lnTo>
                <a:close/>
                <a:moveTo>
                  <a:pt x="901964" y="342156"/>
                </a:moveTo>
                <a:lnTo>
                  <a:pt x="1140326" y="342156"/>
                </a:lnTo>
                <a:lnTo>
                  <a:pt x="1933813" y="1128729"/>
                </a:lnTo>
                <a:lnTo>
                  <a:pt x="1933813" y="1483107"/>
                </a:lnTo>
                <a:lnTo>
                  <a:pt x="1561047" y="1483107"/>
                </a:lnTo>
                <a:lnTo>
                  <a:pt x="1561047" y="1479396"/>
                </a:lnTo>
                <a:lnTo>
                  <a:pt x="1515216" y="1479396"/>
                </a:lnTo>
                <a:lnTo>
                  <a:pt x="1302080" y="1259398"/>
                </a:lnTo>
                <a:lnTo>
                  <a:pt x="1302080" y="1253661"/>
                </a:lnTo>
                <a:lnTo>
                  <a:pt x="277852" y="1253661"/>
                </a:lnTo>
                <a:lnTo>
                  <a:pt x="277852" y="986353"/>
                </a:lnTo>
                <a:cubicBezTo>
                  <a:pt x="277852" y="630573"/>
                  <a:pt x="557276" y="342156"/>
                  <a:pt x="901964" y="342156"/>
                </a:cubicBezTo>
                <a:close/>
                <a:moveTo>
                  <a:pt x="600619" y="210035"/>
                </a:moveTo>
                <a:cubicBezTo>
                  <a:pt x="384918" y="210035"/>
                  <a:pt x="210058" y="384895"/>
                  <a:pt x="210058" y="600596"/>
                </a:cubicBezTo>
                <a:lnTo>
                  <a:pt x="210058" y="3359405"/>
                </a:lnTo>
                <a:cubicBezTo>
                  <a:pt x="210058" y="3575106"/>
                  <a:pt x="384918" y="3749966"/>
                  <a:pt x="600619" y="3749966"/>
                </a:cubicBezTo>
                <a:lnTo>
                  <a:pt x="3359821" y="3749966"/>
                </a:lnTo>
                <a:cubicBezTo>
                  <a:pt x="3575522" y="3749966"/>
                  <a:pt x="3750382" y="3575106"/>
                  <a:pt x="3750382" y="3359405"/>
                </a:cubicBezTo>
                <a:lnTo>
                  <a:pt x="3750382" y="600596"/>
                </a:lnTo>
                <a:cubicBezTo>
                  <a:pt x="3750382" y="384895"/>
                  <a:pt x="3575522" y="210035"/>
                  <a:pt x="3359821" y="210035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26" name="Rounded Rectangle 1">
            <a:extLst>
              <a:ext uri="{FF2B5EF4-FFF2-40B4-BE49-F238E27FC236}">
                <a16:creationId xmlns:a16="http://schemas.microsoft.com/office/drawing/2014/main" id="{CE886588-3ABA-4ABB-ACC8-CCAC2A85D1C1}"/>
              </a:ext>
            </a:extLst>
          </p:cNvPr>
          <p:cNvSpPr>
            <a:spLocks noChangeAspect="1"/>
          </p:cNvSpPr>
          <p:nvPr/>
        </p:nvSpPr>
        <p:spPr>
          <a:xfrm>
            <a:off x="9403356" y="4272365"/>
            <a:ext cx="250053" cy="292615"/>
          </a:xfrm>
          <a:custGeom>
            <a:avLst/>
            <a:gdLst/>
            <a:ahLst/>
            <a:cxnLst/>
            <a:rect l="l" t="t" r="r" b="b"/>
            <a:pathLst>
              <a:path w="3384376" h="3960440">
                <a:moveTo>
                  <a:pt x="972100" y="3268048"/>
                </a:moveTo>
                <a:cubicBezTo>
                  <a:pt x="932335" y="3268048"/>
                  <a:pt x="900100" y="3300283"/>
                  <a:pt x="900100" y="3340048"/>
                </a:cubicBezTo>
                <a:cubicBezTo>
                  <a:pt x="900100" y="3379813"/>
                  <a:pt x="932335" y="3412048"/>
                  <a:pt x="972100" y="3412048"/>
                </a:cubicBezTo>
                <a:lnTo>
                  <a:pt x="2412276" y="3412048"/>
                </a:lnTo>
                <a:cubicBezTo>
                  <a:pt x="2452041" y="3412048"/>
                  <a:pt x="2484276" y="3379813"/>
                  <a:pt x="2484276" y="3340048"/>
                </a:cubicBezTo>
                <a:cubicBezTo>
                  <a:pt x="2484276" y="3300283"/>
                  <a:pt x="2452041" y="3268048"/>
                  <a:pt x="2412276" y="3268048"/>
                </a:cubicBezTo>
                <a:close/>
                <a:moveTo>
                  <a:pt x="972100" y="2907043"/>
                </a:moveTo>
                <a:cubicBezTo>
                  <a:pt x="932335" y="2907043"/>
                  <a:pt x="900100" y="2939278"/>
                  <a:pt x="900100" y="2979043"/>
                </a:cubicBezTo>
                <a:cubicBezTo>
                  <a:pt x="900100" y="3018808"/>
                  <a:pt x="932335" y="3051043"/>
                  <a:pt x="972100" y="3051043"/>
                </a:cubicBezTo>
                <a:lnTo>
                  <a:pt x="2412276" y="3051043"/>
                </a:lnTo>
                <a:cubicBezTo>
                  <a:pt x="2452041" y="3051043"/>
                  <a:pt x="2484276" y="3018808"/>
                  <a:pt x="2484276" y="2979043"/>
                </a:cubicBezTo>
                <a:cubicBezTo>
                  <a:pt x="2484276" y="2939278"/>
                  <a:pt x="2452041" y="2907043"/>
                  <a:pt x="2412276" y="2907043"/>
                </a:cubicBezTo>
                <a:close/>
                <a:moveTo>
                  <a:pt x="972100" y="2546038"/>
                </a:moveTo>
                <a:cubicBezTo>
                  <a:pt x="932335" y="2546038"/>
                  <a:pt x="900100" y="2578273"/>
                  <a:pt x="900100" y="2618038"/>
                </a:cubicBezTo>
                <a:cubicBezTo>
                  <a:pt x="900100" y="2657803"/>
                  <a:pt x="932335" y="2690038"/>
                  <a:pt x="972100" y="2690038"/>
                </a:cubicBezTo>
                <a:lnTo>
                  <a:pt x="2412276" y="2690038"/>
                </a:lnTo>
                <a:cubicBezTo>
                  <a:pt x="2452041" y="2690038"/>
                  <a:pt x="2484276" y="2657803"/>
                  <a:pt x="2484276" y="2618038"/>
                </a:cubicBezTo>
                <a:cubicBezTo>
                  <a:pt x="2484276" y="2578273"/>
                  <a:pt x="2452041" y="2546038"/>
                  <a:pt x="2412276" y="2546038"/>
                </a:cubicBezTo>
                <a:close/>
                <a:moveTo>
                  <a:pt x="972100" y="2185033"/>
                </a:moveTo>
                <a:cubicBezTo>
                  <a:pt x="932335" y="2185033"/>
                  <a:pt x="900100" y="2217268"/>
                  <a:pt x="900100" y="2257033"/>
                </a:cubicBezTo>
                <a:cubicBezTo>
                  <a:pt x="900100" y="2296798"/>
                  <a:pt x="932335" y="2329033"/>
                  <a:pt x="972100" y="2329033"/>
                </a:cubicBezTo>
                <a:lnTo>
                  <a:pt x="2412276" y="2329033"/>
                </a:lnTo>
                <a:cubicBezTo>
                  <a:pt x="2452041" y="2329033"/>
                  <a:pt x="2484276" y="2296798"/>
                  <a:pt x="2484276" y="2257033"/>
                </a:cubicBezTo>
                <a:cubicBezTo>
                  <a:pt x="2484276" y="2217268"/>
                  <a:pt x="2452041" y="2185033"/>
                  <a:pt x="2412276" y="2185033"/>
                </a:cubicBezTo>
                <a:close/>
                <a:moveTo>
                  <a:pt x="841537" y="1954564"/>
                </a:moveTo>
                <a:lnTo>
                  <a:pt x="2516747" y="1954564"/>
                </a:lnTo>
                <a:cubicBezTo>
                  <a:pt x="2669197" y="1954564"/>
                  <a:pt x="2792783" y="2078150"/>
                  <a:pt x="2792783" y="2230600"/>
                </a:cubicBezTo>
                <a:lnTo>
                  <a:pt x="2792783" y="3334712"/>
                </a:lnTo>
                <a:cubicBezTo>
                  <a:pt x="2792783" y="3487162"/>
                  <a:pt x="2669197" y="3610748"/>
                  <a:pt x="2516747" y="3610748"/>
                </a:cubicBezTo>
                <a:lnTo>
                  <a:pt x="841537" y="3610748"/>
                </a:lnTo>
                <a:cubicBezTo>
                  <a:pt x="689087" y="3610748"/>
                  <a:pt x="565501" y="3487162"/>
                  <a:pt x="565501" y="3334712"/>
                </a:cubicBezTo>
                <a:lnTo>
                  <a:pt x="565501" y="2230600"/>
                </a:lnTo>
                <a:cubicBezTo>
                  <a:pt x="565501" y="2078150"/>
                  <a:pt x="689087" y="1954564"/>
                  <a:pt x="841537" y="1954564"/>
                </a:cubicBezTo>
                <a:close/>
                <a:moveTo>
                  <a:pt x="744890" y="1859015"/>
                </a:moveTo>
                <a:cubicBezTo>
                  <a:pt x="574849" y="1859015"/>
                  <a:pt x="437004" y="1996860"/>
                  <a:pt x="437004" y="2166901"/>
                </a:cubicBezTo>
                <a:lnTo>
                  <a:pt x="437004" y="3398411"/>
                </a:lnTo>
                <a:cubicBezTo>
                  <a:pt x="437004" y="3568452"/>
                  <a:pt x="574849" y="3706297"/>
                  <a:pt x="744890" y="3706297"/>
                </a:cubicBezTo>
                <a:lnTo>
                  <a:pt x="2613394" y="3706297"/>
                </a:lnTo>
                <a:cubicBezTo>
                  <a:pt x="2783435" y="3706297"/>
                  <a:pt x="2921280" y="3568452"/>
                  <a:pt x="2921280" y="3398411"/>
                </a:cubicBezTo>
                <a:lnTo>
                  <a:pt x="2921280" y="2166901"/>
                </a:lnTo>
                <a:cubicBezTo>
                  <a:pt x="2921280" y="1996860"/>
                  <a:pt x="2783435" y="1859015"/>
                  <a:pt x="2613394" y="1859015"/>
                </a:cubicBezTo>
                <a:close/>
                <a:moveTo>
                  <a:pt x="469580" y="563704"/>
                </a:moveTo>
                <a:lnTo>
                  <a:pt x="469580" y="1047740"/>
                </a:lnTo>
                <a:lnTo>
                  <a:pt x="685604" y="1047740"/>
                </a:lnTo>
                <a:lnTo>
                  <a:pt x="685604" y="563704"/>
                </a:lnTo>
                <a:close/>
                <a:moveTo>
                  <a:pt x="2989860" y="347680"/>
                </a:moveTo>
                <a:lnTo>
                  <a:pt x="2989860" y="831716"/>
                </a:lnTo>
                <a:lnTo>
                  <a:pt x="3205884" y="831716"/>
                </a:lnTo>
                <a:lnTo>
                  <a:pt x="3205884" y="347680"/>
                </a:lnTo>
                <a:close/>
                <a:moveTo>
                  <a:pt x="2709828" y="347680"/>
                </a:moveTo>
                <a:lnTo>
                  <a:pt x="2709828" y="831716"/>
                </a:lnTo>
                <a:lnTo>
                  <a:pt x="2925852" y="831716"/>
                </a:lnTo>
                <a:lnTo>
                  <a:pt x="2925852" y="347680"/>
                </a:lnTo>
                <a:close/>
                <a:moveTo>
                  <a:pt x="2149766" y="347680"/>
                </a:moveTo>
                <a:lnTo>
                  <a:pt x="2149766" y="831716"/>
                </a:lnTo>
                <a:lnTo>
                  <a:pt x="2365790" y="831716"/>
                </a:lnTo>
                <a:lnTo>
                  <a:pt x="2365790" y="347680"/>
                </a:lnTo>
                <a:close/>
                <a:moveTo>
                  <a:pt x="1309673" y="347680"/>
                </a:moveTo>
                <a:lnTo>
                  <a:pt x="1309673" y="831716"/>
                </a:lnTo>
                <a:lnTo>
                  <a:pt x="1525697" y="831716"/>
                </a:lnTo>
                <a:lnTo>
                  <a:pt x="1525697" y="347680"/>
                </a:lnTo>
                <a:close/>
                <a:moveTo>
                  <a:pt x="749611" y="347680"/>
                </a:moveTo>
                <a:lnTo>
                  <a:pt x="749611" y="831716"/>
                </a:lnTo>
                <a:lnTo>
                  <a:pt x="965635" y="831716"/>
                </a:lnTo>
                <a:lnTo>
                  <a:pt x="965635" y="347680"/>
                </a:lnTo>
                <a:close/>
                <a:moveTo>
                  <a:pt x="2429797" y="183644"/>
                </a:moveTo>
                <a:lnTo>
                  <a:pt x="2429797" y="831716"/>
                </a:lnTo>
                <a:lnTo>
                  <a:pt x="2645821" y="831716"/>
                </a:lnTo>
                <a:lnTo>
                  <a:pt x="2645821" y="183644"/>
                </a:lnTo>
                <a:close/>
                <a:moveTo>
                  <a:pt x="1869735" y="183644"/>
                </a:moveTo>
                <a:lnTo>
                  <a:pt x="1869735" y="831716"/>
                </a:lnTo>
                <a:lnTo>
                  <a:pt x="2085759" y="831716"/>
                </a:lnTo>
                <a:lnTo>
                  <a:pt x="2085759" y="183644"/>
                </a:lnTo>
                <a:close/>
                <a:moveTo>
                  <a:pt x="1589704" y="183644"/>
                </a:moveTo>
                <a:lnTo>
                  <a:pt x="1589704" y="831716"/>
                </a:lnTo>
                <a:lnTo>
                  <a:pt x="1805728" y="831716"/>
                </a:lnTo>
                <a:lnTo>
                  <a:pt x="1805728" y="183644"/>
                </a:lnTo>
                <a:close/>
                <a:moveTo>
                  <a:pt x="1029642" y="183644"/>
                </a:moveTo>
                <a:lnTo>
                  <a:pt x="1029642" y="831716"/>
                </a:lnTo>
                <a:lnTo>
                  <a:pt x="1245666" y="831716"/>
                </a:lnTo>
                <a:lnTo>
                  <a:pt x="1245666" y="183644"/>
                </a:lnTo>
                <a:close/>
                <a:moveTo>
                  <a:pt x="833415" y="0"/>
                </a:moveTo>
                <a:lnTo>
                  <a:pt x="3201315" y="0"/>
                </a:lnTo>
                <a:cubicBezTo>
                  <a:pt x="3302417" y="0"/>
                  <a:pt x="3384376" y="81959"/>
                  <a:pt x="3384376" y="183061"/>
                </a:cubicBezTo>
                <a:lnTo>
                  <a:pt x="3384376" y="1119748"/>
                </a:lnTo>
                <a:lnTo>
                  <a:pt x="3190996" y="1119748"/>
                </a:lnTo>
                <a:lnTo>
                  <a:pt x="3190996" y="1664196"/>
                </a:lnTo>
                <a:lnTo>
                  <a:pt x="3384376" y="1664196"/>
                </a:lnTo>
                <a:lnTo>
                  <a:pt x="3384376" y="3777379"/>
                </a:lnTo>
                <a:cubicBezTo>
                  <a:pt x="3384376" y="3878481"/>
                  <a:pt x="3302417" y="3960440"/>
                  <a:pt x="3201315" y="3960440"/>
                </a:cubicBezTo>
                <a:lnTo>
                  <a:pt x="183061" y="3960440"/>
                </a:lnTo>
                <a:cubicBezTo>
                  <a:pt x="81959" y="3960440"/>
                  <a:pt x="0" y="3878481"/>
                  <a:pt x="0" y="3777379"/>
                </a:cubicBezTo>
                <a:lnTo>
                  <a:pt x="0" y="1477908"/>
                </a:lnTo>
                <a:lnTo>
                  <a:pt x="130324" y="1477908"/>
                </a:lnTo>
                <a:lnTo>
                  <a:pt x="130324" y="1189876"/>
                </a:lnTo>
                <a:lnTo>
                  <a:pt x="0" y="1189876"/>
                </a:lnTo>
                <a:lnTo>
                  <a:pt x="0" y="83341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27" name="Oval 21">
            <a:extLst>
              <a:ext uri="{FF2B5EF4-FFF2-40B4-BE49-F238E27FC236}">
                <a16:creationId xmlns:a16="http://schemas.microsoft.com/office/drawing/2014/main" id="{EA23C9F6-224F-459F-A16F-E04F54729713}"/>
              </a:ext>
            </a:extLst>
          </p:cNvPr>
          <p:cNvSpPr/>
          <p:nvPr/>
        </p:nvSpPr>
        <p:spPr>
          <a:xfrm rot="20700000">
            <a:off x="9369780" y="5540043"/>
            <a:ext cx="317202" cy="27800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128" name="Group 65">
            <a:extLst>
              <a:ext uri="{FF2B5EF4-FFF2-40B4-BE49-F238E27FC236}">
                <a16:creationId xmlns:a16="http://schemas.microsoft.com/office/drawing/2014/main" id="{32A5B01B-F0FF-40C6-B8FE-EAB8A695266D}"/>
              </a:ext>
            </a:extLst>
          </p:cNvPr>
          <p:cNvGrpSpPr/>
          <p:nvPr/>
        </p:nvGrpSpPr>
        <p:grpSpPr>
          <a:xfrm>
            <a:off x="7952464" y="2780744"/>
            <a:ext cx="3739117" cy="1074993"/>
            <a:chOff x="2079598" y="4257726"/>
            <a:chExt cx="2262901" cy="1074993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9ED5F2F0-9E4D-458B-9301-AEF521022878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9B1B8983-3695-4273-AD74-06B8F08F2A98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1" name="TextBox 130">
            <a:extLst>
              <a:ext uri="{FF2B5EF4-FFF2-40B4-BE49-F238E27FC236}">
                <a16:creationId xmlns:a16="http://schemas.microsoft.com/office/drawing/2014/main" id="{CB62C870-EBA9-4D92-89D2-9E8D6F28AFDB}"/>
              </a:ext>
            </a:extLst>
          </p:cNvPr>
          <p:cNvSpPr txBox="1"/>
          <p:nvPr/>
        </p:nvSpPr>
        <p:spPr>
          <a:xfrm>
            <a:off x="9042549" y="1712107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2" name="Diagonal Stripe 18">
            <a:extLst>
              <a:ext uri="{FF2B5EF4-FFF2-40B4-BE49-F238E27FC236}">
                <a16:creationId xmlns:a16="http://schemas.microsoft.com/office/drawing/2014/main" id="{C35CCCF0-187B-4543-88DC-A3B6E97FEA94}"/>
              </a:ext>
            </a:extLst>
          </p:cNvPr>
          <p:cNvSpPr>
            <a:spLocks noChangeAspect="1"/>
          </p:cNvSpPr>
          <p:nvPr/>
        </p:nvSpPr>
        <p:spPr>
          <a:xfrm rot="2848566">
            <a:off x="7881572" y="1628087"/>
            <a:ext cx="1092996" cy="1091370"/>
          </a:xfrm>
          <a:custGeom>
            <a:avLst/>
            <a:gdLst>
              <a:gd name="connsiteX0" fmla="*/ 2711097 w 4203112"/>
              <a:gd name="connsiteY0" fmla="*/ 2591096 h 4242998"/>
              <a:gd name="connsiteX1" fmla="*/ 2769667 w 4203112"/>
              <a:gd name="connsiteY1" fmla="*/ 2552217 h 4242998"/>
              <a:gd name="connsiteX2" fmla="*/ 2887654 w 4203112"/>
              <a:gd name="connsiteY2" fmla="*/ 2586370 h 4242998"/>
              <a:gd name="connsiteX3" fmla="*/ 2942683 w 4203112"/>
              <a:gd name="connsiteY3" fmla="*/ 2773697 h 4242998"/>
              <a:gd name="connsiteX4" fmla="*/ 2935472 w 4203112"/>
              <a:gd name="connsiteY4" fmla="*/ 2796870 h 4242998"/>
              <a:gd name="connsiteX5" fmla="*/ 2711097 w 4203112"/>
              <a:gd name="connsiteY5" fmla="*/ 2591096 h 4242998"/>
              <a:gd name="connsiteX6" fmla="*/ 2171384 w 4203112"/>
              <a:gd name="connsiteY6" fmla="*/ 2337588 h 4242998"/>
              <a:gd name="connsiteX7" fmla="*/ 2373058 w 4203112"/>
              <a:gd name="connsiteY7" fmla="*/ 2522544 h 4242998"/>
              <a:gd name="connsiteX8" fmla="*/ 2370959 w 4203112"/>
              <a:gd name="connsiteY8" fmla="*/ 2523075 h 4242998"/>
              <a:gd name="connsiteX9" fmla="*/ 2214151 w 4203112"/>
              <a:gd name="connsiteY9" fmla="*/ 2478059 h 4242998"/>
              <a:gd name="connsiteX10" fmla="*/ 2213034 w 4203112"/>
              <a:gd name="connsiteY10" fmla="*/ 2479384 h 4242998"/>
              <a:gd name="connsiteX11" fmla="*/ 2171384 w 4203112"/>
              <a:gd name="connsiteY11" fmla="*/ 2337588 h 4242998"/>
              <a:gd name="connsiteX12" fmla="*/ 1919108 w 4203112"/>
              <a:gd name="connsiteY12" fmla="*/ 2106226 h 4242998"/>
              <a:gd name="connsiteX13" fmla="*/ 1977212 w 4203112"/>
              <a:gd name="connsiteY13" fmla="*/ 2159513 h 4242998"/>
              <a:gd name="connsiteX14" fmla="*/ 1925891 w 4203112"/>
              <a:gd name="connsiteY14" fmla="*/ 2266478 h 4242998"/>
              <a:gd name="connsiteX15" fmla="*/ 2052710 w 4203112"/>
              <a:gd name="connsiteY15" fmla="*/ 2669358 h 4242998"/>
              <a:gd name="connsiteX16" fmla="*/ 2400744 w 4203112"/>
              <a:gd name="connsiteY16" fmla="*/ 2771636 h 4242998"/>
              <a:gd name="connsiteX17" fmla="*/ 2573309 w 4203112"/>
              <a:gd name="connsiteY17" fmla="*/ 2706193 h 4242998"/>
              <a:gd name="connsiteX18" fmla="*/ 2803909 w 4203112"/>
              <a:gd name="connsiteY18" fmla="*/ 2917676 h 4242998"/>
              <a:gd name="connsiteX19" fmla="*/ 2611209 w 4203112"/>
              <a:gd name="connsiteY19" fmla="*/ 2866675 h 4242998"/>
              <a:gd name="connsiteX20" fmla="*/ 2418743 w 4203112"/>
              <a:gd name="connsiteY20" fmla="*/ 3057571 h 4242998"/>
              <a:gd name="connsiteX21" fmla="*/ 2877490 w 4203112"/>
              <a:gd name="connsiteY21" fmla="*/ 3178631 h 4242998"/>
              <a:gd name="connsiteX22" fmla="*/ 3016268 w 4203112"/>
              <a:gd name="connsiteY22" fmla="*/ 3112430 h 4242998"/>
              <a:gd name="connsiteX23" fmla="*/ 3074759 w 4203112"/>
              <a:gd name="connsiteY23" fmla="*/ 3166072 h 4242998"/>
              <a:gd name="connsiteX24" fmla="*/ 3195039 w 4203112"/>
              <a:gd name="connsiteY24" fmla="*/ 3034919 h 4242998"/>
              <a:gd name="connsiteX25" fmla="*/ 3140917 w 4203112"/>
              <a:gd name="connsiteY25" fmla="*/ 2985283 h 4242998"/>
              <a:gd name="connsiteX26" fmla="*/ 3206354 w 4203112"/>
              <a:gd name="connsiteY26" fmla="*/ 2836645 h 4242998"/>
              <a:gd name="connsiteX27" fmla="*/ 3073603 w 4203112"/>
              <a:gd name="connsiteY27" fmla="*/ 2389446 h 4242998"/>
              <a:gd name="connsiteX28" fmla="*/ 3074334 w 4203112"/>
              <a:gd name="connsiteY28" fmla="*/ 2388590 h 4242998"/>
              <a:gd name="connsiteX29" fmla="*/ 3069192 w 4203112"/>
              <a:gd name="connsiteY29" fmla="*/ 2384816 h 4242998"/>
              <a:gd name="connsiteX30" fmla="*/ 3067445 w 4203112"/>
              <a:gd name="connsiteY30" fmla="*/ 2382983 h 4242998"/>
              <a:gd name="connsiteX31" fmla="*/ 3067143 w 4203112"/>
              <a:gd name="connsiteY31" fmla="*/ 2383312 h 4242998"/>
              <a:gd name="connsiteX32" fmla="*/ 2729016 w 4203112"/>
              <a:gd name="connsiteY32" fmla="*/ 2296491 h 4242998"/>
              <a:gd name="connsiteX33" fmla="*/ 2522385 w 4203112"/>
              <a:gd name="connsiteY33" fmla="*/ 2418029 h 4242998"/>
              <a:gd name="connsiteX34" fmla="*/ 2283741 w 4203112"/>
              <a:gd name="connsiteY34" fmla="*/ 2199168 h 4242998"/>
              <a:gd name="connsiteX35" fmla="*/ 2297678 w 4203112"/>
              <a:gd name="connsiteY35" fmla="*/ 2193154 h 4242998"/>
              <a:gd name="connsiteX36" fmla="*/ 2471482 w 4203112"/>
              <a:gd name="connsiteY36" fmla="*/ 2239020 h 4242998"/>
              <a:gd name="connsiteX37" fmla="*/ 2644745 w 4203112"/>
              <a:gd name="connsiteY37" fmla="*/ 2067171 h 4242998"/>
              <a:gd name="connsiteX38" fmla="*/ 2231772 w 4203112"/>
              <a:gd name="connsiteY38" fmla="*/ 1958190 h 4242998"/>
              <a:gd name="connsiteX39" fmla="*/ 2094967 w 4203112"/>
              <a:gd name="connsiteY39" fmla="*/ 2026044 h 4242998"/>
              <a:gd name="connsiteX40" fmla="*/ 2039388 w 4203112"/>
              <a:gd name="connsiteY40" fmla="*/ 1975073 h 4242998"/>
              <a:gd name="connsiteX41" fmla="*/ 1919108 w 4203112"/>
              <a:gd name="connsiteY41" fmla="*/ 2106226 h 4242998"/>
              <a:gd name="connsiteX42" fmla="*/ 1078927 w 4203112"/>
              <a:gd name="connsiteY42" fmla="*/ 2448738 h 4242998"/>
              <a:gd name="connsiteX43" fmla="*/ 2259074 w 4203112"/>
              <a:gd name="connsiteY43" fmla="*/ 1170963 h 4242998"/>
              <a:gd name="connsiteX44" fmla="*/ 3829901 w 4203112"/>
              <a:gd name="connsiteY44" fmla="*/ 1459901 h 4242998"/>
              <a:gd name="connsiteX45" fmla="*/ 3448965 w 4203112"/>
              <a:gd name="connsiteY45" fmla="*/ 3384214 h 4242998"/>
              <a:gd name="connsiteX46" fmla="*/ 1444117 w 4203112"/>
              <a:gd name="connsiteY46" fmla="*/ 3911639 h 4242998"/>
              <a:gd name="connsiteX47" fmla="*/ 1441457 w 4203112"/>
              <a:gd name="connsiteY47" fmla="*/ 3907642 h 4242998"/>
              <a:gd name="connsiteX48" fmla="*/ 1078927 w 4203112"/>
              <a:gd name="connsiteY48" fmla="*/ 2448738 h 4242998"/>
              <a:gd name="connsiteX49" fmla="*/ 844073 w 4203112"/>
              <a:gd name="connsiteY49" fmla="*/ 2182941 h 4242998"/>
              <a:gd name="connsiteX50" fmla="*/ 1947259 w 4203112"/>
              <a:gd name="connsiteY50" fmla="*/ 980032 h 4242998"/>
              <a:gd name="connsiteX51" fmla="*/ 2015087 w 4203112"/>
              <a:gd name="connsiteY51" fmla="*/ 977099 h 4242998"/>
              <a:gd name="connsiteX52" fmla="*/ 2156605 w 4203112"/>
              <a:gd name="connsiteY52" fmla="*/ 1106884 h 4242998"/>
              <a:gd name="connsiteX53" fmla="*/ 2159538 w 4203112"/>
              <a:gd name="connsiteY53" fmla="*/ 1174712 h 4242998"/>
              <a:gd name="connsiteX54" fmla="*/ 1056351 w 4203112"/>
              <a:gd name="connsiteY54" fmla="*/ 2377621 h 4242998"/>
              <a:gd name="connsiteX55" fmla="*/ 988524 w 4203112"/>
              <a:gd name="connsiteY55" fmla="*/ 2380554 h 4242998"/>
              <a:gd name="connsiteX56" fmla="*/ 847006 w 4203112"/>
              <a:gd name="connsiteY56" fmla="*/ 2250768 h 4242998"/>
              <a:gd name="connsiteX57" fmla="*/ 844073 w 4203112"/>
              <a:gd name="connsiteY57" fmla="*/ 2182941 h 4242998"/>
              <a:gd name="connsiteX58" fmla="*/ 608369 w 4203112"/>
              <a:gd name="connsiteY58" fmla="*/ 694413 h 4242998"/>
              <a:gd name="connsiteX59" fmla="*/ 1323969 w 4203112"/>
              <a:gd name="connsiteY59" fmla="*/ 580732 h 4242998"/>
              <a:gd name="connsiteX60" fmla="*/ 1407055 w 4203112"/>
              <a:gd name="connsiteY60" fmla="*/ 95866 h 4242998"/>
              <a:gd name="connsiteX61" fmla="*/ 1935243 w 4203112"/>
              <a:gd name="connsiteY61" fmla="*/ 122235 h 4242998"/>
              <a:gd name="connsiteX62" fmla="*/ 1869929 w 4203112"/>
              <a:gd name="connsiteY62" fmla="*/ 929632 h 4242998"/>
              <a:gd name="connsiteX63" fmla="*/ 830647 w 4203112"/>
              <a:gd name="connsiteY63" fmla="*/ 2091045 h 4242998"/>
              <a:gd name="connsiteX64" fmla="*/ 111882 w 4203112"/>
              <a:gd name="connsiteY64" fmla="*/ 2120016 h 4242998"/>
              <a:gd name="connsiteX65" fmla="*/ 509974 w 4203112"/>
              <a:gd name="connsiteY65" fmla="*/ 1414093 h 4242998"/>
              <a:gd name="connsiteX66" fmla="*/ 530788 w 4203112"/>
              <a:gd name="connsiteY66" fmla="*/ 798353 h 4242998"/>
              <a:gd name="connsiteX67" fmla="*/ 608369 w 4203112"/>
              <a:gd name="connsiteY67" fmla="*/ 694413 h 4242998"/>
              <a:gd name="connsiteX0" fmla="*/ 2711097 w 4203112"/>
              <a:gd name="connsiteY0" fmla="*/ 2521084 h 4172986"/>
              <a:gd name="connsiteX1" fmla="*/ 2769667 w 4203112"/>
              <a:gd name="connsiteY1" fmla="*/ 2482205 h 4172986"/>
              <a:gd name="connsiteX2" fmla="*/ 2887654 w 4203112"/>
              <a:gd name="connsiteY2" fmla="*/ 2516358 h 4172986"/>
              <a:gd name="connsiteX3" fmla="*/ 2942683 w 4203112"/>
              <a:gd name="connsiteY3" fmla="*/ 2703685 h 4172986"/>
              <a:gd name="connsiteX4" fmla="*/ 2935472 w 4203112"/>
              <a:gd name="connsiteY4" fmla="*/ 2726858 h 4172986"/>
              <a:gd name="connsiteX5" fmla="*/ 2711097 w 4203112"/>
              <a:gd name="connsiteY5" fmla="*/ 2521084 h 4172986"/>
              <a:gd name="connsiteX6" fmla="*/ 2171384 w 4203112"/>
              <a:gd name="connsiteY6" fmla="*/ 2267576 h 4172986"/>
              <a:gd name="connsiteX7" fmla="*/ 2373058 w 4203112"/>
              <a:gd name="connsiteY7" fmla="*/ 2452532 h 4172986"/>
              <a:gd name="connsiteX8" fmla="*/ 2370959 w 4203112"/>
              <a:gd name="connsiteY8" fmla="*/ 2453063 h 4172986"/>
              <a:gd name="connsiteX9" fmla="*/ 2214151 w 4203112"/>
              <a:gd name="connsiteY9" fmla="*/ 2408047 h 4172986"/>
              <a:gd name="connsiteX10" fmla="*/ 2213034 w 4203112"/>
              <a:gd name="connsiteY10" fmla="*/ 2409372 h 4172986"/>
              <a:gd name="connsiteX11" fmla="*/ 2171384 w 4203112"/>
              <a:gd name="connsiteY11" fmla="*/ 2267576 h 4172986"/>
              <a:gd name="connsiteX12" fmla="*/ 1919108 w 4203112"/>
              <a:gd name="connsiteY12" fmla="*/ 2036214 h 4172986"/>
              <a:gd name="connsiteX13" fmla="*/ 1977212 w 4203112"/>
              <a:gd name="connsiteY13" fmla="*/ 2089501 h 4172986"/>
              <a:gd name="connsiteX14" fmla="*/ 1925891 w 4203112"/>
              <a:gd name="connsiteY14" fmla="*/ 2196466 h 4172986"/>
              <a:gd name="connsiteX15" fmla="*/ 2052710 w 4203112"/>
              <a:gd name="connsiteY15" fmla="*/ 2599346 h 4172986"/>
              <a:gd name="connsiteX16" fmla="*/ 2400744 w 4203112"/>
              <a:gd name="connsiteY16" fmla="*/ 2701624 h 4172986"/>
              <a:gd name="connsiteX17" fmla="*/ 2573309 w 4203112"/>
              <a:gd name="connsiteY17" fmla="*/ 2636181 h 4172986"/>
              <a:gd name="connsiteX18" fmla="*/ 2803909 w 4203112"/>
              <a:gd name="connsiteY18" fmla="*/ 2847664 h 4172986"/>
              <a:gd name="connsiteX19" fmla="*/ 2611209 w 4203112"/>
              <a:gd name="connsiteY19" fmla="*/ 2796663 h 4172986"/>
              <a:gd name="connsiteX20" fmla="*/ 2418743 w 4203112"/>
              <a:gd name="connsiteY20" fmla="*/ 2987559 h 4172986"/>
              <a:gd name="connsiteX21" fmla="*/ 2877490 w 4203112"/>
              <a:gd name="connsiteY21" fmla="*/ 3108619 h 4172986"/>
              <a:gd name="connsiteX22" fmla="*/ 3016268 w 4203112"/>
              <a:gd name="connsiteY22" fmla="*/ 3042418 h 4172986"/>
              <a:gd name="connsiteX23" fmla="*/ 3074759 w 4203112"/>
              <a:gd name="connsiteY23" fmla="*/ 3096060 h 4172986"/>
              <a:gd name="connsiteX24" fmla="*/ 3195039 w 4203112"/>
              <a:gd name="connsiteY24" fmla="*/ 2964907 h 4172986"/>
              <a:gd name="connsiteX25" fmla="*/ 3140917 w 4203112"/>
              <a:gd name="connsiteY25" fmla="*/ 2915271 h 4172986"/>
              <a:gd name="connsiteX26" fmla="*/ 3206354 w 4203112"/>
              <a:gd name="connsiteY26" fmla="*/ 2766633 h 4172986"/>
              <a:gd name="connsiteX27" fmla="*/ 3073603 w 4203112"/>
              <a:gd name="connsiteY27" fmla="*/ 2319434 h 4172986"/>
              <a:gd name="connsiteX28" fmla="*/ 3074334 w 4203112"/>
              <a:gd name="connsiteY28" fmla="*/ 2318578 h 4172986"/>
              <a:gd name="connsiteX29" fmla="*/ 3069192 w 4203112"/>
              <a:gd name="connsiteY29" fmla="*/ 2314804 h 4172986"/>
              <a:gd name="connsiteX30" fmla="*/ 3067445 w 4203112"/>
              <a:gd name="connsiteY30" fmla="*/ 2312971 h 4172986"/>
              <a:gd name="connsiteX31" fmla="*/ 3067143 w 4203112"/>
              <a:gd name="connsiteY31" fmla="*/ 2313300 h 4172986"/>
              <a:gd name="connsiteX32" fmla="*/ 2729016 w 4203112"/>
              <a:gd name="connsiteY32" fmla="*/ 2226479 h 4172986"/>
              <a:gd name="connsiteX33" fmla="*/ 2522385 w 4203112"/>
              <a:gd name="connsiteY33" fmla="*/ 2348017 h 4172986"/>
              <a:gd name="connsiteX34" fmla="*/ 2283741 w 4203112"/>
              <a:gd name="connsiteY34" fmla="*/ 2129156 h 4172986"/>
              <a:gd name="connsiteX35" fmla="*/ 2297678 w 4203112"/>
              <a:gd name="connsiteY35" fmla="*/ 2123142 h 4172986"/>
              <a:gd name="connsiteX36" fmla="*/ 2471482 w 4203112"/>
              <a:gd name="connsiteY36" fmla="*/ 2169008 h 4172986"/>
              <a:gd name="connsiteX37" fmla="*/ 2644745 w 4203112"/>
              <a:gd name="connsiteY37" fmla="*/ 1997159 h 4172986"/>
              <a:gd name="connsiteX38" fmla="*/ 2231772 w 4203112"/>
              <a:gd name="connsiteY38" fmla="*/ 1888178 h 4172986"/>
              <a:gd name="connsiteX39" fmla="*/ 2094967 w 4203112"/>
              <a:gd name="connsiteY39" fmla="*/ 1956032 h 4172986"/>
              <a:gd name="connsiteX40" fmla="*/ 2039388 w 4203112"/>
              <a:gd name="connsiteY40" fmla="*/ 1905061 h 4172986"/>
              <a:gd name="connsiteX41" fmla="*/ 1919108 w 4203112"/>
              <a:gd name="connsiteY41" fmla="*/ 2036214 h 4172986"/>
              <a:gd name="connsiteX42" fmla="*/ 1078927 w 4203112"/>
              <a:gd name="connsiteY42" fmla="*/ 2378726 h 4172986"/>
              <a:gd name="connsiteX43" fmla="*/ 2259074 w 4203112"/>
              <a:gd name="connsiteY43" fmla="*/ 1100951 h 4172986"/>
              <a:gd name="connsiteX44" fmla="*/ 3829901 w 4203112"/>
              <a:gd name="connsiteY44" fmla="*/ 1389889 h 4172986"/>
              <a:gd name="connsiteX45" fmla="*/ 3448965 w 4203112"/>
              <a:gd name="connsiteY45" fmla="*/ 3314202 h 4172986"/>
              <a:gd name="connsiteX46" fmla="*/ 1444117 w 4203112"/>
              <a:gd name="connsiteY46" fmla="*/ 3841627 h 4172986"/>
              <a:gd name="connsiteX47" fmla="*/ 1441457 w 4203112"/>
              <a:gd name="connsiteY47" fmla="*/ 3837630 h 4172986"/>
              <a:gd name="connsiteX48" fmla="*/ 1078927 w 4203112"/>
              <a:gd name="connsiteY48" fmla="*/ 2378726 h 4172986"/>
              <a:gd name="connsiteX49" fmla="*/ 844073 w 4203112"/>
              <a:gd name="connsiteY49" fmla="*/ 2112929 h 4172986"/>
              <a:gd name="connsiteX50" fmla="*/ 1947259 w 4203112"/>
              <a:gd name="connsiteY50" fmla="*/ 910020 h 4172986"/>
              <a:gd name="connsiteX51" fmla="*/ 2015087 w 4203112"/>
              <a:gd name="connsiteY51" fmla="*/ 907087 h 4172986"/>
              <a:gd name="connsiteX52" fmla="*/ 2156605 w 4203112"/>
              <a:gd name="connsiteY52" fmla="*/ 1036872 h 4172986"/>
              <a:gd name="connsiteX53" fmla="*/ 2159538 w 4203112"/>
              <a:gd name="connsiteY53" fmla="*/ 1104700 h 4172986"/>
              <a:gd name="connsiteX54" fmla="*/ 1056351 w 4203112"/>
              <a:gd name="connsiteY54" fmla="*/ 2307609 h 4172986"/>
              <a:gd name="connsiteX55" fmla="*/ 988524 w 4203112"/>
              <a:gd name="connsiteY55" fmla="*/ 2310542 h 4172986"/>
              <a:gd name="connsiteX56" fmla="*/ 847006 w 4203112"/>
              <a:gd name="connsiteY56" fmla="*/ 2180756 h 4172986"/>
              <a:gd name="connsiteX57" fmla="*/ 844073 w 4203112"/>
              <a:gd name="connsiteY57" fmla="*/ 2112929 h 4172986"/>
              <a:gd name="connsiteX58" fmla="*/ 608369 w 4203112"/>
              <a:gd name="connsiteY58" fmla="*/ 624401 h 4172986"/>
              <a:gd name="connsiteX59" fmla="*/ 1323969 w 4203112"/>
              <a:gd name="connsiteY59" fmla="*/ 510720 h 4172986"/>
              <a:gd name="connsiteX60" fmla="*/ 1407055 w 4203112"/>
              <a:gd name="connsiteY60" fmla="*/ 25854 h 4172986"/>
              <a:gd name="connsiteX61" fmla="*/ 1845112 w 4203112"/>
              <a:gd name="connsiteY61" fmla="*/ 150503 h 4172986"/>
              <a:gd name="connsiteX62" fmla="*/ 1869929 w 4203112"/>
              <a:gd name="connsiteY62" fmla="*/ 859620 h 4172986"/>
              <a:gd name="connsiteX63" fmla="*/ 830647 w 4203112"/>
              <a:gd name="connsiteY63" fmla="*/ 2021033 h 4172986"/>
              <a:gd name="connsiteX64" fmla="*/ 111882 w 4203112"/>
              <a:gd name="connsiteY64" fmla="*/ 2050004 h 4172986"/>
              <a:gd name="connsiteX65" fmla="*/ 509974 w 4203112"/>
              <a:gd name="connsiteY65" fmla="*/ 1344081 h 4172986"/>
              <a:gd name="connsiteX66" fmla="*/ 530788 w 4203112"/>
              <a:gd name="connsiteY66" fmla="*/ 728341 h 4172986"/>
              <a:gd name="connsiteX67" fmla="*/ 608369 w 4203112"/>
              <a:gd name="connsiteY67" fmla="*/ 624401 h 4172986"/>
              <a:gd name="connsiteX0" fmla="*/ 2711097 w 4203112"/>
              <a:gd name="connsiteY0" fmla="*/ 2579505 h 4231407"/>
              <a:gd name="connsiteX1" fmla="*/ 2769667 w 4203112"/>
              <a:gd name="connsiteY1" fmla="*/ 2540626 h 4231407"/>
              <a:gd name="connsiteX2" fmla="*/ 2887654 w 4203112"/>
              <a:gd name="connsiteY2" fmla="*/ 2574779 h 4231407"/>
              <a:gd name="connsiteX3" fmla="*/ 2942683 w 4203112"/>
              <a:gd name="connsiteY3" fmla="*/ 2762106 h 4231407"/>
              <a:gd name="connsiteX4" fmla="*/ 2935472 w 4203112"/>
              <a:gd name="connsiteY4" fmla="*/ 2785279 h 4231407"/>
              <a:gd name="connsiteX5" fmla="*/ 2711097 w 4203112"/>
              <a:gd name="connsiteY5" fmla="*/ 2579505 h 4231407"/>
              <a:gd name="connsiteX6" fmla="*/ 2171384 w 4203112"/>
              <a:gd name="connsiteY6" fmla="*/ 2325997 h 4231407"/>
              <a:gd name="connsiteX7" fmla="*/ 2373058 w 4203112"/>
              <a:gd name="connsiteY7" fmla="*/ 2510953 h 4231407"/>
              <a:gd name="connsiteX8" fmla="*/ 2370959 w 4203112"/>
              <a:gd name="connsiteY8" fmla="*/ 2511484 h 4231407"/>
              <a:gd name="connsiteX9" fmla="*/ 2214151 w 4203112"/>
              <a:gd name="connsiteY9" fmla="*/ 2466468 h 4231407"/>
              <a:gd name="connsiteX10" fmla="*/ 2213034 w 4203112"/>
              <a:gd name="connsiteY10" fmla="*/ 2467793 h 4231407"/>
              <a:gd name="connsiteX11" fmla="*/ 2171384 w 4203112"/>
              <a:gd name="connsiteY11" fmla="*/ 2325997 h 4231407"/>
              <a:gd name="connsiteX12" fmla="*/ 1919108 w 4203112"/>
              <a:gd name="connsiteY12" fmla="*/ 2094635 h 4231407"/>
              <a:gd name="connsiteX13" fmla="*/ 1977212 w 4203112"/>
              <a:gd name="connsiteY13" fmla="*/ 2147922 h 4231407"/>
              <a:gd name="connsiteX14" fmla="*/ 1925891 w 4203112"/>
              <a:gd name="connsiteY14" fmla="*/ 2254887 h 4231407"/>
              <a:gd name="connsiteX15" fmla="*/ 2052710 w 4203112"/>
              <a:gd name="connsiteY15" fmla="*/ 2657767 h 4231407"/>
              <a:gd name="connsiteX16" fmla="*/ 2400744 w 4203112"/>
              <a:gd name="connsiteY16" fmla="*/ 2760045 h 4231407"/>
              <a:gd name="connsiteX17" fmla="*/ 2573309 w 4203112"/>
              <a:gd name="connsiteY17" fmla="*/ 2694602 h 4231407"/>
              <a:gd name="connsiteX18" fmla="*/ 2803909 w 4203112"/>
              <a:gd name="connsiteY18" fmla="*/ 2906085 h 4231407"/>
              <a:gd name="connsiteX19" fmla="*/ 2611209 w 4203112"/>
              <a:gd name="connsiteY19" fmla="*/ 2855084 h 4231407"/>
              <a:gd name="connsiteX20" fmla="*/ 2418743 w 4203112"/>
              <a:gd name="connsiteY20" fmla="*/ 3045980 h 4231407"/>
              <a:gd name="connsiteX21" fmla="*/ 2877490 w 4203112"/>
              <a:gd name="connsiteY21" fmla="*/ 3167040 h 4231407"/>
              <a:gd name="connsiteX22" fmla="*/ 3016268 w 4203112"/>
              <a:gd name="connsiteY22" fmla="*/ 3100839 h 4231407"/>
              <a:gd name="connsiteX23" fmla="*/ 3074759 w 4203112"/>
              <a:gd name="connsiteY23" fmla="*/ 3154481 h 4231407"/>
              <a:gd name="connsiteX24" fmla="*/ 3195039 w 4203112"/>
              <a:gd name="connsiteY24" fmla="*/ 3023328 h 4231407"/>
              <a:gd name="connsiteX25" fmla="*/ 3140917 w 4203112"/>
              <a:gd name="connsiteY25" fmla="*/ 2973692 h 4231407"/>
              <a:gd name="connsiteX26" fmla="*/ 3206354 w 4203112"/>
              <a:gd name="connsiteY26" fmla="*/ 2825054 h 4231407"/>
              <a:gd name="connsiteX27" fmla="*/ 3073603 w 4203112"/>
              <a:gd name="connsiteY27" fmla="*/ 2377855 h 4231407"/>
              <a:gd name="connsiteX28" fmla="*/ 3074334 w 4203112"/>
              <a:gd name="connsiteY28" fmla="*/ 2376999 h 4231407"/>
              <a:gd name="connsiteX29" fmla="*/ 3069192 w 4203112"/>
              <a:gd name="connsiteY29" fmla="*/ 2373225 h 4231407"/>
              <a:gd name="connsiteX30" fmla="*/ 3067445 w 4203112"/>
              <a:gd name="connsiteY30" fmla="*/ 2371392 h 4231407"/>
              <a:gd name="connsiteX31" fmla="*/ 3067143 w 4203112"/>
              <a:gd name="connsiteY31" fmla="*/ 2371721 h 4231407"/>
              <a:gd name="connsiteX32" fmla="*/ 2729016 w 4203112"/>
              <a:gd name="connsiteY32" fmla="*/ 2284900 h 4231407"/>
              <a:gd name="connsiteX33" fmla="*/ 2522385 w 4203112"/>
              <a:gd name="connsiteY33" fmla="*/ 2406438 h 4231407"/>
              <a:gd name="connsiteX34" fmla="*/ 2283741 w 4203112"/>
              <a:gd name="connsiteY34" fmla="*/ 2187577 h 4231407"/>
              <a:gd name="connsiteX35" fmla="*/ 2297678 w 4203112"/>
              <a:gd name="connsiteY35" fmla="*/ 2181563 h 4231407"/>
              <a:gd name="connsiteX36" fmla="*/ 2471482 w 4203112"/>
              <a:gd name="connsiteY36" fmla="*/ 2227429 h 4231407"/>
              <a:gd name="connsiteX37" fmla="*/ 2644745 w 4203112"/>
              <a:gd name="connsiteY37" fmla="*/ 2055580 h 4231407"/>
              <a:gd name="connsiteX38" fmla="*/ 2231772 w 4203112"/>
              <a:gd name="connsiteY38" fmla="*/ 1946599 h 4231407"/>
              <a:gd name="connsiteX39" fmla="*/ 2094967 w 4203112"/>
              <a:gd name="connsiteY39" fmla="*/ 2014453 h 4231407"/>
              <a:gd name="connsiteX40" fmla="*/ 2039388 w 4203112"/>
              <a:gd name="connsiteY40" fmla="*/ 1963482 h 4231407"/>
              <a:gd name="connsiteX41" fmla="*/ 1919108 w 4203112"/>
              <a:gd name="connsiteY41" fmla="*/ 2094635 h 4231407"/>
              <a:gd name="connsiteX42" fmla="*/ 1078927 w 4203112"/>
              <a:gd name="connsiteY42" fmla="*/ 2437147 h 4231407"/>
              <a:gd name="connsiteX43" fmla="*/ 2259074 w 4203112"/>
              <a:gd name="connsiteY43" fmla="*/ 1159372 h 4231407"/>
              <a:gd name="connsiteX44" fmla="*/ 3829901 w 4203112"/>
              <a:gd name="connsiteY44" fmla="*/ 1448310 h 4231407"/>
              <a:gd name="connsiteX45" fmla="*/ 3448965 w 4203112"/>
              <a:gd name="connsiteY45" fmla="*/ 3372623 h 4231407"/>
              <a:gd name="connsiteX46" fmla="*/ 1444117 w 4203112"/>
              <a:gd name="connsiteY46" fmla="*/ 3900048 h 4231407"/>
              <a:gd name="connsiteX47" fmla="*/ 1441457 w 4203112"/>
              <a:gd name="connsiteY47" fmla="*/ 3896051 h 4231407"/>
              <a:gd name="connsiteX48" fmla="*/ 1078927 w 4203112"/>
              <a:gd name="connsiteY48" fmla="*/ 2437147 h 4231407"/>
              <a:gd name="connsiteX49" fmla="*/ 844073 w 4203112"/>
              <a:gd name="connsiteY49" fmla="*/ 2171350 h 4231407"/>
              <a:gd name="connsiteX50" fmla="*/ 1947259 w 4203112"/>
              <a:gd name="connsiteY50" fmla="*/ 968441 h 4231407"/>
              <a:gd name="connsiteX51" fmla="*/ 2015087 w 4203112"/>
              <a:gd name="connsiteY51" fmla="*/ 965508 h 4231407"/>
              <a:gd name="connsiteX52" fmla="*/ 2156605 w 4203112"/>
              <a:gd name="connsiteY52" fmla="*/ 1095293 h 4231407"/>
              <a:gd name="connsiteX53" fmla="*/ 2159538 w 4203112"/>
              <a:gd name="connsiteY53" fmla="*/ 1163121 h 4231407"/>
              <a:gd name="connsiteX54" fmla="*/ 1056351 w 4203112"/>
              <a:gd name="connsiteY54" fmla="*/ 2366030 h 4231407"/>
              <a:gd name="connsiteX55" fmla="*/ 988524 w 4203112"/>
              <a:gd name="connsiteY55" fmla="*/ 2368963 h 4231407"/>
              <a:gd name="connsiteX56" fmla="*/ 847006 w 4203112"/>
              <a:gd name="connsiteY56" fmla="*/ 2239177 h 4231407"/>
              <a:gd name="connsiteX57" fmla="*/ 844073 w 4203112"/>
              <a:gd name="connsiteY57" fmla="*/ 2171350 h 4231407"/>
              <a:gd name="connsiteX58" fmla="*/ 608369 w 4203112"/>
              <a:gd name="connsiteY58" fmla="*/ 682822 h 4231407"/>
              <a:gd name="connsiteX59" fmla="*/ 1323969 w 4203112"/>
              <a:gd name="connsiteY59" fmla="*/ 569141 h 4231407"/>
              <a:gd name="connsiteX60" fmla="*/ 1407055 w 4203112"/>
              <a:gd name="connsiteY60" fmla="*/ 84275 h 4231407"/>
              <a:gd name="connsiteX61" fmla="*/ 1845112 w 4203112"/>
              <a:gd name="connsiteY61" fmla="*/ 208924 h 4231407"/>
              <a:gd name="connsiteX62" fmla="*/ 1869929 w 4203112"/>
              <a:gd name="connsiteY62" fmla="*/ 918041 h 4231407"/>
              <a:gd name="connsiteX63" fmla="*/ 830647 w 4203112"/>
              <a:gd name="connsiteY63" fmla="*/ 2079454 h 4231407"/>
              <a:gd name="connsiteX64" fmla="*/ 111882 w 4203112"/>
              <a:gd name="connsiteY64" fmla="*/ 2108425 h 4231407"/>
              <a:gd name="connsiteX65" fmla="*/ 509974 w 4203112"/>
              <a:gd name="connsiteY65" fmla="*/ 1402502 h 4231407"/>
              <a:gd name="connsiteX66" fmla="*/ 530788 w 4203112"/>
              <a:gd name="connsiteY66" fmla="*/ 786762 h 4231407"/>
              <a:gd name="connsiteX67" fmla="*/ 608369 w 4203112"/>
              <a:gd name="connsiteY67" fmla="*/ 682822 h 4231407"/>
              <a:gd name="connsiteX0" fmla="*/ 2711097 w 4203112"/>
              <a:gd name="connsiteY0" fmla="*/ 2591123 h 4243025"/>
              <a:gd name="connsiteX1" fmla="*/ 2769667 w 4203112"/>
              <a:gd name="connsiteY1" fmla="*/ 2552244 h 4243025"/>
              <a:gd name="connsiteX2" fmla="*/ 2887654 w 4203112"/>
              <a:gd name="connsiteY2" fmla="*/ 2586397 h 4243025"/>
              <a:gd name="connsiteX3" fmla="*/ 2942683 w 4203112"/>
              <a:gd name="connsiteY3" fmla="*/ 2773724 h 4243025"/>
              <a:gd name="connsiteX4" fmla="*/ 2935472 w 4203112"/>
              <a:gd name="connsiteY4" fmla="*/ 2796897 h 4243025"/>
              <a:gd name="connsiteX5" fmla="*/ 2711097 w 4203112"/>
              <a:gd name="connsiteY5" fmla="*/ 2591123 h 4243025"/>
              <a:gd name="connsiteX6" fmla="*/ 2171384 w 4203112"/>
              <a:gd name="connsiteY6" fmla="*/ 2337615 h 4243025"/>
              <a:gd name="connsiteX7" fmla="*/ 2373058 w 4203112"/>
              <a:gd name="connsiteY7" fmla="*/ 2522571 h 4243025"/>
              <a:gd name="connsiteX8" fmla="*/ 2370959 w 4203112"/>
              <a:gd name="connsiteY8" fmla="*/ 2523102 h 4243025"/>
              <a:gd name="connsiteX9" fmla="*/ 2214151 w 4203112"/>
              <a:gd name="connsiteY9" fmla="*/ 2478086 h 4243025"/>
              <a:gd name="connsiteX10" fmla="*/ 2213034 w 4203112"/>
              <a:gd name="connsiteY10" fmla="*/ 2479411 h 4243025"/>
              <a:gd name="connsiteX11" fmla="*/ 2171384 w 4203112"/>
              <a:gd name="connsiteY11" fmla="*/ 2337615 h 4243025"/>
              <a:gd name="connsiteX12" fmla="*/ 1919108 w 4203112"/>
              <a:gd name="connsiteY12" fmla="*/ 2106253 h 4243025"/>
              <a:gd name="connsiteX13" fmla="*/ 1977212 w 4203112"/>
              <a:gd name="connsiteY13" fmla="*/ 2159540 h 4243025"/>
              <a:gd name="connsiteX14" fmla="*/ 1925891 w 4203112"/>
              <a:gd name="connsiteY14" fmla="*/ 2266505 h 4243025"/>
              <a:gd name="connsiteX15" fmla="*/ 2052710 w 4203112"/>
              <a:gd name="connsiteY15" fmla="*/ 2669385 h 4243025"/>
              <a:gd name="connsiteX16" fmla="*/ 2400744 w 4203112"/>
              <a:gd name="connsiteY16" fmla="*/ 2771663 h 4243025"/>
              <a:gd name="connsiteX17" fmla="*/ 2573309 w 4203112"/>
              <a:gd name="connsiteY17" fmla="*/ 2706220 h 4243025"/>
              <a:gd name="connsiteX18" fmla="*/ 2803909 w 4203112"/>
              <a:gd name="connsiteY18" fmla="*/ 2917703 h 4243025"/>
              <a:gd name="connsiteX19" fmla="*/ 2611209 w 4203112"/>
              <a:gd name="connsiteY19" fmla="*/ 2866702 h 4243025"/>
              <a:gd name="connsiteX20" fmla="*/ 2418743 w 4203112"/>
              <a:gd name="connsiteY20" fmla="*/ 3057598 h 4243025"/>
              <a:gd name="connsiteX21" fmla="*/ 2877490 w 4203112"/>
              <a:gd name="connsiteY21" fmla="*/ 3178658 h 4243025"/>
              <a:gd name="connsiteX22" fmla="*/ 3016268 w 4203112"/>
              <a:gd name="connsiteY22" fmla="*/ 3112457 h 4243025"/>
              <a:gd name="connsiteX23" fmla="*/ 3074759 w 4203112"/>
              <a:gd name="connsiteY23" fmla="*/ 3166099 h 4243025"/>
              <a:gd name="connsiteX24" fmla="*/ 3195039 w 4203112"/>
              <a:gd name="connsiteY24" fmla="*/ 3034946 h 4243025"/>
              <a:gd name="connsiteX25" fmla="*/ 3140917 w 4203112"/>
              <a:gd name="connsiteY25" fmla="*/ 2985310 h 4243025"/>
              <a:gd name="connsiteX26" fmla="*/ 3206354 w 4203112"/>
              <a:gd name="connsiteY26" fmla="*/ 2836672 h 4243025"/>
              <a:gd name="connsiteX27" fmla="*/ 3073603 w 4203112"/>
              <a:gd name="connsiteY27" fmla="*/ 2389473 h 4243025"/>
              <a:gd name="connsiteX28" fmla="*/ 3074334 w 4203112"/>
              <a:gd name="connsiteY28" fmla="*/ 2388617 h 4243025"/>
              <a:gd name="connsiteX29" fmla="*/ 3069192 w 4203112"/>
              <a:gd name="connsiteY29" fmla="*/ 2384843 h 4243025"/>
              <a:gd name="connsiteX30" fmla="*/ 3067445 w 4203112"/>
              <a:gd name="connsiteY30" fmla="*/ 2383010 h 4243025"/>
              <a:gd name="connsiteX31" fmla="*/ 3067143 w 4203112"/>
              <a:gd name="connsiteY31" fmla="*/ 2383339 h 4243025"/>
              <a:gd name="connsiteX32" fmla="*/ 2729016 w 4203112"/>
              <a:gd name="connsiteY32" fmla="*/ 2296518 h 4243025"/>
              <a:gd name="connsiteX33" fmla="*/ 2522385 w 4203112"/>
              <a:gd name="connsiteY33" fmla="*/ 2418056 h 4243025"/>
              <a:gd name="connsiteX34" fmla="*/ 2283741 w 4203112"/>
              <a:gd name="connsiteY34" fmla="*/ 2199195 h 4243025"/>
              <a:gd name="connsiteX35" fmla="*/ 2297678 w 4203112"/>
              <a:gd name="connsiteY35" fmla="*/ 2193181 h 4243025"/>
              <a:gd name="connsiteX36" fmla="*/ 2471482 w 4203112"/>
              <a:gd name="connsiteY36" fmla="*/ 2239047 h 4243025"/>
              <a:gd name="connsiteX37" fmla="*/ 2644745 w 4203112"/>
              <a:gd name="connsiteY37" fmla="*/ 2067198 h 4243025"/>
              <a:gd name="connsiteX38" fmla="*/ 2231772 w 4203112"/>
              <a:gd name="connsiteY38" fmla="*/ 1958217 h 4243025"/>
              <a:gd name="connsiteX39" fmla="*/ 2094967 w 4203112"/>
              <a:gd name="connsiteY39" fmla="*/ 2026071 h 4243025"/>
              <a:gd name="connsiteX40" fmla="*/ 2039388 w 4203112"/>
              <a:gd name="connsiteY40" fmla="*/ 1975100 h 4243025"/>
              <a:gd name="connsiteX41" fmla="*/ 1919108 w 4203112"/>
              <a:gd name="connsiteY41" fmla="*/ 2106253 h 4243025"/>
              <a:gd name="connsiteX42" fmla="*/ 1078927 w 4203112"/>
              <a:gd name="connsiteY42" fmla="*/ 2448765 h 4243025"/>
              <a:gd name="connsiteX43" fmla="*/ 2259074 w 4203112"/>
              <a:gd name="connsiteY43" fmla="*/ 1170990 h 4243025"/>
              <a:gd name="connsiteX44" fmla="*/ 3829901 w 4203112"/>
              <a:gd name="connsiteY44" fmla="*/ 1459928 h 4243025"/>
              <a:gd name="connsiteX45" fmla="*/ 3448965 w 4203112"/>
              <a:gd name="connsiteY45" fmla="*/ 3384241 h 4243025"/>
              <a:gd name="connsiteX46" fmla="*/ 1444117 w 4203112"/>
              <a:gd name="connsiteY46" fmla="*/ 3911666 h 4243025"/>
              <a:gd name="connsiteX47" fmla="*/ 1441457 w 4203112"/>
              <a:gd name="connsiteY47" fmla="*/ 3907669 h 4243025"/>
              <a:gd name="connsiteX48" fmla="*/ 1078927 w 4203112"/>
              <a:gd name="connsiteY48" fmla="*/ 2448765 h 4243025"/>
              <a:gd name="connsiteX49" fmla="*/ 844073 w 4203112"/>
              <a:gd name="connsiteY49" fmla="*/ 2182968 h 4243025"/>
              <a:gd name="connsiteX50" fmla="*/ 1947259 w 4203112"/>
              <a:gd name="connsiteY50" fmla="*/ 980059 h 4243025"/>
              <a:gd name="connsiteX51" fmla="*/ 2015087 w 4203112"/>
              <a:gd name="connsiteY51" fmla="*/ 977126 h 4243025"/>
              <a:gd name="connsiteX52" fmla="*/ 2156605 w 4203112"/>
              <a:gd name="connsiteY52" fmla="*/ 1106911 h 4243025"/>
              <a:gd name="connsiteX53" fmla="*/ 2159538 w 4203112"/>
              <a:gd name="connsiteY53" fmla="*/ 1174739 h 4243025"/>
              <a:gd name="connsiteX54" fmla="*/ 1056351 w 4203112"/>
              <a:gd name="connsiteY54" fmla="*/ 2377648 h 4243025"/>
              <a:gd name="connsiteX55" fmla="*/ 988524 w 4203112"/>
              <a:gd name="connsiteY55" fmla="*/ 2380581 h 4243025"/>
              <a:gd name="connsiteX56" fmla="*/ 847006 w 4203112"/>
              <a:gd name="connsiteY56" fmla="*/ 2250795 h 4243025"/>
              <a:gd name="connsiteX57" fmla="*/ 844073 w 4203112"/>
              <a:gd name="connsiteY57" fmla="*/ 2182968 h 4243025"/>
              <a:gd name="connsiteX58" fmla="*/ 608369 w 4203112"/>
              <a:gd name="connsiteY58" fmla="*/ 694440 h 4243025"/>
              <a:gd name="connsiteX59" fmla="*/ 1323969 w 4203112"/>
              <a:gd name="connsiteY59" fmla="*/ 580759 h 4243025"/>
              <a:gd name="connsiteX60" fmla="*/ 1407055 w 4203112"/>
              <a:gd name="connsiteY60" fmla="*/ 95893 h 4243025"/>
              <a:gd name="connsiteX61" fmla="*/ 1845112 w 4203112"/>
              <a:gd name="connsiteY61" fmla="*/ 220542 h 4243025"/>
              <a:gd name="connsiteX62" fmla="*/ 1869929 w 4203112"/>
              <a:gd name="connsiteY62" fmla="*/ 929659 h 4243025"/>
              <a:gd name="connsiteX63" fmla="*/ 830647 w 4203112"/>
              <a:gd name="connsiteY63" fmla="*/ 2091072 h 4243025"/>
              <a:gd name="connsiteX64" fmla="*/ 111882 w 4203112"/>
              <a:gd name="connsiteY64" fmla="*/ 2120043 h 4243025"/>
              <a:gd name="connsiteX65" fmla="*/ 509974 w 4203112"/>
              <a:gd name="connsiteY65" fmla="*/ 1414120 h 4243025"/>
              <a:gd name="connsiteX66" fmla="*/ 530788 w 4203112"/>
              <a:gd name="connsiteY66" fmla="*/ 798380 h 4243025"/>
              <a:gd name="connsiteX67" fmla="*/ 608369 w 4203112"/>
              <a:gd name="connsiteY67" fmla="*/ 694440 h 4243025"/>
              <a:gd name="connsiteX0" fmla="*/ 2711097 w 4203112"/>
              <a:gd name="connsiteY0" fmla="*/ 2522365 h 4174267"/>
              <a:gd name="connsiteX1" fmla="*/ 2769667 w 4203112"/>
              <a:gd name="connsiteY1" fmla="*/ 2483486 h 4174267"/>
              <a:gd name="connsiteX2" fmla="*/ 2887654 w 4203112"/>
              <a:gd name="connsiteY2" fmla="*/ 2517639 h 4174267"/>
              <a:gd name="connsiteX3" fmla="*/ 2942683 w 4203112"/>
              <a:gd name="connsiteY3" fmla="*/ 2704966 h 4174267"/>
              <a:gd name="connsiteX4" fmla="*/ 2935472 w 4203112"/>
              <a:gd name="connsiteY4" fmla="*/ 2728139 h 4174267"/>
              <a:gd name="connsiteX5" fmla="*/ 2711097 w 4203112"/>
              <a:gd name="connsiteY5" fmla="*/ 2522365 h 4174267"/>
              <a:gd name="connsiteX6" fmla="*/ 2171384 w 4203112"/>
              <a:gd name="connsiteY6" fmla="*/ 2268857 h 4174267"/>
              <a:gd name="connsiteX7" fmla="*/ 2373058 w 4203112"/>
              <a:gd name="connsiteY7" fmla="*/ 2453813 h 4174267"/>
              <a:gd name="connsiteX8" fmla="*/ 2370959 w 4203112"/>
              <a:gd name="connsiteY8" fmla="*/ 2454344 h 4174267"/>
              <a:gd name="connsiteX9" fmla="*/ 2214151 w 4203112"/>
              <a:gd name="connsiteY9" fmla="*/ 2409328 h 4174267"/>
              <a:gd name="connsiteX10" fmla="*/ 2213034 w 4203112"/>
              <a:gd name="connsiteY10" fmla="*/ 2410653 h 4174267"/>
              <a:gd name="connsiteX11" fmla="*/ 2171384 w 4203112"/>
              <a:gd name="connsiteY11" fmla="*/ 2268857 h 4174267"/>
              <a:gd name="connsiteX12" fmla="*/ 1919108 w 4203112"/>
              <a:gd name="connsiteY12" fmla="*/ 2037495 h 4174267"/>
              <a:gd name="connsiteX13" fmla="*/ 1977212 w 4203112"/>
              <a:gd name="connsiteY13" fmla="*/ 2090782 h 4174267"/>
              <a:gd name="connsiteX14" fmla="*/ 1925891 w 4203112"/>
              <a:gd name="connsiteY14" fmla="*/ 2197747 h 4174267"/>
              <a:gd name="connsiteX15" fmla="*/ 2052710 w 4203112"/>
              <a:gd name="connsiteY15" fmla="*/ 2600627 h 4174267"/>
              <a:gd name="connsiteX16" fmla="*/ 2400744 w 4203112"/>
              <a:gd name="connsiteY16" fmla="*/ 2702905 h 4174267"/>
              <a:gd name="connsiteX17" fmla="*/ 2573309 w 4203112"/>
              <a:gd name="connsiteY17" fmla="*/ 2637462 h 4174267"/>
              <a:gd name="connsiteX18" fmla="*/ 2803909 w 4203112"/>
              <a:gd name="connsiteY18" fmla="*/ 2848945 h 4174267"/>
              <a:gd name="connsiteX19" fmla="*/ 2611209 w 4203112"/>
              <a:gd name="connsiteY19" fmla="*/ 2797944 h 4174267"/>
              <a:gd name="connsiteX20" fmla="*/ 2418743 w 4203112"/>
              <a:gd name="connsiteY20" fmla="*/ 2988840 h 4174267"/>
              <a:gd name="connsiteX21" fmla="*/ 2877490 w 4203112"/>
              <a:gd name="connsiteY21" fmla="*/ 3109900 h 4174267"/>
              <a:gd name="connsiteX22" fmla="*/ 3016268 w 4203112"/>
              <a:gd name="connsiteY22" fmla="*/ 3043699 h 4174267"/>
              <a:gd name="connsiteX23" fmla="*/ 3074759 w 4203112"/>
              <a:gd name="connsiteY23" fmla="*/ 3097341 h 4174267"/>
              <a:gd name="connsiteX24" fmla="*/ 3195039 w 4203112"/>
              <a:gd name="connsiteY24" fmla="*/ 2966188 h 4174267"/>
              <a:gd name="connsiteX25" fmla="*/ 3140917 w 4203112"/>
              <a:gd name="connsiteY25" fmla="*/ 2916552 h 4174267"/>
              <a:gd name="connsiteX26" fmla="*/ 3206354 w 4203112"/>
              <a:gd name="connsiteY26" fmla="*/ 2767914 h 4174267"/>
              <a:gd name="connsiteX27" fmla="*/ 3073603 w 4203112"/>
              <a:gd name="connsiteY27" fmla="*/ 2320715 h 4174267"/>
              <a:gd name="connsiteX28" fmla="*/ 3074334 w 4203112"/>
              <a:gd name="connsiteY28" fmla="*/ 2319859 h 4174267"/>
              <a:gd name="connsiteX29" fmla="*/ 3069192 w 4203112"/>
              <a:gd name="connsiteY29" fmla="*/ 2316085 h 4174267"/>
              <a:gd name="connsiteX30" fmla="*/ 3067445 w 4203112"/>
              <a:gd name="connsiteY30" fmla="*/ 2314252 h 4174267"/>
              <a:gd name="connsiteX31" fmla="*/ 3067143 w 4203112"/>
              <a:gd name="connsiteY31" fmla="*/ 2314581 h 4174267"/>
              <a:gd name="connsiteX32" fmla="*/ 2729016 w 4203112"/>
              <a:gd name="connsiteY32" fmla="*/ 2227760 h 4174267"/>
              <a:gd name="connsiteX33" fmla="*/ 2522385 w 4203112"/>
              <a:gd name="connsiteY33" fmla="*/ 2349298 h 4174267"/>
              <a:gd name="connsiteX34" fmla="*/ 2283741 w 4203112"/>
              <a:gd name="connsiteY34" fmla="*/ 2130437 h 4174267"/>
              <a:gd name="connsiteX35" fmla="*/ 2297678 w 4203112"/>
              <a:gd name="connsiteY35" fmla="*/ 2124423 h 4174267"/>
              <a:gd name="connsiteX36" fmla="*/ 2471482 w 4203112"/>
              <a:gd name="connsiteY36" fmla="*/ 2170289 h 4174267"/>
              <a:gd name="connsiteX37" fmla="*/ 2644745 w 4203112"/>
              <a:gd name="connsiteY37" fmla="*/ 1998440 h 4174267"/>
              <a:gd name="connsiteX38" fmla="*/ 2231772 w 4203112"/>
              <a:gd name="connsiteY38" fmla="*/ 1889459 h 4174267"/>
              <a:gd name="connsiteX39" fmla="*/ 2094967 w 4203112"/>
              <a:gd name="connsiteY39" fmla="*/ 1957313 h 4174267"/>
              <a:gd name="connsiteX40" fmla="*/ 2039388 w 4203112"/>
              <a:gd name="connsiteY40" fmla="*/ 1906342 h 4174267"/>
              <a:gd name="connsiteX41" fmla="*/ 1919108 w 4203112"/>
              <a:gd name="connsiteY41" fmla="*/ 2037495 h 4174267"/>
              <a:gd name="connsiteX42" fmla="*/ 1078927 w 4203112"/>
              <a:gd name="connsiteY42" fmla="*/ 2380007 h 4174267"/>
              <a:gd name="connsiteX43" fmla="*/ 2259074 w 4203112"/>
              <a:gd name="connsiteY43" fmla="*/ 1102232 h 4174267"/>
              <a:gd name="connsiteX44" fmla="*/ 3829901 w 4203112"/>
              <a:gd name="connsiteY44" fmla="*/ 1391170 h 4174267"/>
              <a:gd name="connsiteX45" fmla="*/ 3448965 w 4203112"/>
              <a:gd name="connsiteY45" fmla="*/ 3315483 h 4174267"/>
              <a:gd name="connsiteX46" fmla="*/ 1444117 w 4203112"/>
              <a:gd name="connsiteY46" fmla="*/ 3842908 h 4174267"/>
              <a:gd name="connsiteX47" fmla="*/ 1441457 w 4203112"/>
              <a:gd name="connsiteY47" fmla="*/ 3838911 h 4174267"/>
              <a:gd name="connsiteX48" fmla="*/ 1078927 w 4203112"/>
              <a:gd name="connsiteY48" fmla="*/ 2380007 h 4174267"/>
              <a:gd name="connsiteX49" fmla="*/ 844073 w 4203112"/>
              <a:gd name="connsiteY49" fmla="*/ 2114210 h 4174267"/>
              <a:gd name="connsiteX50" fmla="*/ 1947259 w 4203112"/>
              <a:gd name="connsiteY50" fmla="*/ 911301 h 4174267"/>
              <a:gd name="connsiteX51" fmla="*/ 2015087 w 4203112"/>
              <a:gd name="connsiteY51" fmla="*/ 908368 h 4174267"/>
              <a:gd name="connsiteX52" fmla="*/ 2156605 w 4203112"/>
              <a:gd name="connsiteY52" fmla="*/ 1038153 h 4174267"/>
              <a:gd name="connsiteX53" fmla="*/ 2159538 w 4203112"/>
              <a:gd name="connsiteY53" fmla="*/ 1105981 h 4174267"/>
              <a:gd name="connsiteX54" fmla="*/ 1056351 w 4203112"/>
              <a:gd name="connsiteY54" fmla="*/ 2308890 h 4174267"/>
              <a:gd name="connsiteX55" fmla="*/ 988524 w 4203112"/>
              <a:gd name="connsiteY55" fmla="*/ 2311823 h 4174267"/>
              <a:gd name="connsiteX56" fmla="*/ 847006 w 4203112"/>
              <a:gd name="connsiteY56" fmla="*/ 2182037 h 4174267"/>
              <a:gd name="connsiteX57" fmla="*/ 844073 w 4203112"/>
              <a:gd name="connsiteY57" fmla="*/ 2114210 h 4174267"/>
              <a:gd name="connsiteX58" fmla="*/ 608369 w 4203112"/>
              <a:gd name="connsiteY58" fmla="*/ 625682 h 4174267"/>
              <a:gd name="connsiteX59" fmla="*/ 1230346 w 4203112"/>
              <a:gd name="connsiteY59" fmla="*/ 529532 h 4174267"/>
              <a:gd name="connsiteX60" fmla="*/ 1407055 w 4203112"/>
              <a:gd name="connsiteY60" fmla="*/ 27135 h 4174267"/>
              <a:gd name="connsiteX61" fmla="*/ 1845112 w 4203112"/>
              <a:gd name="connsiteY61" fmla="*/ 151784 h 4174267"/>
              <a:gd name="connsiteX62" fmla="*/ 1869929 w 4203112"/>
              <a:gd name="connsiteY62" fmla="*/ 860901 h 4174267"/>
              <a:gd name="connsiteX63" fmla="*/ 830647 w 4203112"/>
              <a:gd name="connsiteY63" fmla="*/ 2022314 h 4174267"/>
              <a:gd name="connsiteX64" fmla="*/ 111882 w 4203112"/>
              <a:gd name="connsiteY64" fmla="*/ 2051285 h 4174267"/>
              <a:gd name="connsiteX65" fmla="*/ 509974 w 4203112"/>
              <a:gd name="connsiteY65" fmla="*/ 1345362 h 4174267"/>
              <a:gd name="connsiteX66" fmla="*/ 530788 w 4203112"/>
              <a:gd name="connsiteY66" fmla="*/ 729622 h 4174267"/>
              <a:gd name="connsiteX67" fmla="*/ 608369 w 4203112"/>
              <a:gd name="connsiteY67" fmla="*/ 625682 h 417426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7353 w 4183969"/>
              <a:gd name="connsiteY66" fmla="*/ 75378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2673 w 4183969"/>
              <a:gd name="connsiteY66" fmla="*/ 749490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685517 w 4177532"/>
              <a:gd name="connsiteY0" fmla="*/ 2541845 h 4193747"/>
              <a:gd name="connsiteX1" fmla="*/ 2744087 w 4177532"/>
              <a:gd name="connsiteY1" fmla="*/ 2502966 h 4193747"/>
              <a:gd name="connsiteX2" fmla="*/ 2862074 w 4177532"/>
              <a:gd name="connsiteY2" fmla="*/ 2537119 h 4193747"/>
              <a:gd name="connsiteX3" fmla="*/ 2917103 w 4177532"/>
              <a:gd name="connsiteY3" fmla="*/ 2724446 h 4193747"/>
              <a:gd name="connsiteX4" fmla="*/ 2909892 w 4177532"/>
              <a:gd name="connsiteY4" fmla="*/ 2747619 h 4193747"/>
              <a:gd name="connsiteX5" fmla="*/ 2685517 w 4177532"/>
              <a:gd name="connsiteY5" fmla="*/ 2541845 h 4193747"/>
              <a:gd name="connsiteX6" fmla="*/ 2145804 w 4177532"/>
              <a:gd name="connsiteY6" fmla="*/ 2288337 h 4193747"/>
              <a:gd name="connsiteX7" fmla="*/ 2347478 w 4177532"/>
              <a:gd name="connsiteY7" fmla="*/ 2473293 h 4193747"/>
              <a:gd name="connsiteX8" fmla="*/ 2345379 w 4177532"/>
              <a:gd name="connsiteY8" fmla="*/ 2473824 h 4193747"/>
              <a:gd name="connsiteX9" fmla="*/ 2188571 w 4177532"/>
              <a:gd name="connsiteY9" fmla="*/ 2428808 h 4193747"/>
              <a:gd name="connsiteX10" fmla="*/ 2187454 w 4177532"/>
              <a:gd name="connsiteY10" fmla="*/ 2430133 h 4193747"/>
              <a:gd name="connsiteX11" fmla="*/ 2145804 w 4177532"/>
              <a:gd name="connsiteY11" fmla="*/ 2288337 h 4193747"/>
              <a:gd name="connsiteX12" fmla="*/ 1893528 w 4177532"/>
              <a:gd name="connsiteY12" fmla="*/ 2056975 h 4193747"/>
              <a:gd name="connsiteX13" fmla="*/ 1951632 w 4177532"/>
              <a:gd name="connsiteY13" fmla="*/ 2110262 h 4193747"/>
              <a:gd name="connsiteX14" fmla="*/ 1900311 w 4177532"/>
              <a:gd name="connsiteY14" fmla="*/ 2217227 h 4193747"/>
              <a:gd name="connsiteX15" fmla="*/ 2027130 w 4177532"/>
              <a:gd name="connsiteY15" fmla="*/ 2620107 h 4193747"/>
              <a:gd name="connsiteX16" fmla="*/ 2375164 w 4177532"/>
              <a:gd name="connsiteY16" fmla="*/ 2722385 h 4193747"/>
              <a:gd name="connsiteX17" fmla="*/ 2547729 w 4177532"/>
              <a:gd name="connsiteY17" fmla="*/ 2656942 h 4193747"/>
              <a:gd name="connsiteX18" fmla="*/ 2778329 w 4177532"/>
              <a:gd name="connsiteY18" fmla="*/ 2868425 h 4193747"/>
              <a:gd name="connsiteX19" fmla="*/ 2585629 w 4177532"/>
              <a:gd name="connsiteY19" fmla="*/ 2817424 h 4193747"/>
              <a:gd name="connsiteX20" fmla="*/ 2393163 w 4177532"/>
              <a:gd name="connsiteY20" fmla="*/ 3008320 h 4193747"/>
              <a:gd name="connsiteX21" fmla="*/ 2851910 w 4177532"/>
              <a:gd name="connsiteY21" fmla="*/ 3129380 h 4193747"/>
              <a:gd name="connsiteX22" fmla="*/ 2990688 w 4177532"/>
              <a:gd name="connsiteY22" fmla="*/ 3063179 h 4193747"/>
              <a:gd name="connsiteX23" fmla="*/ 3049179 w 4177532"/>
              <a:gd name="connsiteY23" fmla="*/ 3116821 h 4193747"/>
              <a:gd name="connsiteX24" fmla="*/ 3169459 w 4177532"/>
              <a:gd name="connsiteY24" fmla="*/ 2985668 h 4193747"/>
              <a:gd name="connsiteX25" fmla="*/ 3115337 w 4177532"/>
              <a:gd name="connsiteY25" fmla="*/ 2936032 h 4193747"/>
              <a:gd name="connsiteX26" fmla="*/ 3180774 w 4177532"/>
              <a:gd name="connsiteY26" fmla="*/ 2787394 h 4193747"/>
              <a:gd name="connsiteX27" fmla="*/ 3048023 w 4177532"/>
              <a:gd name="connsiteY27" fmla="*/ 2340195 h 4193747"/>
              <a:gd name="connsiteX28" fmla="*/ 3048754 w 4177532"/>
              <a:gd name="connsiteY28" fmla="*/ 2339339 h 4193747"/>
              <a:gd name="connsiteX29" fmla="*/ 3043612 w 4177532"/>
              <a:gd name="connsiteY29" fmla="*/ 2335565 h 4193747"/>
              <a:gd name="connsiteX30" fmla="*/ 3041865 w 4177532"/>
              <a:gd name="connsiteY30" fmla="*/ 2333732 h 4193747"/>
              <a:gd name="connsiteX31" fmla="*/ 3041563 w 4177532"/>
              <a:gd name="connsiteY31" fmla="*/ 2334061 h 4193747"/>
              <a:gd name="connsiteX32" fmla="*/ 2703436 w 4177532"/>
              <a:gd name="connsiteY32" fmla="*/ 2247240 h 4193747"/>
              <a:gd name="connsiteX33" fmla="*/ 2496805 w 4177532"/>
              <a:gd name="connsiteY33" fmla="*/ 2368778 h 4193747"/>
              <a:gd name="connsiteX34" fmla="*/ 2258161 w 4177532"/>
              <a:gd name="connsiteY34" fmla="*/ 2149917 h 4193747"/>
              <a:gd name="connsiteX35" fmla="*/ 2272098 w 4177532"/>
              <a:gd name="connsiteY35" fmla="*/ 2143903 h 4193747"/>
              <a:gd name="connsiteX36" fmla="*/ 2445902 w 4177532"/>
              <a:gd name="connsiteY36" fmla="*/ 2189769 h 4193747"/>
              <a:gd name="connsiteX37" fmla="*/ 2619165 w 4177532"/>
              <a:gd name="connsiteY37" fmla="*/ 2017920 h 4193747"/>
              <a:gd name="connsiteX38" fmla="*/ 2206192 w 4177532"/>
              <a:gd name="connsiteY38" fmla="*/ 1908939 h 4193747"/>
              <a:gd name="connsiteX39" fmla="*/ 2069387 w 4177532"/>
              <a:gd name="connsiteY39" fmla="*/ 1976793 h 4193747"/>
              <a:gd name="connsiteX40" fmla="*/ 2013808 w 4177532"/>
              <a:gd name="connsiteY40" fmla="*/ 1925822 h 4193747"/>
              <a:gd name="connsiteX41" fmla="*/ 1893528 w 4177532"/>
              <a:gd name="connsiteY41" fmla="*/ 2056975 h 4193747"/>
              <a:gd name="connsiteX42" fmla="*/ 1053347 w 4177532"/>
              <a:gd name="connsiteY42" fmla="*/ 2399487 h 4193747"/>
              <a:gd name="connsiteX43" fmla="*/ 2233494 w 4177532"/>
              <a:gd name="connsiteY43" fmla="*/ 1121712 h 4193747"/>
              <a:gd name="connsiteX44" fmla="*/ 3804321 w 4177532"/>
              <a:gd name="connsiteY44" fmla="*/ 1410650 h 4193747"/>
              <a:gd name="connsiteX45" fmla="*/ 3423385 w 4177532"/>
              <a:gd name="connsiteY45" fmla="*/ 3334963 h 4193747"/>
              <a:gd name="connsiteX46" fmla="*/ 1418537 w 4177532"/>
              <a:gd name="connsiteY46" fmla="*/ 3862388 h 4193747"/>
              <a:gd name="connsiteX47" fmla="*/ 1415877 w 4177532"/>
              <a:gd name="connsiteY47" fmla="*/ 3858391 h 4193747"/>
              <a:gd name="connsiteX48" fmla="*/ 1053347 w 4177532"/>
              <a:gd name="connsiteY48" fmla="*/ 2399487 h 4193747"/>
              <a:gd name="connsiteX49" fmla="*/ 818493 w 4177532"/>
              <a:gd name="connsiteY49" fmla="*/ 2133690 h 4193747"/>
              <a:gd name="connsiteX50" fmla="*/ 1921679 w 4177532"/>
              <a:gd name="connsiteY50" fmla="*/ 930781 h 4193747"/>
              <a:gd name="connsiteX51" fmla="*/ 1989507 w 4177532"/>
              <a:gd name="connsiteY51" fmla="*/ 927848 h 4193747"/>
              <a:gd name="connsiteX52" fmla="*/ 2131025 w 4177532"/>
              <a:gd name="connsiteY52" fmla="*/ 1057633 h 4193747"/>
              <a:gd name="connsiteX53" fmla="*/ 2133958 w 4177532"/>
              <a:gd name="connsiteY53" fmla="*/ 1125461 h 4193747"/>
              <a:gd name="connsiteX54" fmla="*/ 1030771 w 4177532"/>
              <a:gd name="connsiteY54" fmla="*/ 2328370 h 4193747"/>
              <a:gd name="connsiteX55" fmla="*/ 962944 w 4177532"/>
              <a:gd name="connsiteY55" fmla="*/ 2331303 h 4193747"/>
              <a:gd name="connsiteX56" fmla="*/ 821426 w 4177532"/>
              <a:gd name="connsiteY56" fmla="*/ 2201517 h 4193747"/>
              <a:gd name="connsiteX57" fmla="*/ 818493 w 4177532"/>
              <a:gd name="connsiteY57" fmla="*/ 2133690 h 4193747"/>
              <a:gd name="connsiteX58" fmla="*/ 582789 w 4177532"/>
              <a:gd name="connsiteY58" fmla="*/ 645162 h 4193747"/>
              <a:gd name="connsiteX59" fmla="*/ 1204766 w 4177532"/>
              <a:gd name="connsiteY59" fmla="*/ 549012 h 4193747"/>
              <a:gd name="connsiteX60" fmla="*/ 1381475 w 4177532"/>
              <a:gd name="connsiteY60" fmla="*/ 46615 h 4193747"/>
              <a:gd name="connsiteX61" fmla="*/ 1819532 w 4177532"/>
              <a:gd name="connsiteY61" fmla="*/ 171264 h 4193747"/>
              <a:gd name="connsiteX62" fmla="*/ 1844349 w 4177532"/>
              <a:gd name="connsiteY62" fmla="*/ 880381 h 4193747"/>
              <a:gd name="connsiteX63" fmla="*/ 805067 w 4177532"/>
              <a:gd name="connsiteY63" fmla="*/ 2041794 h 4193747"/>
              <a:gd name="connsiteX64" fmla="*/ 86302 w 4177532"/>
              <a:gd name="connsiteY64" fmla="*/ 2070765 h 4193747"/>
              <a:gd name="connsiteX65" fmla="*/ 406751 w 4177532"/>
              <a:gd name="connsiteY65" fmla="*/ 1440109 h 4193747"/>
              <a:gd name="connsiteX66" fmla="*/ 582789 w 4177532"/>
              <a:gd name="connsiteY66" fmla="*/ 645162 h 4193747"/>
              <a:gd name="connsiteX0" fmla="*/ 2706143 w 4198158"/>
              <a:gd name="connsiteY0" fmla="*/ 2541845 h 4193747"/>
              <a:gd name="connsiteX1" fmla="*/ 2764713 w 4198158"/>
              <a:gd name="connsiteY1" fmla="*/ 2502966 h 4193747"/>
              <a:gd name="connsiteX2" fmla="*/ 2882700 w 4198158"/>
              <a:gd name="connsiteY2" fmla="*/ 2537119 h 4193747"/>
              <a:gd name="connsiteX3" fmla="*/ 2937729 w 4198158"/>
              <a:gd name="connsiteY3" fmla="*/ 2724446 h 4193747"/>
              <a:gd name="connsiteX4" fmla="*/ 2930518 w 4198158"/>
              <a:gd name="connsiteY4" fmla="*/ 2747619 h 4193747"/>
              <a:gd name="connsiteX5" fmla="*/ 2706143 w 4198158"/>
              <a:gd name="connsiteY5" fmla="*/ 2541845 h 4193747"/>
              <a:gd name="connsiteX6" fmla="*/ 2166430 w 4198158"/>
              <a:gd name="connsiteY6" fmla="*/ 2288337 h 4193747"/>
              <a:gd name="connsiteX7" fmla="*/ 2368104 w 4198158"/>
              <a:gd name="connsiteY7" fmla="*/ 2473293 h 4193747"/>
              <a:gd name="connsiteX8" fmla="*/ 2366005 w 4198158"/>
              <a:gd name="connsiteY8" fmla="*/ 2473824 h 4193747"/>
              <a:gd name="connsiteX9" fmla="*/ 2209197 w 4198158"/>
              <a:gd name="connsiteY9" fmla="*/ 2428808 h 4193747"/>
              <a:gd name="connsiteX10" fmla="*/ 2208080 w 4198158"/>
              <a:gd name="connsiteY10" fmla="*/ 2430133 h 4193747"/>
              <a:gd name="connsiteX11" fmla="*/ 2166430 w 4198158"/>
              <a:gd name="connsiteY11" fmla="*/ 2288337 h 4193747"/>
              <a:gd name="connsiteX12" fmla="*/ 1914154 w 4198158"/>
              <a:gd name="connsiteY12" fmla="*/ 2056975 h 4193747"/>
              <a:gd name="connsiteX13" fmla="*/ 1972258 w 4198158"/>
              <a:gd name="connsiteY13" fmla="*/ 2110262 h 4193747"/>
              <a:gd name="connsiteX14" fmla="*/ 1920937 w 4198158"/>
              <a:gd name="connsiteY14" fmla="*/ 2217227 h 4193747"/>
              <a:gd name="connsiteX15" fmla="*/ 2047756 w 4198158"/>
              <a:gd name="connsiteY15" fmla="*/ 2620107 h 4193747"/>
              <a:gd name="connsiteX16" fmla="*/ 2395790 w 4198158"/>
              <a:gd name="connsiteY16" fmla="*/ 2722385 h 4193747"/>
              <a:gd name="connsiteX17" fmla="*/ 2568355 w 4198158"/>
              <a:gd name="connsiteY17" fmla="*/ 2656942 h 4193747"/>
              <a:gd name="connsiteX18" fmla="*/ 2798955 w 4198158"/>
              <a:gd name="connsiteY18" fmla="*/ 2868425 h 4193747"/>
              <a:gd name="connsiteX19" fmla="*/ 2606255 w 4198158"/>
              <a:gd name="connsiteY19" fmla="*/ 2817424 h 4193747"/>
              <a:gd name="connsiteX20" fmla="*/ 2413789 w 4198158"/>
              <a:gd name="connsiteY20" fmla="*/ 3008320 h 4193747"/>
              <a:gd name="connsiteX21" fmla="*/ 2872536 w 4198158"/>
              <a:gd name="connsiteY21" fmla="*/ 3129380 h 4193747"/>
              <a:gd name="connsiteX22" fmla="*/ 3011314 w 4198158"/>
              <a:gd name="connsiteY22" fmla="*/ 3063179 h 4193747"/>
              <a:gd name="connsiteX23" fmla="*/ 3069805 w 4198158"/>
              <a:gd name="connsiteY23" fmla="*/ 3116821 h 4193747"/>
              <a:gd name="connsiteX24" fmla="*/ 3190085 w 4198158"/>
              <a:gd name="connsiteY24" fmla="*/ 2985668 h 4193747"/>
              <a:gd name="connsiteX25" fmla="*/ 3135963 w 4198158"/>
              <a:gd name="connsiteY25" fmla="*/ 2936032 h 4193747"/>
              <a:gd name="connsiteX26" fmla="*/ 3201400 w 4198158"/>
              <a:gd name="connsiteY26" fmla="*/ 2787394 h 4193747"/>
              <a:gd name="connsiteX27" fmla="*/ 3068649 w 4198158"/>
              <a:gd name="connsiteY27" fmla="*/ 2340195 h 4193747"/>
              <a:gd name="connsiteX28" fmla="*/ 3069380 w 4198158"/>
              <a:gd name="connsiteY28" fmla="*/ 2339339 h 4193747"/>
              <a:gd name="connsiteX29" fmla="*/ 3064238 w 4198158"/>
              <a:gd name="connsiteY29" fmla="*/ 2335565 h 4193747"/>
              <a:gd name="connsiteX30" fmla="*/ 3062491 w 4198158"/>
              <a:gd name="connsiteY30" fmla="*/ 2333732 h 4193747"/>
              <a:gd name="connsiteX31" fmla="*/ 3062189 w 4198158"/>
              <a:gd name="connsiteY31" fmla="*/ 2334061 h 4193747"/>
              <a:gd name="connsiteX32" fmla="*/ 2724062 w 4198158"/>
              <a:gd name="connsiteY32" fmla="*/ 2247240 h 4193747"/>
              <a:gd name="connsiteX33" fmla="*/ 2517431 w 4198158"/>
              <a:gd name="connsiteY33" fmla="*/ 2368778 h 4193747"/>
              <a:gd name="connsiteX34" fmla="*/ 2278787 w 4198158"/>
              <a:gd name="connsiteY34" fmla="*/ 2149917 h 4193747"/>
              <a:gd name="connsiteX35" fmla="*/ 2292724 w 4198158"/>
              <a:gd name="connsiteY35" fmla="*/ 2143903 h 4193747"/>
              <a:gd name="connsiteX36" fmla="*/ 2466528 w 4198158"/>
              <a:gd name="connsiteY36" fmla="*/ 2189769 h 4193747"/>
              <a:gd name="connsiteX37" fmla="*/ 2639791 w 4198158"/>
              <a:gd name="connsiteY37" fmla="*/ 2017920 h 4193747"/>
              <a:gd name="connsiteX38" fmla="*/ 2226818 w 4198158"/>
              <a:gd name="connsiteY38" fmla="*/ 1908939 h 4193747"/>
              <a:gd name="connsiteX39" fmla="*/ 2090013 w 4198158"/>
              <a:gd name="connsiteY39" fmla="*/ 1976793 h 4193747"/>
              <a:gd name="connsiteX40" fmla="*/ 2034434 w 4198158"/>
              <a:gd name="connsiteY40" fmla="*/ 1925822 h 4193747"/>
              <a:gd name="connsiteX41" fmla="*/ 1914154 w 4198158"/>
              <a:gd name="connsiteY41" fmla="*/ 2056975 h 4193747"/>
              <a:gd name="connsiteX42" fmla="*/ 1073973 w 4198158"/>
              <a:gd name="connsiteY42" fmla="*/ 2399487 h 4193747"/>
              <a:gd name="connsiteX43" fmla="*/ 2254120 w 4198158"/>
              <a:gd name="connsiteY43" fmla="*/ 1121712 h 4193747"/>
              <a:gd name="connsiteX44" fmla="*/ 3824947 w 4198158"/>
              <a:gd name="connsiteY44" fmla="*/ 1410650 h 4193747"/>
              <a:gd name="connsiteX45" fmla="*/ 3444011 w 4198158"/>
              <a:gd name="connsiteY45" fmla="*/ 3334963 h 4193747"/>
              <a:gd name="connsiteX46" fmla="*/ 1439163 w 4198158"/>
              <a:gd name="connsiteY46" fmla="*/ 3862388 h 4193747"/>
              <a:gd name="connsiteX47" fmla="*/ 1436503 w 4198158"/>
              <a:gd name="connsiteY47" fmla="*/ 3858391 h 4193747"/>
              <a:gd name="connsiteX48" fmla="*/ 1073973 w 4198158"/>
              <a:gd name="connsiteY48" fmla="*/ 2399487 h 4193747"/>
              <a:gd name="connsiteX49" fmla="*/ 839119 w 4198158"/>
              <a:gd name="connsiteY49" fmla="*/ 2133690 h 4193747"/>
              <a:gd name="connsiteX50" fmla="*/ 1942305 w 4198158"/>
              <a:gd name="connsiteY50" fmla="*/ 930781 h 4193747"/>
              <a:gd name="connsiteX51" fmla="*/ 2010133 w 4198158"/>
              <a:gd name="connsiteY51" fmla="*/ 927848 h 4193747"/>
              <a:gd name="connsiteX52" fmla="*/ 2151651 w 4198158"/>
              <a:gd name="connsiteY52" fmla="*/ 1057633 h 4193747"/>
              <a:gd name="connsiteX53" fmla="*/ 2154584 w 4198158"/>
              <a:gd name="connsiteY53" fmla="*/ 1125461 h 4193747"/>
              <a:gd name="connsiteX54" fmla="*/ 1051397 w 4198158"/>
              <a:gd name="connsiteY54" fmla="*/ 2328370 h 4193747"/>
              <a:gd name="connsiteX55" fmla="*/ 983570 w 4198158"/>
              <a:gd name="connsiteY55" fmla="*/ 2331303 h 4193747"/>
              <a:gd name="connsiteX56" fmla="*/ 842052 w 4198158"/>
              <a:gd name="connsiteY56" fmla="*/ 2201517 h 4193747"/>
              <a:gd name="connsiteX57" fmla="*/ 839119 w 4198158"/>
              <a:gd name="connsiteY57" fmla="*/ 2133690 h 4193747"/>
              <a:gd name="connsiteX58" fmla="*/ 603415 w 4198158"/>
              <a:gd name="connsiteY58" fmla="*/ 645162 h 4193747"/>
              <a:gd name="connsiteX59" fmla="*/ 1225392 w 4198158"/>
              <a:gd name="connsiteY59" fmla="*/ 549012 h 4193747"/>
              <a:gd name="connsiteX60" fmla="*/ 1402101 w 4198158"/>
              <a:gd name="connsiteY60" fmla="*/ 46615 h 4193747"/>
              <a:gd name="connsiteX61" fmla="*/ 1840158 w 4198158"/>
              <a:gd name="connsiteY61" fmla="*/ 171264 h 4193747"/>
              <a:gd name="connsiteX62" fmla="*/ 1864975 w 4198158"/>
              <a:gd name="connsiteY62" fmla="*/ 880381 h 4193747"/>
              <a:gd name="connsiteX63" fmla="*/ 825693 w 4198158"/>
              <a:gd name="connsiteY63" fmla="*/ 2041794 h 4193747"/>
              <a:gd name="connsiteX64" fmla="*/ 106928 w 4198158"/>
              <a:gd name="connsiteY64" fmla="*/ 2070765 h 4193747"/>
              <a:gd name="connsiteX65" fmla="*/ 427377 w 4198158"/>
              <a:gd name="connsiteY65" fmla="*/ 1440109 h 4193747"/>
              <a:gd name="connsiteX66" fmla="*/ 603415 w 4198158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498676 h 4150578"/>
              <a:gd name="connsiteX1" fmla="*/ 2785542 w 4218987"/>
              <a:gd name="connsiteY1" fmla="*/ 2459797 h 4150578"/>
              <a:gd name="connsiteX2" fmla="*/ 2903529 w 4218987"/>
              <a:gd name="connsiteY2" fmla="*/ 2493950 h 4150578"/>
              <a:gd name="connsiteX3" fmla="*/ 2958558 w 4218987"/>
              <a:gd name="connsiteY3" fmla="*/ 2681277 h 4150578"/>
              <a:gd name="connsiteX4" fmla="*/ 2951347 w 4218987"/>
              <a:gd name="connsiteY4" fmla="*/ 2704450 h 4150578"/>
              <a:gd name="connsiteX5" fmla="*/ 2726972 w 4218987"/>
              <a:gd name="connsiteY5" fmla="*/ 2498676 h 4150578"/>
              <a:gd name="connsiteX6" fmla="*/ 2187259 w 4218987"/>
              <a:gd name="connsiteY6" fmla="*/ 2245168 h 4150578"/>
              <a:gd name="connsiteX7" fmla="*/ 2388933 w 4218987"/>
              <a:gd name="connsiteY7" fmla="*/ 2430124 h 4150578"/>
              <a:gd name="connsiteX8" fmla="*/ 2386834 w 4218987"/>
              <a:gd name="connsiteY8" fmla="*/ 2430655 h 4150578"/>
              <a:gd name="connsiteX9" fmla="*/ 2230026 w 4218987"/>
              <a:gd name="connsiteY9" fmla="*/ 2385639 h 4150578"/>
              <a:gd name="connsiteX10" fmla="*/ 2228909 w 4218987"/>
              <a:gd name="connsiteY10" fmla="*/ 2386964 h 4150578"/>
              <a:gd name="connsiteX11" fmla="*/ 2187259 w 4218987"/>
              <a:gd name="connsiteY11" fmla="*/ 2245168 h 4150578"/>
              <a:gd name="connsiteX12" fmla="*/ 1934983 w 4218987"/>
              <a:gd name="connsiteY12" fmla="*/ 2013806 h 4150578"/>
              <a:gd name="connsiteX13" fmla="*/ 1993087 w 4218987"/>
              <a:gd name="connsiteY13" fmla="*/ 2067093 h 4150578"/>
              <a:gd name="connsiteX14" fmla="*/ 1941766 w 4218987"/>
              <a:gd name="connsiteY14" fmla="*/ 2174058 h 4150578"/>
              <a:gd name="connsiteX15" fmla="*/ 2068585 w 4218987"/>
              <a:gd name="connsiteY15" fmla="*/ 2576938 h 4150578"/>
              <a:gd name="connsiteX16" fmla="*/ 2416619 w 4218987"/>
              <a:gd name="connsiteY16" fmla="*/ 2679216 h 4150578"/>
              <a:gd name="connsiteX17" fmla="*/ 2589184 w 4218987"/>
              <a:gd name="connsiteY17" fmla="*/ 2613773 h 4150578"/>
              <a:gd name="connsiteX18" fmla="*/ 2819784 w 4218987"/>
              <a:gd name="connsiteY18" fmla="*/ 2825256 h 4150578"/>
              <a:gd name="connsiteX19" fmla="*/ 2627084 w 4218987"/>
              <a:gd name="connsiteY19" fmla="*/ 2774255 h 4150578"/>
              <a:gd name="connsiteX20" fmla="*/ 2434618 w 4218987"/>
              <a:gd name="connsiteY20" fmla="*/ 2965151 h 4150578"/>
              <a:gd name="connsiteX21" fmla="*/ 2893365 w 4218987"/>
              <a:gd name="connsiteY21" fmla="*/ 3086211 h 4150578"/>
              <a:gd name="connsiteX22" fmla="*/ 3032143 w 4218987"/>
              <a:gd name="connsiteY22" fmla="*/ 3020010 h 4150578"/>
              <a:gd name="connsiteX23" fmla="*/ 3090634 w 4218987"/>
              <a:gd name="connsiteY23" fmla="*/ 3073652 h 4150578"/>
              <a:gd name="connsiteX24" fmla="*/ 3210914 w 4218987"/>
              <a:gd name="connsiteY24" fmla="*/ 2942499 h 4150578"/>
              <a:gd name="connsiteX25" fmla="*/ 3156792 w 4218987"/>
              <a:gd name="connsiteY25" fmla="*/ 2892863 h 4150578"/>
              <a:gd name="connsiteX26" fmla="*/ 3222229 w 4218987"/>
              <a:gd name="connsiteY26" fmla="*/ 2744225 h 4150578"/>
              <a:gd name="connsiteX27" fmla="*/ 3089478 w 4218987"/>
              <a:gd name="connsiteY27" fmla="*/ 2297026 h 4150578"/>
              <a:gd name="connsiteX28" fmla="*/ 3090209 w 4218987"/>
              <a:gd name="connsiteY28" fmla="*/ 2296170 h 4150578"/>
              <a:gd name="connsiteX29" fmla="*/ 3085067 w 4218987"/>
              <a:gd name="connsiteY29" fmla="*/ 2292396 h 4150578"/>
              <a:gd name="connsiteX30" fmla="*/ 3083320 w 4218987"/>
              <a:gd name="connsiteY30" fmla="*/ 2290563 h 4150578"/>
              <a:gd name="connsiteX31" fmla="*/ 3083018 w 4218987"/>
              <a:gd name="connsiteY31" fmla="*/ 2290892 h 4150578"/>
              <a:gd name="connsiteX32" fmla="*/ 2744891 w 4218987"/>
              <a:gd name="connsiteY32" fmla="*/ 2204071 h 4150578"/>
              <a:gd name="connsiteX33" fmla="*/ 2538260 w 4218987"/>
              <a:gd name="connsiteY33" fmla="*/ 2325609 h 4150578"/>
              <a:gd name="connsiteX34" fmla="*/ 2299616 w 4218987"/>
              <a:gd name="connsiteY34" fmla="*/ 2106748 h 4150578"/>
              <a:gd name="connsiteX35" fmla="*/ 2313553 w 4218987"/>
              <a:gd name="connsiteY35" fmla="*/ 2100734 h 4150578"/>
              <a:gd name="connsiteX36" fmla="*/ 2487357 w 4218987"/>
              <a:gd name="connsiteY36" fmla="*/ 2146600 h 4150578"/>
              <a:gd name="connsiteX37" fmla="*/ 2660620 w 4218987"/>
              <a:gd name="connsiteY37" fmla="*/ 1974751 h 4150578"/>
              <a:gd name="connsiteX38" fmla="*/ 2247647 w 4218987"/>
              <a:gd name="connsiteY38" fmla="*/ 1865770 h 4150578"/>
              <a:gd name="connsiteX39" fmla="*/ 2110842 w 4218987"/>
              <a:gd name="connsiteY39" fmla="*/ 1933624 h 4150578"/>
              <a:gd name="connsiteX40" fmla="*/ 2055263 w 4218987"/>
              <a:gd name="connsiteY40" fmla="*/ 1882653 h 4150578"/>
              <a:gd name="connsiteX41" fmla="*/ 1934983 w 4218987"/>
              <a:gd name="connsiteY41" fmla="*/ 2013806 h 4150578"/>
              <a:gd name="connsiteX42" fmla="*/ 1094802 w 4218987"/>
              <a:gd name="connsiteY42" fmla="*/ 2356318 h 4150578"/>
              <a:gd name="connsiteX43" fmla="*/ 2274949 w 4218987"/>
              <a:gd name="connsiteY43" fmla="*/ 1078543 h 4150578"/>
              <a:gd name="connsiteX44" fmla="*/ 3845776 w 4218987"/>
              <a:gd name="connsiteY44" fmla="*/ 1367481 h 4150578"/>
              <a:gd name="connsiteX45" fmla="*/ 3464840 w 4218987"/>
              <a:gd name="connsiteY45" fmla="*/ 3291794 h 4150578"/>
              <a:gd name="connsiteX46" fmla="*/ 1459992 w 4218987"/>
              <a:gd name="connsiteY46" fmla="*/ 3819219 h 4150578"/>
              <a:gd name="connsiteX47" fmla="*/ 1457332 w 4218987"/>
              <a:gd name="connsiteY47" fmla="*/ 3815222 h 4150578"/>
              <a:gd name="connsiteX48" fmla="*/ 1094802 w 4218987"/>
              <a:gd name="connsiteY48" fmla="*/ 2356318 h 4150578"/>
              <a:gd name="connsiteX49" fmla="*/ 859948 w 4218987"/>
              <a:gd name="connsiteY49" fmla="*/ 2090521 h 4150578"/>
              <a:gd name="connsiteX50" fmla="*/ 1963134 w 4218987"/>
              <a:gd name="connsiteY50" fmla="*/ 887612 h 4150578"/>
              <a:gd name="connsiteX51" fmla="*/ 2030962 w 4218987"/>
              <a:gd name="connsiteY51" fmla="*/ 884679 h 4150578"/>
              <a:gd name="connsiteX52" fmla="*/ 2172480 w 4218987"/>
              <a:gd name="connsiteY52" fmla="*/ 1014464 h 4150578"/>
              <a:gd name="connsiteX53" fmla="*/ 2175413 w 4218987"/>
              <a:gd name="connsiteY53" fmla="*/ 1082292 h 4150578"/>
              <a:gd name="connsiteX54" fmla="*/ 1072226 w 4218987"/>
              <a:gd name="connsiteY54" fmla="*/ 2285201 h 4150578"/>
              <a:gd name="connsiteX55" fmla="*/ 1004399 w 4218987"/>
              <a:gd name="connsiteY55" fmla="*/ 2288134 h 4150578"/>
              <a:gd name="connsiteX56" fmla="*/ 862881 w 4218987"/>
              <a:gd name="connsiteY56" fmla="*/ 2158348 h 4150578"/>
              <a:gd name="connsiteX57" fmla="*/ 859948 w 4218987"/>
              <a:gd name="connsiteY57" fmla="*/ 2090521 h 4150578"/>
              <a:gd name="connsiteX58" fmla="*/ 624244 w 4218987"/>
              <a:gd name="connsiteY58" fmla="*/ 601993 h 4150578"/>
              <a:gd name="connsiteX59" fmla="*/ 1246221 w 4218987"/>
              <a:gd name="connsiteY59" fmla="*/ 505843 h 4150578"/>
              <a:gd name="connsiteX60" fmla="*/ 1422930 w 4218987"/>
              <a:gd name="connsiteY60" fmla="*/ 3446 h 4150578"/>
              <a:gd name="connsiteX61" fmla="*/ 1885804 w 4218987"/>
              <a:gd name="connsiteY61" fmla="*/ 837212 h 4150578"/>
              <a:gd name="connsiteX62" fmla="*/ 846522 w 4218987"/>
              <a:gd name="connsiteY62" fmla="*/ 1998625 h 4150578"/>
              <a:gd name="connsiteX63" fmla="*/ 127757 w 4218987"/>
              <a:gd name="connsiteY63" fmla="*/ 2027596 h 4150578"/>
              <a:gd name="connsiteX64" fmla="*/ 448206 w 4218987"/>
              <a:gd name="connsiteY64" fmla="*/ 1396940 h 4150578"/>
              <a:gd name="connsiteX65" fmla="*/ 624244 w 4218987"/>
              <a:gd name="connsiteY65" fmla="*/ 601993 h 4150578"/>
              <a:gd name="connsiteX0" fmla="*/ 2726972 w 4218987"/>
              <a:gd name="connsiteY0" fmla="*/ 2657094 h 4308996"/>
              <a:gd name="connsiteX1" fmla="*/ 2785542 w 4218987"/>
              <a:gd name="connsiteY1" fmla="*/ 2618215 h 4308996"/>
              <a:gd name="connsiteX2" fmla="*/ 2903529 w 4218987"/>
              <a:gd name="connsiteY2" fmla="*/ 2652368 h 4308996"/>
              <a:gd name="connsiteX3" fmla="*/ 2958558 w 4218987"/>
              <a:gd name="connsiteY3" fmla="*/ 2839695 h 4308996"/>
              <a:gd name="connsiteX4" fmla="*/ 2951347 w 4218987"/>
              <a:gd name="connsiteY4" fmla="*/ 2862868 h 4308996"/>
              <a:gd name="connsiteX5" fmla="*/ 2726972 w 4218987"/>
              <a:gd name="connsiteY5" fmla="*/ 2657094 h 4308996"/>
              <a:gd name="connsiteX6" fmla="*/ 2187259 w 4218987"/>
              <a:gd name="connsiteY6" fmla="*/ 2403586 h 4308996"/>
              <a:gd name="connsiteX7" fmla="*/ 2388933 w 4218987"/>
              <a:gd name="connsiteY7" fmla="*/ 2588542 h 4308996"/>
              <a:gd name="connsiteX8" fmla="*/ 2386834 w 4218987"/>
              <a:gd name="connsiteY8" fmla="*/ 2589073 h 4308996"/>
              <a:gd name="connsiteX9" fmla="*/ 2230026 w 4218987"/>
              <a:gd name="connsiteY9" fmla="*/ 2544057 h 4308996"/>
              <a:gd name="connsiteX10" fmla="*/ 2228909 w 4218987"/>
              <a:gd name="connsiteY10" fmla="*/ 2545382 h 4308996"/>
              <a:gd name="connsiteX11" fmla="*/ 2187259 w 4218987"/>
              <a:gd name="connsiteY11" fmla="*/ 2403586 h 4308996"/>
              <a:gd name="connsiteX12" fmla="*/ 1934983 w 4218987"/>
              <a:gd name="connsiteY12" fmla="*/ 2172224 h 4308996"/>
              <a:gd name="connsiteX13" fmla="*/ 1993087 w 4218987"/>
              <a:gd name="connsiteY13" fmla="*/ 2225511 h 4308996"/>
              <a:gd name="connsiteX14" fmla="*/ 1941766 w 4218987"/>
              <a:gd name="connsiteY14" fmla="*/ 2332476 h 4308996"/>
              <a:gd name="connsiteX15" fmla="*/ 2068585 w 4218987"/>
              <a:gd name="connsiteY15" fmla="*/ 2735356 h 4308996"/>
              <a:gd name="connsiteX16" fmla="*/ 2416619 w 4218987"/>
              <a:gd name="connsiteY16" fmla="*/ 2837634 h 4308996"/>
              <a:gd name="connsiteX17" fmla="*/ 2589184 w 4218987"/>
              <a:gd name="connsiteY17" fmla="*/ 2772191 h 4308996"/>
              <a:gd name="connsiteX18" fmla="*/ 2819784 w 4218987"/>
              <a:gd name="connsiteY18" fmla="*/ 2983674 h 4308996"/>
              <a:gd name="connsiteX19" fmla="*/ 2627084 w 4218987"/>
              <a:gd name="connsiteY19" fmla="*/ 2932673 h 4308996"/>
              <a:gd name="connsiteX20" fmla="*/ 2434618 w 4218987"/>
              <a:gd name="connsiteY20" fmla="*/ 3123569 h 4308996"/>
              <a:gd name="connsiteX21" fmla="*/ 2893365 w 4218987"/>
              <a:gd name="connsiteY21" fmla="*/ 3244629 h 4308996"/>
              <a:gd name="connsiteX22" fmla="*/ 3032143 w 4218987"/>
              <a:gd name="connsiteY22" fmla="*/ 3178428 h 4308996"/>
              <a:gd name="connsiteX23" fmla="*/ 3090634 w 4218987"/>
              <a:gd name="connsiteY23" fmla="*/ 3232070 h 4308996"/>
              <a:gd name="connsiteX24" fmla="*/ 3210914 w 4218987"/>
              <a:gd name="connsiteY24" fmla="*/ 3100917 h 4308996"/>
              <a:gd name="connsiteX25" fmla="*/ 3156792 w 4218987"/>
              <a:gd name="connsiteY25" fmla="*/ 3051281 h 4308996"/>
              <a:gd name="connsiteX26" fmla="*/ 3222229 w 4218987"/>
              <a:gd name="connsiteY26" fmla="*/ 2902643 h 4308996"/>
              <a:gd name="connsiteX27" fmla="*/ 3089478 w 4218987"/>
              <a:gd name="connsiteY27" fmla="*/ 2455444 h 4308996"/>
              <a:gd name="connsiteX28" fmla="*/ 3090209 w 4218987"/>
              <a:gd name="connsiteY28" fmla="*/ 2454588 h 4308996"/>
              <a:gd name="connsiteX29" fmla="*/ 3085067 w 4218987"/>
              <a:gd name="connsiteY29" fmla="*/ 2450814 h 4308996"/>
              <a:gd name="connsiteX30" fmla="*/ 3083320 w 4218987"/>
              <a:gd name="connsiteY30" fmla="*/ 2448981 h 4308996"/>
              <a:gd name="connsiteX31" fmla="*/ 3083018 w 4218987"/>
              <a:gd name="connsiteY31" fmla="*/ 2449310 h 4308996"/>
              <a:gd name="connsiteX32" fmla="*/ 2744891 w 4218987"/>
              <a:gd name="connsiteY32" fmla="*/ 2362489 h 4308996"/>
              <a:gd name="connsiteX33" fmla="*/ 2538260 w 4218987"/>
              <a:gd name="connsiteY33" fmla="*/ 2484027 h 4308996"/>
              <a:gd name="connsiteX34" fmla="*/ 2299616 w 4218987"/>
              <a:gd name="connsiteY34" fmla="*/ 2265166 h 4308996"/>
              <a:gd name="connsiteX35" fmla="*/ 2313553 w 4218987"/>
              <a:gd name="connsiteY35" fmla="*/ 2259152 h 4308996"/>
              <a:gd name="connsiteX36" fmla="*/ 2487357 w 4218987"/>
              <a:gd name="connsiteY36" fmla="*/ 2305018 h 4308996"/>
              <a:gd name="connsiteX37" fmla="*/ 2660620 w 4218987"/>
              <a:gd name="connsiteY37" fmla="*/ 2133169 h 4308996"/>
              <a:gd name="connsiteX38" fmla="*/ 2247647 w 4218987"/>
              <a:gd name="connsiteY38" fmla="*/ 2024188 h 4308996"/>
              <a:gd name="connsiteX39" fmla="*/ 2110842 w 4218987"/>
              <a:gd name="connsiteY39" fmla="*/ 2092042 h 4308996"/>
              <a:gd name="connsiteX40" fmla="*/ 2055263 w 4218987"/>
              <a:gd name="connsiteY40" fmla="*/ 2041071 h 4308996"/>
              <a:gd name="connsiteX41" fmla="*/ 1934983 w 4218987"/>
              <a:gd name="connsiteY41" fmla="*/ 2172224 h 4308996"/>
              <a:gd name="connsiteX42" fmla="*/ 1094802 w 4218987"/>
              <a:gd name="connsiteY42" fmla="*/ 2514736 h 4308996"/>
              <a:gd name="connsiteX43" fmla="*/ 2274949 w 4218987"/>
              <a:gd name="connsiteY43" fmla="*/ 1236961 h 4308996"/>
              <a:gd name="connsiteX44" fmla="*/ 3845776 w 4218987"/>
              <a:gd name="connsiteY44" fmla="*/ 1525899 h 4308996"/>
              <a:gd name="connsiteX45" fmla="*/ 3464840 w 4218987"/>
              <a:gd name="connsiteY45" fmla="*/ 3450212 h 4308996"/>
              <a:gd name="connsiteX46" fmla="*/ 1459992 w 4218987"/>
              <a:gd name="connsiteY46" fmla="*/ 3977637 h 4308996"/>
              <a:gd name="connsiteX47" fmla="*/ 1457332 w 4218987"/>
              <a:gd name="connsiteY47" fmla="*/ 3973640 h 4308996"/>
              <a:gd name="connsiteX48" fmla="*/ 1094802 w 4218987"/>
              <a:gd name="connsiteY48" fmla="*/ 2514736 h 4308996"/>
              <a:gd name="connsiteX49" fmla="*/ 859948 w 4218987"/>
              <a:gd name="connsiteY49" fmla="*/ 2248939 h 4308996"/>
              <a:gd name="connsiteX50" fmla="*/ 1963134 w 4218987"/>
              <a:gd name="connsiteY50" fmla="*/ 1046030 h 4308996"/>
              <a:gd name="connsiteX51" fmla="*/ 2030962 w 4218987"/>
              <a:gd name="connsiteY51" fmla="*/ 1043097 h 4308996"/>
              <a:gd name="connsiteX52" fmla="*/ 2172480 w 4218987"/>
              <a:gd name="connsiteY52" fmla="*/ 1172882 h 4308996"/>
              <a:gd name="connsiteX53" fmla="*/ 2175413 w 4218987"/>
              <a:gd name="connsiteY53" fmla="*/ 1240710 h 4308996"/>
              <a:gd name="connsiteX54" fmla="*/ 1072226 w 4218987"/>
              <a:gd name="connsiteY54" fmla="*/ 2443619 h 4308996"/>
              <a:gd name="connsiteX55" fmla="*/ 1004399 w 4218987"/>
              <a:gd name="connsiteY55" fmla="*/ 2446552 h 4308996"/>
              <a:gd name="connsiteX56" fmla="*/ 862881 w 4218987"/>
              <a:gd name="connsiteY56" fmla="*/ 2316766 h 4308996"/>
              <a:gd name="connsiteX57" fmla="*/ 859948 w 4218987"/>
              <a:gd name="connsiteY57" fmla="*/ 2248939 h 4308996"/>
              <a:gd name="connsiteX58" fmla="*/ 624244 w 4218987"/>
              <a:gd name="connsiteY58" fmla="*/ 760411 h 4308996"/>
              <a:gd name="connsiteX59" fmla="*/ 1246221 w 4218987"/>
              <a:gd name="connsiteY59" fmla="*/ 664261 h 4308996"/>
              <a:gd name="connsiteX60" fmla="*/ 1422930 w 4218987"/>
              <a:gd name="connsiteY60" fmla="*/ 161864 h 4308996"/>
              <a:gd name="connsiteX61" fmla="*/ 1885804 w 4218987"/>
              <a:gd name="connsiteY61" fmla="*/ 995630 h 4308996"/>
              <a:gd name="connsiteX62" fmla="*/ 846522 w 4218987"/>
              <a:gd name="connsiteY62" fmla="*/ 2157043 h 4308996"/>
              <a:gd name="connsiteX63" fmla="*/ 127757 w 4218987"/>
              <a:gd name="connsiteY63" fmla="*/ 2186014 h 4308996"/>
              <a:gd name="connsiteX64" fmla="*/ 448206 w 4218987"/>
              <a:gd name="connsiteY64" fmla="*/ 1555358 h 4308996"/>
              <a:gd name="connsiteX65" fmla="*/ 624244 w 4218987"/>
              <a:gd name="connsiteY65" fmla="*/ 760411 h 4308996"/>
              <a:gd name="connsiteX0" fmla="*/ 2726972 w 4218987"/>
              <a:gd name="connsiteY0" fmla="*/ 2714720 h 4366622"/>
              <a:gd name="connsiteX1" fmla="*/ 2785542 w 4218987"/>
              <a:gd name="connsiteY1" fmla="*/ 2675841 h 4366622"/>
              <a:gd name="connsiteX2" fmla="*/ 2903529 w 4218987"/>
              <a:gd name="connsiteY2" fmla="*/ 2709994 h 4366622"/>
              <a:gd name="connsiteX3" fmla="*/ 2958558 w 4218987"/>
              <a:gd name="connsiteY3" fmla="*/ 2897321 h 4366622"/>
              <a:gd name="connsiteX4" fmla="*/ 2951347 w 4218987"/>
              <a:gd name="connsiteY4" fmla="*/ 2920494 h 4366622"/>
              <a:gd name="connsiteX5" fmla="*/ 2726972 w 4218987"/>
              <a:gd name="connsiteY5" fmla="*/ 2714720 h 4366622"/>
              <a:gd name="connsiteX6" fmla="*/ 2187259 w 4218987"/>
              <a:gd name="connsiteY6" fmla="*/ 2461212 h 4366622"/>
              <a:gd name="connsiteX7" fmla="*/ 2388933 w 4218987"/>
              <a:gd name="connsiteY7" fmla="*/ 2646168 h 4366622"/>
              <a:gd name="connsiteX8" fmla="*/ 2386834 w 4218987"/>
              <a:gd name="connsiteY8" fmla="*/ 2646699 h 4366622"/>
              <a:gd name="connsiteX9" fmla="*/ 2230026 w 4218987"/>
              <a:gd name="connsiteY9" fmla="*/ 2601683 h 4366622"/>
              <a:gd name="connsiteX10" fmla="*/ 2228909 w 4218987"/>
              <a:gd name="connsiteY10" fmla="*/ 2603008 h 4366622"/>
              <a:gd name="connsiteX11" fmla="*/ 2187259 w 4218987"/>
              <a:gd name="connsiteY11" fmla="*/ 2461212 h 4366622"/>
              <a:gd name="connsiteX12" fmla="*/ 1934983 w 4218987"/>
              <a:gd name="connsiteY12" fmla="*/ 2229850 h 4366622"/>
              <a:gd name="connsiteX13" fmla="*/ 1993087 w 4218987"/>
              <a:gd name="connsiteY13" fmla="*/ 2283137 h 4366622"/>
              <a:gd name="connsiteX14" fmla="*/ 1941766 w 4218987"/>
              <a:gd name="connsiteY14" fmla="*/ 2390102 h 4366622"/>
              <a:gd name="connsiteX15" fmla="*/ 2068585 w 4218987"/>
              <a:gd name="connsiteY15" fmla="*/ 2792982 h 4366622"/>
              <a:gd name="connsiteX16" fmla="*/ 2416619 w 4218987"/>
              <a:gd name="connsiteY16" fmla="*/ 2895260 h 4366622"/>
              <a:gd name="connsiteX17" fmla="*/ 2589184 w 4218987"/>
              <a:gd name="connsiteY17" fmla="*/ 2829817 h 4366622"/>
              <a:gd name="connsiteX18" fmla="*/ 2819784 w 4218987"/>
              <a:gd name="connsiteY18" fmla="*/ 3041300 h 4366622"/>
              <a:gd name="connsiteX19" fmla="*/ 2627084 w 4218987"/>
              <a:gd name="connsiteY19" fmla="*/ 2990299 h 4366622"/>
              <a:gd name="connsiteX20" fmla="*/ 2434618 w 4218987"/>
              <a:gd name="connsiteY20" fmla="*/ 3181195 h 4366622"/>
              <a:gd name="connsiteX21" fmla="*/ 2893365 w 4218987"/>
              <a:gd name="connsiteY21" fmla="*/ 3302255 h 4366622"/>
              <a:gd name="connsiteX22" fmla="*/ 3032143 w 4218987"/>
              <a:gd name="connsiteY22" fmla="*/ 3236054 h 4366622"/>
              <a:gd name="connsiteX23" fmla="*/ 3090634 w 4218987"/>
              <a:gd name="connsiteY23" fmla="*/ 3289696 h 4366622"/>
              <a:gd name="connsiteX24" fmla="*/ 3210914 w 4218987"/>
              <a:gd name="connsiteY24" fmla="*/ 3158543 h 4366622"/>
              <a:gd name="connsiteX25" fmla="*/ 3156792 w 4218987"/>
              <a:gd name="connsiteY25" fmla="*/ 3108907 h 4366622"/>
              <a:gd name="connsiteX26" fmla="*/ 3222229 w 4218987"/>
              <a:gd name="connsiteY26" fmla="*/ 2960269 h 4366622"/>
              <a:gd name="connsiteX27" fmla="*/ 3089478 w 4218987"/>
              <a:gd name="connsiteY27" fmla="*/ 2513070 h 4366622"/>
              <a:gd name="connsiteX28" fmla="*/ 3090209 w 4218987"/>
              <a:gd name="connsiteY28" fmla="*/ 2512214 h 4366622"/>
              <a:gd name="connsiteX29" fmla="*/ 3085067 w 4218987"/>
              <a:gd name="connsiteY29" fmla="*/ 2508440 h 4366622"/>
              <a:gd name="connsiteX30" fmla="*/ 3083320 w 4218987"/>
              <a:gd name="connsiteY30" fmla="*/ 2506607 h 4366622"/>
              <a:gd name="connsiteX31" fmla="*/ 3083018 w 4218987"/>
              <a:gd name="connsiteY31" fmla="*/ 2506936 h 4366622"/>
              <a:gd name="connsiteX32" fmla="*/ 2744891 w 4218987"/>
              <a:gd name="connsiteY32" fmla="*/ 2420115 h 4366622"/>
              <a:gd name="connsiteX33" fmla="*/ 2538260 w 4218987"/>
              <a:gd name="connsiteY33" fmla="*/ 2541653 h 4366622"/>
              <a:gd name="connsiteX34" fmla="*/ 2299616 w 4218987"/>
              <a:gd name="connsiteY34" fmla="*/ 2322792 h 4366622"/>
              <a:gd name="connsiteX35" fmla="*/ 2313553 w 4218987"/>
              <a:gd name="connsiteY35" fmla="*/ 2316778 h 4366622"/>
              <a:gd name="connsiteX36" fmla="*/ 2487357 w 4218987"/>
              <a:gd name="connsiteY36" fmla="*/ 2362644 h 4366622"/>
              <a:gd name="connsiteX37" fmla="*/ 2660620 w 4218987"/>
              <a:gd name="connsiteY37" fmla="*/ 2190795 h 4366622"/>
              <a:gd name="connsiteX38" fmla="*/ 2247647 w 4218987"/>
              <a:gd name="connsiteY38" fmla="*/ 2081814 h 4366622"/>
              <a:gd name="connsiteX39" fmla="*/ 2110842 w 4218987"/>
              <a:gd name="connsiteY39" fmla="*/ 2149668 h 4366622"/>
              <a:gd name="connsiteX40" fmla="*/ 2055263 w 4218987"/>
              <a:gd name="connsiteY40" fmla="*/ 2098697 h 4366622"/>
              <a:gd name="connsiteX41" fmla="*/ 1934983 w 4218987"/>
              <a:gd name="connsiteY41" fmla="*/ 2229850 h 4366622"/>
              <a:gd name="connsiteX42" fmla="*/ 1094802 w 4218987"/>
              <a:gd name="connsiteY42" fmla="*/ 2572362 h 4366622"/>
              <a:gd name="connsiteX43" fmla="*/ 2274949 w 4218987"/>
              <a:gd name="connsiteY43" fmla="*/ 1294587 h 4366622"/>
              <a:gd name="connsiteX44" fmla="*/ 3845776 w 4218987"/>
              <a:gd name="connsiteY44" fmla="*/ 1583525 h 4366622"/>
              <a:gd name="connsiteX45" fmla="*/ 3464840 w 4218987"/>
              <a:gd name="connsiteY45" fmla="*/ 3507838 h 4366622"/>
              <a:gd name="connsiteX46" fmla="*/ 1459992 w 4218987"/>
              <a:gd name="connsiteY46" fmla="*/ 4035263 h 4366622"/>
              <a:gd name="connsiteX47" fmla="*/ 1457332 w 4218987"/>
              <a:gd name="connsiteY47" fmla="*/ 4031266 h 4366622"/>
              <a:gd name="connsiteX48" fmla="*/ 1094802 w 4218987"/>
              <a:gd name="connsiteY48" fmla="*/ 2572362 h 4366622"/>
              <a:gd name="connsiteX49" fmla="*/ 859948 w 4218987"/>
              <a:gd name="connsiteY49" fmla="*/ 2306565 h 4366622"/>
              <a:gd name="connsiteX50" fmla="*/ 1963134 w 4218987"/>
              <a:gd name="connsiteY50" fmla="*/ 1103656 h 4366622"/>
              <a:gd name="connsiteX51" fmla="*/ 2030962 w 4218987"/>
              <a:gd name="connsiteY51" fmla="*/ 1100723 h 4366622"/>
              <a:gd name="connsiteX52" fmla="*/ 2172480 w 4218987"/>
              <a:gd name="connsiteY52" fmla="*/ 1230508 h 4366622"/>
              <a:gd name="connsiteX53" fmla="*/ 2175413 w 4218987"/>
              <a:gd name="connsiteY53" fmla="*/ 1298336 h 4366622"/>
              <a:gd name="connsiteX54" fmla="*/ 1072226 w 4218987"/>
              <a:gd name="connsiteY54" fmla="*/ 2501245 h 4366622"/>
              <a:gd name="connsiteX55" fmla="*/ 1004399 w 4218987"/>
              <a:gd name="connsiteY55" fmla="*/ 2504178 h 4366622"/>
              <a:gd name="connsiteX56" fmla="*/ 862881 w 4218987"/>
              <a:gd name="connsiteY56" fmla="*/ 2374392 h 4366622"/>
              <a:gd name="connsiteX57" fmla="*/ 859948 w 4218987"/>
              <a:gd name="connsiteY57" fmla="*/ 2306565 h 4366622"/>
              <a:gd name="connsiteX58" fmla="*/ 624244 w 4218987"/>
              <a:gd name="connsiteY58" fmla="*/ 818037 h 4366622"/>
              <a:gd name="connsiteX59" fmla="*/ 1246221 w 4218987"/>
              <a:gd name="connsiteY59" fmla="*/ 721887 h 4366622"/>
              <a:gd name="connsiteX60" fmla="*/ 1422930 w 4218987"/>
              <a:gd name="connsiteY60" fmla="*/ 219490 h 4366622"/>
              <a:gd name="connsiteX61" fmla="*/ 1885804 w 4218987"/>
              <a:gd name="connsiteY61" fmla="*/ 1053256 h 4366622"/>
              <a:gd name="connsiteX62" fmla="*/ 846522 w 4218987"/>
              <a:gd name="connsiteY62" fmla="*/ 2214669 h 4366622"/>
              <a:gd name="connsiteX63" fmla="*/ 127757 w 4218987"/>
              <a:gd name="connsiteY63" fmla="*/ 2243640 h 4366622"/>
              <a:gd name="connsiteX64" fmla="*/ 448206 w 4218987"/>
              <a:gd name="connsiteY64" fmla="*/ 1612984 h 4366622"/>
              <a:gd name="connsiteX65" fmla="*/ 624244 w 4218987"/>
              <a:gd name="connsiteY65" fmla="*/ 818037 h 4366622"/>
              <a:gd name="connsiteX0" fmla="*/ 2726972 w 4218987"/>
              <a:gd name="connsiteY0" fmla="*/ 2679961 h 4331863"/>
              <a:gd name="connsiteX1" fmla="*/ 2785542 w 4218987"/>
              <a:gd name="connsiteY1" fmla="*/ 2641082 h 4331863"/>
              <a:gd name="connsiteX2" fmla="*/ 2903529 w 4218987"/>
              <a:gd name="connsiteY2" fmla="*/ 2675235 h 4331863"/>
              <a:gd name="connsiteX3" fmla="*/ 2958558 w 4218987"/>
              <a:gd name="connsiteY3" fmla="*/ 2862562 h 4331863"/>
              <a:gd name="connsiteX4" fmla="*/ 2951347 w 4218987"/>
              <a:gd name="connsiteY4" fmla="*/ 2885735 h 4331863"/>
              <a:gd name="connsiteX5" fmla="*/ 2726972 w 4218987"/>
              <a:gd name="connsiteY5" fmla="*/ 2679961 h 4331863"/>
              <a:gd name="connsiteX6" fmla="*/ 2187259 w 4218987"/>
              <a:gd name="connsiteY6" fmla="*/ 2426453 h 4331863"/>
              <a:gd name="connsiteX7" fmla="*/ 2388933 w 4218987"/>
              <a:gd name="connsiteY7" fmla="*/ 2611409 h 4331863"/>
              <a:gd name="connsiteX8" fmla="*/ 2386834 w 4218987"/>
              <a:gd name="connsiteY8" fmla="*/ 2611940 h 4331863"/>
              <a:gd name="connsiteX9" fmla="*/ 2230026 w 4218987"/>
              <a:gd name="connsiteY9" fmla="*/ 2566924 h 4331863"/>
              <a:gd name="connsiteX10" fmla="*/ 2228909 w 4218987"/>
              <a:gd name="connsiteY10" fmla="*/ 2568249 h 4331863"/>
              <a:gd name="connsiteX11" fmla="*/ 2187259 w 4218987"/>
              <a:gd name="connsiteY11" fmla="*/ 2426453 h 4331863"/>
              <a:gd name="connsiteX12" fmla="*/ 1934983 w 4218987"/>
              <a:gd name="connsiteY12" fmla="*/ 2195091 h 4331863"/>
              <a:gd name="connsiteX13" fmla="*/ 1993087 w 4218987"/>
              <a:gd name="connsiteY13" fmla="*/ 2248378 h 4331863"/>
              <a:gd name="connsiteX14" fmla="*/ 1941766 w 4218987"/>
              <a:gd name="connsiteY14" fmla="*/ 2355343 h 4331863"/>
              <a:gd name="connsiteX15" fmla="*/ 2068585 w 4218987"/>
              <a:gd name="connsiteY15" fmla="*/ 2758223 h 4331863"/>
              <a:gd name="connsiteX16" fmla="*/ 2416619 w 4218987"/>
              <a:gd name="connsiteY16" fmla="*/ 2860501 h 4331863"/>
              <a:gd name="connsiteX17" fmla="*/ 2589184 w 4218987"/>
              <a:gd name="connsiteY17" fmla="*/ 2795058 h 4331863"/>
              <a:gd name="connsiteX18" fmla="*/ 2819784 w 4218987"/>
              <a:gd name="connsiteY18" fmla="*/ 3006541 h 4331863"/>
              <a:gd name="connsiteX19" fmla="*/ 2627084 w 4218987"/>
              <a:gd name="connsiteY19" fmla="*/ 2955540 h 4331863"/>
              <a:gd name="connsiteX20" fmla="*/ 2434618 w 4218987"/>
              <a:gd name="connsiteY20" fmla="*/ 3146436 h 4331863"/>
              <a:gd name="connsiteX21" fmla="*/ 2893365 w 4218987"/>
              <a:gd name="connsiteY21" fmla="*/ 3267496 h 4331863"/>
              <a:gd name="connsiteX22" fmla="*/ 3032143 w 4218987"/>
              <a:gd name="connsiteY22" fmla="*/ 3201295 h 4331863"/>
              <a:gd name="connsiteX23" fmla="*/ 3090634 w 4218987"/>
              <a:gd name="connsiteY23" fmla="*/ 3254937 h 4331863"/>
              <a:gd name="connsiteX24" fmla="*/ 3210914 w 4218987"/>
              <a:gd name="connsiteY24" fmla="*/ 3123784 h 4331863"/>
              <a:gd name="connsiteX25" fmla="*/ 3156792 w 4218987"/>
              <a:gd name="connsiteY25" fmla="*/ 3074148 h 4331863"/>
              <a:gd name="connsiteX26" fmla="*/ 3222229 w 4218987"/>
              <a:gd name="connsiteY26" fmla="*/ 2925510 h 4331863"/>
              <a:gd name="connsiteX27" fmla="*/ 3089478 w 4218987"/>
              <a:gd name="connsiteY27" fmla="*/ 2478311 h 4331863"/>
              <a:gd name="connsiteX28" fmla="*/ 3090209 w 4218987"/>
              <a:gd name="connsiteY28" fmla="*/ 2477455 h 4331863"/>
              <a:gd name="connsiteX29" fmla="*/ 3085067 w 4218987"/>
              <a:gd name="connsiteY29" fmla="*/ 2473681 h 4331863"/>
              <a:gd name="connsiteX30" fmla="*/ 3083320 w 4218987"/>
              <a:gd name="connsiteY30" fmla="*/ 2471848 h 4331863"/>
              <a:gd name="connsiteX31" fmla="*/ 3083018 w 4218987"/>
              <a:gd name="connsiteY31" fmla="*/ 2472177 h 4331863"/>
              <a:gd name="connsiteX32" fmla="*/ 2744891 w 4218987"/>
              <a:gd name="connsiteY32" fmla="*/ 2385356 h 4331863"/>
              <a:gd name="connsiteX33" fmla="*/ 2538260 w 4218987"/>
              <a:gd name="connsiteY33" fmla="*/ 2506894 h 4331863"/>
              <a:gd name="connsiteX34" fmla="*/ 2299616 w 4218987"/>
              <a:gd name="connsiteY34" fmla="*/ 2288033 h 4331863"/>
              <a:gd name="connsiteX35" fmla="*/ 2313553 w 4218987"/>
              <a:gd name="connsiteY35" fmla="*/ 2282019 h 4331863"/>
              <a:gd name="connsiteX36" fmla="*/ 2487357 w 4218987"/>
              <a:gd name="connsiteY36" fmla="*/ 2327885 h 4331863"/>
              <a:gd name="connsiteX37" fmla="*/ 2660620 w 4218987"/>
              <a:gd name="connsiteY37" fmla="*/ 2156036 h 4331863"/>
              <a:gd name="connsiteX38" fmla="*/ 2247647 w 4218987"/>
              <a:gd name="connsiteY38" fmla="*/ 2047055 h 4331863"/>
              <a:gd name="connsiteX39" fmla="*/ 2110842 w 4218987"/>
              <a:gd name="connsiteY39" fmla="*/ 2114909 h 4331863"/>
              <a:gd name="connsiteX40" fmla="*/ 2055263 w 4218987"/>
              <a:gd name="connsiteY40" fmla="*/ 2063938 h 4331863"/>
              <a:gd name="connsiteX41" fmla="*/ 1934983 w 4218987"/>
              <a:gd name="connsiteY41" fmla="*/ 2195091 h 4331863"/>
              <a:gd name="connsiteX42" fmla="*/ 1094802 w 4218987"/>
              <a:gd name="connsiteY42" fmla="*/ 2537603 h 4331863"/>
              <a:gd name="connsiteX43" fmla="*/ 2274949 w 4218987"/>
              <a:gd name="connsiteY43" fmla="*/ 1259828 h 4331863"/>
              <a:gd name="connsiteX44" fmla="*/ 3845776 w 4218987"/>
              <a:gd name="connsiteY44" fmla="*/ 1548766 h 4331863"/>
              <a:gd name="connsiteX45" fmla="*/ 3464840 w 4218987"/>
              <a:gd name="connsiteY45" fmla="*/ 3473079 h 4331863"/>
              <a:gd name="connsiteX46" fmla="*/ 1459992 w 4218987"/>
              <a:gd name="connsiteY46" fmla="*/ 4000504 h 4331863"/>
              <a:gd name="connsiteX47" fmla="*/ 1457332 w 4218987"/>
              <a:gd name="connsiteY47" fmla="*/ 3996507 h 4331863"/>
              <a:gd name="connsiteX48" fmla="*/ 1094802 w 4218987"/>
              <a:gd name="connsiteY48" fmla="*/ 2537603 h 4331863"/>
              <a:gd name="connsiteX49" fmla="*/ 859948 w 4218987"/>
              <a:gd name="connsiteY49" fmla="*/ 2271806 h 4331863"/>
              <a:gd name="connsiteX50" fmla="*/ 1963134 w 4218987"/>
              <a:gd name="connsiteY50" fmla="*/ 1068897 h 4331863"/>
              <a:gd name="connsiteX51" fmla="*/ 2030962 w 4218987"/>
              <a:gd name="connsiteY51" fmla="*/ 1065964 h 4331863"/>
              <a:gd name="connsiteX52" fmla="*/ 2172480 w 4218987"/>
              <a:gd name="connsiteY52" fmla="*/ 1195749 h 4331863"/>
              <a:gd name="connsiteX53" fmla="*/ 2175413 w 4218987"/>
              <a:gd name="connsiteY53" fmla="*/ 1263577 h 4331863"/>
              <a:gd name="connsiteX54" fmla="*/ 1072226 w 4218987"/>
              <a:gd name="connsiteY54" fmla="*/ 2466486 h 4331863"/>
              <a:gd name="connsiteX55" fmla="*/ 1004399 w 4218987"/>
              <a:gd name="connsiteY55" fmla="*/ 2469419 h 4331863"/>
              <a:gd name="connsiteX56" fmla="*/ 862881 w 4218987"/>
              <a:gd name="connsiteY56" fmla="*/ 2339633 h 4331863"/>
              <a:gd name="connsiteX57" fmla="*/ 859948 w 4218987"/>
              <a:gd name="connsiteY57" fmla="*/ 2271806 h 4331863"/>
              <a:gd name="connsiteX58" fmla="*/ 624244 w 4218987"/>
              <a:gd name="connsiteY58" fmla="*/ 783278 h 4331863"/>
              <a:gd name="connsiteX59" fmla="*/ 1246221 w 4218987"/>
              <a:gd name="connsiteY59" fmla="*/ 687128 h 4331863"/>
              <a:gd name="connsiteX60" fmla="*/ 1422930 w 4218987"/>
              <a:gd name="connsiteY60" fmla="*/ 184731 h 4331863"/>
              <a:gd name="connsiteX61" fmla="*/ 1885804 w 4218987"/>
              <a:gd name="connsiteY61" fmla="*/ 1018497 h 4331863"/>
              <a:gd name="connsiteX62" fmla="*/ 846522 w 4218987"/>
              <a:gd name="connsiteY62" fmla="*/ 2179910 h 4331863"/>
              <a:gd name="connsiteX63" fmla="*/ 127757 w 4218987"/>
              <a:gd name="connsiteY63" fmla="*/ 2208881 h 4331863"/>
              <a:gd name="connsiteX64" fmla="*/ 448206 w 4218987"/>
              <a:gd name="connsiteY64" fmla="*/ 1578225 h 4331863"/>
              <a:gd name="connsiteX65" fmla="*/ 624244 w 4218987"/>
              <a:gd name="connsiteY65" fmla="*/ 783278 h 433186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24244 w 4218987"/>
              <a:gd name="connsiteY58" fmla="*/ 804258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24244 w 4218987"/>
              <a:gd name="connsiteY65" fmla="*/ 804258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498006 h 4149908"/>
              <a:gd name="connsiteX1" fmla="*/ 2785542 w 4218987"/>
              <a:gd name="connsiteY1" fmla="*/ 2459127 h 4149908"/>
              <a:gd name="connsiteX2" fmla="*/ 2903529 w 4218987"/>
              <a:gd name="connsiteY2" fmla="*/ 2493280 h 4149908"/>
              <a:gd name="connsiteX3" fmla="*/ 2958558 w 4218987"/>
              <a:gd name="connsiteY3" fmla="*/ 2680607 h 4149908"/>
              <a:gd name="connsiteX4" fmla="*/ 2951347 w 4218987"/>
              <a:gd name="connsiteY4" fmla="*/ 2703780 h 4149908"/>
              <a:gd name="connsiteX5" fmla="*/ 2726972 w 4218987"/>
              <a:gd name="connsiteY5" fmla="*/ 2498006 h 4149908"/>
              <a:gd name="connsiteX6" fmla="*/ 2187259 w 4218987"/>
              <a:gd name="connsiteY6" fmla="*/ 2244498 h 4149908"/>
              <a:gd name="connsiteX7" fmla="*/ 2388933 w 4218987"/>
              <a:gd name="connsiteY7" fmla="*/ 2429454 h 4149908"/>
              <a:gd name="connsiteX8" fmla="*/ 2386834 w 4218987"/>
              <a:gd name="connsiteY8" fmla="*/ 2429985 h 4149908"/>
              <a:gd name="connsiteX9" fmla="*/ 2230026 w 4218987"/>
              <a:gd name="connsiteY9" fmla="*/ 2384969 h 4149908"/>
              <a:gd name="connsiteX10" fmla="*/ 2228909 w 4218987"/>
              <a:gd name="connsiteY10" fmla="*/ 2386294 h 4149908"/>
              <a:gd name="connsiteX11" fmla="*/ 2187259 w 4218987"/>
              <a:gd name="connsiteY11" fmla="*/ 2244498 h 4149908"/>
              <a:gd name="connsiteX12" fmla="*/ 1934983 w 4218987"/>
              <a:gd name="connsiteY12" fmla="*/ 2013136 h 4149908"/>
              <a:gd name="connsiteX13" fmla="*/ 1993087 w 4218987"/>
              <a:gd name="connsiteY13" fmla="*/ 2066423 h 4149908"/>
              <a:gd name="connsiteX14" fmla="*/ 1941766 w 4218987"/>
              <a:gd name="connsiteY14" fmla="*/ 2173388 h 4149908"/>
              <a:gd name="connsiteX15" fmla="*/ 2068585 w 4218987"/>
              <a:gd name="connsiteY15" fmla="*/ 2576268 h 4149908"/>
              <a:gd name="connsiteX16" fmla="*/ 2416619 w 4218987"/>
              <a:gd name="connsiteY16" fmla="*/ 2678546 h 4149908"/>
              <a:gd name="connsiteX17" fmla="*/ 2589184 w 4218987"/>
              <a:gd name="connsiteY17" fmla="*/ 2613103 h 4149908"/>
              <a:gd name="connsiteX18" fmla="*/ 2819784 w 4218987"/>
              <a:gd name="connsiteY18" fmla="*/ 2824586 h 4149908"/>
              <a:gd name="connsiteX19" fmla="*/ 2627084 w 4218987"/>
              <a:gd name="connsiteY19" fmla="*/ 2773585 h 4149908"/>
              <a:gd name="connsiteX20" fmla="*/ 2434618 w 4218987"/>
              <a:gd name="connsiteY20" fmla="*/ 2964481 h 4149908"/>
              <a:gd name="connsiteX21" fmla="*/ 2893365 w 4218987"/>
              <a:gd name="connsiteY21" fmla="*/ 3085541 h 4149908"/>
              <a:gd name="connsiteX22" fmla="*/ 3032143 w 4218987"/>
              <a:gd name="connsiteY22" fmla="*/ 3019340 h 4149908"/>
              <a:gd name="connsiteX23" fmla="*/ 3090634 w 4218987"/>
              <a:gd name="connsiteY23" fmla="*/ 3072982 h 4149908"/>
              <a:gd name="connsiteX24" fmla="*/ 3210914 w 4218987"/>
              <a:gd name="connsiteY24" fmla="*/ 2941829 h 4149908"/>
              <a:gd name="connsiteX25" fmla="*/ 3156792 w 4218987"/>
              <a:gd name="connsiteY25" fmla="*/ 2892193 h 4149908"/>
              <a:gd name="connsiteX26" fmla="*/ 3222229 w 4218987"/>
              <a:gd name="connsiteY26" fmla="*/ 2743555 h 4149908"/>
              <a:gd name="connsiteX27" fmla="*/ 3089478 w 4218987"/>
              <a:gd name="connsiteY27" fmla="*/ 2296356 h 4149908"/>
              <a:gd name="connsiteX28" fmla="*/ 3090209 w 4218987"/>
              <a:gd name="connsiteY28" fmla="*/ 2295500 h 4149908"/>
              <a:gd name="connsiteX29" fmla="*/ 3085067 w 4218987"/>
              <a:gd name="connsiteY29" fmla="*/ 2291726 h 4149908"/>
              <a:gd name="connsiteX30" fmla="*/ 3083320 w 4218987"/>
              <a:gd name="connsiteY30" fmla="*/ 2289893 h 4149908"/>
              <a:gd name="connsiteX31" fmla="*/ 3083018 w 4218987"/>
              <a:gd name="connsiteY31" fmla="*/ 2290222 h 4149908"/>
              <a:gd name="connsiteX32" fmla="*/ 2744891 w 4218987"/>
              <a:gd name="connsiteY32" fmla="*/ 2203401 h 4149908"/>
              <a:gd name="connsiteX33" fmla="*/ 2538260 w 4218987"/>
              <a:gd name="connsiteY33" fmla="*/ 2324939 h 4149908"/>
              <a:gd name="connsiteX34" fmla="*/ 2299616 w 4218987"/>
              <a:gd name="connsiteY34" fmla="*/ 2106078 h 4149908"/>
              <a:gd name="connsiteX35" fmla="*/ 2313553 w 4218987"/>
              <a:gd name="connsiteY35" fmla="*/ 2100064 h 4149908"/>
              <a:gd name="connsiteX36" fmla="*/ 2487357 w 4218987"/>
              <a:gd name="connsiteY36" fmla="*/ 2145930 h 4149908"/>
              <a:gd name="connsiteX37" fmla="*/ 2660620 w 4218987"/>
              <a:gd name="connsiteY37" fmla="*/ 1974081 h 4149908"/>
              <a:gd name="connsiteX38" fmla="*/ 2247647 w 4218987"/>
              <a:gd name="connsiteY38" fmla="*/ 1865100 h 4149908"/>
              <a:gd name="connsiteX39" fmla="*/ 2110842 w 4218987"/>
              <a:gd name="connsiteY39" fmla="*/ 1932954 h 4149908"/>
              <a:gd name="connsiteX40" fmla="*/ 2055263 w 4218987"/>
              <a:gd name="connsiteY40" fmla="*/ 1881983 h 4149908"/>
              <a:gd name="connsiteX41" fmla="*/ 1934983 w 4218987"/>
              <a:gd name="connsiteY41" fmla="*/ 2013136 h 4149908"/>
              <a:gd name="connsiteX42" fmla="*/ 1094802 w 4218987"/>
              <a:gd name="connsiteY42" fmla="*/ 2355648 h 4149908"/>
              <a:gd name="connsiteX43" fmla="*/ 2274949 w 4218987"/>
              <a:gd name="connsiteY43" fmla="*/ 1077873 h 4149908"/>
              <a:gd name="connsiteX44" fmla="*/ 3845776 w 4218987"/>
              <a:gd name="connsiteY44" fmla="*/ 1366811 h 4149908"/>
              <a:gd name="connsiteX45" fmla="*/ 3464840 w 4218987"/>
              <a:gd name="connsiteY45" fmla="*/ 3291124 h 4149908"/>
              <a:gd name="connsiteX46" fmla="*/ 1459992 w 4218987"/>
              <a:gd name="connsiteY46" fmla="*/ 3818549 h 4149908"/>
              <a:gd name="connsiteX47" fmla="*/ 1457332 w 4218987"/>
              <a:gd name="connsiteY47" fmla="*/ 3814552 h 4149908"/>
              <a:gd name="connsiteX48" fmla="*/ 1094802 w 4218987"/>
              <a:gd name="connsiteY48" fmla="*/ 2355648 h 4149908"/>
              <a:gd name="connsiteX49" fmla="*/ 859948 w 4218987"/>
              <a:gd name="connsiteY49" fmla="*/ 2089851 h 4149908"/>
              <a:gd name="connsiteX50" fmla="*/ 1963134 w 4218987"/>
              <a:gd name="connsiteY50" fmla="*/ 886942 h 4149908"/>
              <a:gd name="connsiteX51" fmla="*/ 2030962 w 4218987"/>
              <a:gd name="connsiteY51" fmla="*/ 884009 h 4149908"/>
              <a:gd name="connsiteX52" fmla="*/ 2172480 w 4218987"/>
              <a:gd name="connsiteY52" fmla="*/ 1013794 h 4149908"/>
              <a:gd name="connsiteX53" fmla="*/ 2175413 w 4218987"/>
              <a:gd name="connsiteY53" fmla="*/ 1081622 h 4149908"/>
              <a:gd name="connsiteX54" fmla="*/ 1072226 w 4218987"/>
              <a:gd name="connsiteY54" fmla="*/ 2284531 h 4149908"/>
              <a:gd name="connsiteX55" fmla="*/ 1004399 w 4218987"/>
              <a:gd name="connsiteY55" fmla="*/ 2287464 h 4149908"/>
              <a:gd name="connsiteX56" fmla="*/ 862881 w 4218987"/>
              <a:gd name="connsiteY56" fmla="*/ 2157678 h 4149908"/>
              <a:gd name="connsiteX57" fmla="*/ 859948 w 4218987"/>
              <a:gd name="connsiteY57" fmla="*/ 2089851 h 4149908"/>
              <a:gd name="connsiteX58" fmla="*/ 617213 w 4218987"/>
              <a:gd name="connsiteY58" fmla="*/ 646571 h 4149908"/>
              <a:gd name="connsiteX59" fmla="*/ 1193554 w 4218987"/>
              <a:gd name="connsiteY59" fmla="*/ 534417 h 4149908"/>
              <a:gd name="connsiteX60" fmla="*/ 1422930 w 4218987"/>
              <a:gd name="connsiteY60" fmla="*/ 2776 h 4149908"/>
              <a:gd name="connsiteX61" fmla="*/ 1885804 w 4218987"/>
              <a:gd name="connsiteY61" fmla="*/ 836542 h 4149908"/>
              <a:gd name="connsiteX62" fmla="*/ 846522 w 4218987"/>
              <a:gd name="connsiteY62" fmla="*/ 1997955 h 4149908"/>
              <a:gd name="connsiteX63" fmla="*/ 127757 w 4218987"/>
              <a:gd name="connsiteY63" fmla="*/ 2026926 h 4149908"/>
              <a:gd name="connsiteX64" fmla="*/ 448206 w 4218987"/>
              <a:gd name="connsiteY64" fmla="*/ 1396270 h 4149908"/>
              <a:gd name="connsiteX65" fmla="*/ 617213 w 4218987"/>
              <a:gd name="connsiteY65" fmla="*/ 646571 h 4149908"/>
              <a:gd name="connsiteX0" fmla="*/ 2726972 w 4218987"/>
              <a:gd name="connsiteY0" fmla="*/ 2558980 h 4210882"/>
              <a:gd name="connsiteX1" fmla="*/ 2785542 w 4218987"/>
              <a:gd name="connsiteY1" fmla="*/ 2520101 h 4210882"/>
              <a:gd name="connsiteX2" fmla="*/ 2903529 w 4218987"/>
              <a:gd name="connsiteY2" fmla="*/ 2554254 h 4210882"/>
              <a:gd name="connsiteX3" fmla="*/ 2958558 w 4218987"/>
              <a:gd name="connsiteY3" fmla="*/ 2741581 h 4210882"/>
              <a:gd name="connsiteX4" fmla="*/ 2951347 w 4218987"/>
              <a:gd name="connsiteY4" fmla="*/ 2764754 h 4210882"/>
              <a:gd name="connsiteX5" fmla="*/ 2726972 w 4218987"/>
              <a:gd name="connsiteY5" fmla="*/ 2558980 h 4210882"/>
              <a:gd name="connsiteX6" fmla="*/ 2187259 w 4218987"/>
              <a:gd name="connsiteY6" fmla="*/ 2305472 h 4210882"/>
              <a:gd name="connsiteX7" fmla="*/ 2388933 w 4218987"/>
              <a:gd name="connsiteY7" fmla="*/ 2490428 h 4210882"/>
              <a:gd name="connsiteX8" fmla="*/ 2386834 w 4218987"/>
              <a:gd name="connsiteY8" fmla="*/ 2490959 h 4210882"/>
              <a:gd name="connsiteX9" fmla="*/ 2230026 w 4218987"/>
              <a:gd name="connsiteY9" fmla="*/ 2445943 h 4210882"/>
              <a:gd name="connsiteX10" fmla="*/ 2228909 w 4218987"/>
              <a:gd name="connsiteY10" fmla="*/ 2447268 h 4210882"/>
              <a:gd name="connsiteX11" fmla="*/ 2187259 w 4218987"/>
              <a:gd name="connsiteY11" fmla="*/ 2305472 h 4210882"/>
              <a:gd name="connsiteX12" fmla="*/ 1934983 w 4218987"/>
              <a:gd name="connsiteY12" fmla="*/ 2074110 h 4210882"/>
              <a:gd name="connsiteX13" fmla="*/ 1993087 w 4218987"/>
              <a:gd name="connsiteY13" fmla="*/ 2127397 h 4210882"/>
              <a:gd name="connsiteX14" fmla="*/ 1941766 w 4218987"/>
              <a:gd name="connsiteY14" fmla="*/ 2234362 h 4210882"/>
              <a:gd name="connsiteX15" fmla="*/ 2068585 w 4218987"/>
              <a:gd name="connsiteY15" fmla="*/ 2637242 h 4210882"/>
              <a:gd name="connsiteX16" fmla="*/ 2416619 w 4218987"/>
              <a:gd name="connsiteY16" fmla="*/ 2739520 h 4210882"/>
              <a:gd name="connsiteX17" fmla="*/ 2589184 w 4218987"/>
              <a:gd name="connsiteY17" fmla="*/ 2674077 h 4210882"/>
              <a:gd name="connsiteX18" fmla="*/ 2819784 w 4218987"/>
              <a:gd name="connsiteY18" fmla="*/ 2885560 h 4210882"/>
              <a:gd name="connsiteX19" fmla="*/ 2627084 w 4218987"/>
              <a:gd name="connsiteY19" fmla="*/ 2834559 h 4210882"/>
              <a:gd name="connsiteX20" fmla="*/ 2434618 w 4218987"/>
              <a:gd name="connsiteY20" fmla="*/ 3025455 h 4210882"/>
              <a:gd name="connsiteX21" fmla="*/ 2893365 w 4218987"/>
              <a:gd name="connsiteY21" fmla="*/ 3146515 h 4210882"/>
              <a:gd name="connsiteX22" fmla="*/ 3032143 w 4218987"/>
              <a:gd name="connsiteY22" fmla="*/ 3080314 h 4210882"/>
              <a:gd name="connsiteX23" fmla="*/ 3090634 w 4218987"/>
              <a:gd name="connsiteY23" fmla="*/ 3133956 h 4210882"/>
              <a:gd name="connsiteX24" fmla="*/ 3210914 w 4218987"/>
              <a:gd name="connsiteY24" fmla="*/ 3002803 h 4210882"/>
              <a:gd name="connsiteX25" fmla="*/ 3156792 w 4218987"/>
              <a:gd name="connsiteY25" fmla="*/ 2953167 h 4210882"/>
              <a:gd name="connsiteX26" fmla="*/ 3222229 w 4218987"/>
              <a:gd name="connsiteY26" fmla="*/ 2804529 h 4210882"/>
              <a:gd name="connsiteX27" fmla="*/ 3089478 w 4218987"/>
              <a:gd name="connsiteY27" fmla="*/ 2357330 h 4210882"/>
              <a:gd name="connsiteX28" fmla="*/ 3090209 w 4218987"/>
              <a:gd name="connsiteY28" fmla="*/ 2356474 h 4210882"/>
              <a:gd name="connsiteX29" fmla="*/ 3085067 w 4218987"/>
              <a:gd name="connsiteY29" fmla="*/ 2352700 h 4210882"/>
              <a:gd name="connsiteX30" fmla="*/ 3083320 w 4218987"/>
              <a:gd name="connsiteY30" fmla="*/ 2350867 h 4210882"/>
              <a:gd name="connsiteX31" fmla="*/ 3083018 w 4218987"/>
              <a:gd name="connsiteY31" fmla="*/ 2351196 h 4210882"/>
              <a:gd name="connsiteX32" fmla="*/ 2744891 w 4218987"/>
              <a:gd name="connsiteY32" fmla="*/ 2264375 h 4210882"/>
              <a:gd name="connsiteX33" fmla="*/ 2538260 w 4218987"/>
              <a:gd name="connsiteY33" fmla="*/ 2385913 h 4210882"/>
              <a:gd name="connsiteX34" fmla="*/ 2299616 w 4218987"/>
              <a:gd name="connsiteY34" fmla="*/ 2167052 h 4210882"/>
              <a:gd name="connsiteX35" fmla="*/ 2313553 w 4218987"/>
              <a:gd name="connsiteY35" fmla="*/ 2161038 h 4210882"/>
              <a:gd name="connsiteX36" fmla="*/ 2487357 w 4218987"/>
              <a:gd name="connsiteY36" fmla="*/ 2206904 h 4210882"/>
              <a:gd name="connsiteX37" fmla="*/ 2660620 w 4218987"/>
              <a:gd name="connsiteY37" fmla="*/ 2035055 h 4210882"/>
              <a:gd name="connsiteX38" fmla="*/ 2247647 w 4218987"/>
              <a:gd name="connsiteY38" fmla="*/ 1926074 h 4210882"/>
              <a:gd name="connsiteX39" fmla="*/ 2110842 w 4218987"/>
              <a:gd name="connsiteY39" fmla="*/ 1993928 h 4210882"/>
              <a:gd name="connsiteX40" fmla="*/ 2055263 w 4218987"/>
              <a:gd name="connsiteY40" fmla="*/ 1942957 h 4210882"/>
              <a:gd name="connsiteX41" fmla="*/ 1934983 w 4218987"/>
              <a:gd name="connsiteY41" fmla="*/ 2074110 h 4210882"/>
              <a:gd name="connsiteX42" fmla="*/ 1094802 w 4218987"/>
              <a:gd name="connsiteY42" fmla="*/ 2416622 h 4210882"/>
              <a:gd name="connsiteX43" fmla="*/ 2274949 w 4218987"/>
              <a:gd name="connsiteY43" fmla="*/ 1138847 h 4210882"/>
              <a:gd name="connsiteX44" fmla="*/ 3845776 w 4218987"/>
              <a:gd name="connsiteY44" fmla="*/ 1427785 h 4210882"/>
              <a:gd name="connsiteX45" fmla="*/ 3464840 w 4218987"/>
              <a:gd name="connsiteY45" fmla="*/ 3352098 h 4210882"/>
              <a:gd name="connsiteX46" fmla="*/ 1459992 w 4218987"/>
              <a:gd name="connsiteY46" fmla="*/ 3879523 h 4210882"/>
              <a:gd name="connsiteX47" fmla="*/ 1457332 w 4218987"/>
              <a:gd name="connsiteY47" fmla="*/ 3875526 h 4210882"/>
              <a:gd name="connsiteX48" fmla="*/ 1094802 w 4218987"/>
              <a:gd name="connsiteY48" fmla="*/ 2416622 h 4210882"/>
              <a:gd name="connsiteX49" fmla="*/ 859948 w 4218987"/>
              <a:gd name="connsiteY49" fmla="*/ 2150825 h 4210882"/>
              <a:gd name="connsiteX50" fmla="*/ 1963134 w 4218987"/>
              <a:gd name="connsiteY50" fmla="*/ 947916 h 4210882"/>
              <a:gd name="connsiteX51" fmla="*/ 2030962 w 4218987"/>
              <a:gd name="connsiteY51" fmla="*/ 944983 h 4210882"/>
              <a:gd name="connsiteX52" fmla="*/ 2172480 w 4218987"/>
              <a:gd name="connsiteY52" fmla="*/ 1074768 h 4210882"/>
              <a:gd name="connsiteX53" fmla="*/ 2175413 w 4218987"/>
              <a:gd name="connsiteY53" fmla="*/ 1142596 h 4210882"/>
              <a:gd name="connsiteX54" fmla="*/ 1072226 w 4218987"/>
              <a:gd name="connsiteY54" fmla="*/ 2345505 h 4210882"/>
              <a:gd name="connsiteX55" fmla="*/ 1004399 w 4218987"/>
              <a:gd name="connsiteY55" fmla="*/ 2348438 h 4210882"/>
              <a:gd name="connsiteX56" fmla="*/ 862881 w 4218987"/>
              <a:gd name="connsiteY56" fmla="*/ 2218652 h 4210882"/>
              <a:gd name="connsiteX57" fmla="*/ 859948 w 4218987"/>
              <a:gd name="connsiteY57" fmla="*/ 2150825 h 4210882"/>
              <a:gd name="connsiteX58" fmla="*/ 617213 w 4218987"/>
              <a:gd name="connsiteY58" fmla="*/ 707545 h 4210882"/>
              <a:gd name="connsiteX59" fmla="*/ 1193554 w 4218987"/>
              <a:gd name="connsiteY59" fmla="*/ 595391 h 4210882"/>
              <a:gd name="connsiteX60" fmla="*/ 1591068 w 4218987"/>
              <a:gd name="connsiteY60" fmla="*/ 2547 h 4210882"/>
              <a:gd name="connsiteX61" fmla="*/ 1885804 w 4218987"/>
              <a:gd name="connsiteY61" fmla="*/ 897516 h 4210882"/>
              <a:gd name="connsiteX62" fmla="*/ 846522 w 4218987"/>
              <a:gd name="connsiteY62" fmla="*/ 2058929 h 4210882"/>
              <a:gd name="connsiteX63" fmla="*/ 127757 w 4218987"/>
              <a:gd name="connsiteY63" fmla="*/ 2087900 h 4210882"/>
              <a:gd name="connsiteX64" fmla="*/ 448206 w 4218987"/>
              <a:gd name="connsiteY64" fmla="*/ 1457244 h 4210882"/>
              <a:gd name="connsiteX65" fmla="*/ 617213 w 4218987"/>
              <a:gd name="connsiteY65" fmla="*/ 707545 h 4210882"/>
              <a:gd name="connsiteX0" fmla="*/ 2726972 w 4218987"/>
              <a:gd name="connsiteY0" fmla="*/ 2566931 h 4218833"/>
              <a:gd name="connsiteX1" fmla="*/ 2785542 w 4218987"/>
              <a:gd name="connsiteY1" fmla="*/ 2528052 h 4218833"/>
              <a:gd name="connsiteX2" fmla="*/ 2903529 w 4218987"/>
              <a:gd name="connsiteY2" fmla="*/ 2562205 h 4218833"/>
              <a:gd name="connsiteX3" fmla="*/ 2958558 w 4218987"/>
              <a:gd name="connsiteY3" fmla="*/ 2749532 h 4218833"/>
              <a:gd name="connsiteX4" fmla="*/ 2951347 w 4218987"/>
              <a:gd name="connsiteY4" fmla="*/ 2772705 h 4218833"/>
              <a:gd name="connsiteX5" fmla="*/ 2726972 w 4218987"/>
              <a:gd name="connsiteY5" fmla="*/ 2566931 h 4218833"/>
              <a:gd name="connsiteX6" fmla="*/ 2187259 w 4218987"/>
              <a:gd name="connsiteY6" fmla="*/ 2313423 h 4218833"/>
              <a:gd name="connsiteX7" fmla="*/ 2388933 w 4218987"/>
              <a:gd name="connsiteY7" fmla="*/ 2498379 h 4218833"/>
              <a:gd name="connsiteX8" fmla="*/ 2386834 w 4218987"/>
              <a:gd name="connsiteY8" fmla="*/ 2498910 h 4218833"/>
              <a:gd name="connsiteX9" fmla="*/ 2230026 w 4218987"/>
              <a:gd name="connsiteY9" fmla="*/ 2453894 h 4218833"/>
              <a:gd name="connsiteX10" fmla="*/ 2228909 w 4218987"/>
              <a:gd name="connsiteY10" fmla="*/ 2455219 h 4218833"/>
              <a:gd name="connsiteX11" fmla="*/ 2187259 w 4218987"/>
              <a:gd name="connsiteY11" fmla="*/ 2313423 h 4218833"/>
              <a:gd name="connsiteX12" fmla="*/ 1934983 w 4218987"/>
              <a:gd name="connsiteY12" fmla="*/ 2082061 h 4218833"/>
              <a:gd name="connsiteX13" fmla="*/ 1993087 w 4218987"/>
              <a:gd name="connsiteY13" fmla="*/ 2135348 h 4218833"/>
              <a:gd name="connsiteX14" fmla="*/ 1941766 w 4218987"/>
              <a:gd name="connsiteY14" fmla="*/ 2242313 h 4218833"/>
              <a:gd name="connsiteX15" fmla="*/ 2068585 w 4218987"/>
              <a:gd name="connsiteY15" fmla="*/ 2645193 h 4218833"/>
              <a:gd name="connsiteX16" fmla="*/ 2416619 w 4218987"/>
              <a:gd name="connsiteY16" fmla="*/ 2747471 h 4218833"/>
              <a:gd name="connsiteX17" fmla="*/ 2589184 w 4218987"/>
              <a:gd name="connsiteY17" fmla="*/ 2682028 h 4218833"/>
              <a:gd name="connsiteX18" fmla="*/ 2819784 w 4218987"/>
              <a:gd name="connsiteY18" fmla="*/ 2893511 h 4218833"/>
              <a:gd name="connsiteX19" fmla="*/ 2627084 w 4218987"/>
              <a:gd name="connsiteY19" fmla="*/ 2842510 h 4218833"/>
              <a:gd name="connsiteX20" fmla="*/ 2434618 w 4218987"/>
              <a:gd name="connsiteY20" fmla="*/ 3033406 h 4218833"/>
              <a:gd name="connsiteX21" fmla="*/ 2893365 w 4218987"/>
              <a:gd name="connsiteY21" fmla="*/ 3154466 h 4218833"/>
              <a:gd name="connsiteX22" fmla="*/ 3032143 w 4218987"/>
              <a:gd name="connsiteY22" fmla="*/ 3088265 h 4218833"/>
              <a:gd name="connsiteX23" fmla="*/ 3090634 w 4218987"/>
              <a:gd name="connsiteY23" fmla="*/ 3141907 h 4218833"/>
              <a:gd name="connsiteX24" fmla="*/ 3210914 w 4218987"/>
              <a:gd name="connsiteY24" fmla="*/ 3010754 h 4218833"/>
              <a:gd name="connsiteX25" fmla="*/ 3156792 w 4218987"/>
              <a:gd name="connsiteY25" fmla="*/ 2961118 h 4218833"/>
              <a:gd name="connsiteX26" fmla="*/ 3222229 w 4218987"/>
              <a:gd name="connsiteY26" fmla="*/ 2812480 h 4218833"/>
              <a:gd name="connsiteX27" fmla="*/ 3089478 w 4218987"/>
              <a:gd name="connsiteY27" fmla="*/ 2365281 h 4218833"/>
              <a:gd name="connsiteX28" fmla="*/ 3090209 w 4218987"/>
              <a:gd name="connsiteY28" fmla="*/ 2364425 h 4218833"/>
              <a:gd name="connsiteX29" fmla="*/ 3085067 w 4218987"/>
              <a:gd name="connsiteY29" fmla="*/ 2360651 h 4218833"/>
              <a:gd name="connsiteX30" fmla="*/ 3083320 w 4218987"/>
              <a:gd name="connsiteY30" fmla="*/ 2358818 h 4218833"/>
              <a:gd name="connsiteX31" fmla="*/ 3083018 w 4218987"/>
              <a:gd name="connsiteY31" fmla="*/ 2359147 h 4218833"/>
              <a:gd name="connsiteX32" fmla="*/ 2744891 w 4218987"/>
              <a:gd name="connsiteY32" fmla="*/ 2272326 h 4218833"/>
              <a:gd name="connsiteX33" fmla="*/ 2538260 w 4218987"/>
              <a:gd name="connsiteY33" fmla="*/ 2393864 h 4218833"/>
              <a:gd name="connsiteX34" fmla="*/ 2299616 w 4218987"/>
              <a:gd name="connsiteY34" fmla="*/ 2175003 h 4218833"/>
              <a:gd name="connsiteX35" fmla="*/ 2313553 w 4218987"/>
              <a:gd name="connsiteY35" fmla="*/ 2168989 h 4218833"/>
              <a:gd name="connsiteX36" fmla="*/ 2487357 w 4218987"/>
              <a:gd name="connsiteY36" fmla="*/ 2214855 h 4218833"/>
              <a:gd name="connsiteX37" fmla="*/ 2660620 w 4218987"/>
              <a:gd name="connsiteY37" fmla="*/ 2043006 h 4218833"/>
              <a:gd name="connsiteX38" fmla="*/ 2247647 w 4218987"/>
              <a:gd name="connsiteY38" fmla="*/ 1934025 h 4218833"/>
              <a:gd name="connsiteX39" fmla="*/ 2110842 w 4218987"/>
              <a:gd name="connsiteY39" fmla="*/ 2001879 h 4218833"/>
              <a:gd name="connsiteX40" fmla="*/ 2055263 w 4218987"/>
              <a:gd name="connsiteY40" fmla="*/ 1950908 h 4218833"/>
              <a:gd name="connsiteX41" fmla="*/ 1934983 w 4218987"/>
              <a:gd name="connsiteY41" fmla="*/ 2082061 h 4218833"/>
              <a:gd name="connsiteX42" fmla="*/ 1094802 w 4218987"/>
              <a:gd name="connsiteY42" fmla="*/ 2424573 h 4218833"/>
              <a:gd name="connsiteX43" fmla="*/ 2274949 w 4218987"/>
              <a:gd name="connsiteY43" fmla="*/ 1146798 h 4218833"/>
              <a:gd name="connsiteX44" fmla="*/ 3845776 w 4218987"/>
              <a:gd name="connsiteY44" fmla="*/ 1435736 h 4218833"/>
              <a:gd name="connsiteX45" fmla="*/ 3464840 w 4218987"/>
              <a:gd name="connsiteY45" fmla="*/ 3360049 h 4218833"/>
              <a:gd name="connsiteX46" fmla="*/ 1459992 w 4218987"/>
              <a:gd name="connsiteY46" fmla="*/ 3887474 h 4218833"/>
              <a:gd name="connsiteX47" fmla="*/ 1457332 w 4218987"/>
              <a:gd name="connsiteY47" fmla="*/ 3883477 h 4218833"/>
              <a:gd name="connsiteX48" fmla="*/ 1094802 w 4218987"/>
              <a:gd name="connsiteY48" fmla="*/ 2424573 h 4218833"/>
              <a:gd name="connsiteX49" fmla="*/ 859948 w 4218987"/>
              <a:gd name="connsiteY49" fmla="*/ 2158776 h 4218833"/>
              <a:gd name="connsiteX50" fmla="*/ 1963134 w 4218987"/>
              <a:gd name="connsiteY50" fmla="*/ 955867 h 4218833"/>
              <a:gd name="connsiteX51" fmla="*/ 2030962 w 4218987"/>
              <a:gd name="connsiteY51" fmla="*/ 952934 h 4218833"/>
              <a:gd name="connsiteX52" fmla="*/ 2172480 w 4218987"/>
              <a:gd name="connsiteY52" fmla="*/ 1082719 h 4218833"/>
              <a:gd name="connsiteX53" fmla="*/ 2175413 w 4218987"/>
              <a:gd name="connsiteY53" fmla="*/ 1150547 h 4218833"/>
              <a:gd name="connsiteX54" fmla="*/ 1072226 w 4218987"/>
              <a:gd name="connsiteY54" fmla="*/ 2353456 h 4218833"/>
              <a:gd name="connsiteX55" fmla="*/ 1004399 w 4218987"/>
              <a:gd name="connsiteY55" fmla="*/ 2356389 h 4218833"/>
              <a:gd name="connsiteX56" fmla="*/ 862881 w 4218987"/>
              <a:gd name="connsiteY56" fmla="*/ 2226603 h 4218833"/>
              <a:gd name="connsiteX57" fmla="*/ 859948 w 4218987"/>
              <a:gd name="connsiteY57" fmla="*/ 2158776 h 4218833"/>
              <a:gd name="connsiteX58" fmla="*/ 617213 w 4218987"/>
              <a:gd name="connsiteY58" fmla="*/ 715496 h 4218833"/>
              <a:gd name="connsiteX59" fmla="*/ 1193554 w 4218987"/>
              <a:gd name="connsiteY59" fmla="*/ 603342 h 4218833"/>
              <a:gd name="connsiteX60" fmla="*/ 1591068 w 4218987"/>
              <a:gd name="connsiteY60" fmla="*/ 10498 h 4218833"/>
              <a:gd name="connsiteX61" fmla="*/ 1885804 w 4218987"/>
              <a:gd name="connsiteY61" fmla="*/ 905467 h 4218833"/>
              <a:gd name="connsiteX62" fmla="*/ 846522 w 4218987"/>
              <a:gd name="connsiteY62" fmla="*/ 2066880 h 4218833"/>
              <a:gd name="connsiteX63" fmla="*/ 127757 w 4218987"/>
              <a:gd name="connsiteY63" fmla="*/ 2095851 h 4218833"/>
              <a:gd name="connsiteX64" fmla="*/ 448206 w 4218987"/>
              <a:gd name="connsiteY64" fmla="*/ 1465195 h 4218833"/>
              <a:gd name="connsiteX65" fmla="*/ 617213 w 4218987"/>
              <a:gd name="connsiteY65" fmla="*/ 715496 h 4218833"/>
              <a:gd name="connsiteX0" fmla="*/ 2726972 w 4218987"/>
              <a:gd name="connsiteY0" fmla="*/ 2560838 h 4212740"/>
              <a:gd name="connsiteX1" fmla="*/ 2785542 w 4218987"/>
              <a:gd name="connsiteY1" fmla="*/ 2521959 h 4212740"/>
              <a:gd name="connsiteX2" fmla="*/ 2903529 w 4218987"/>
              <a:gd name="connsiteY2" fmla="*/ 2556112 h 4212740"/>
              <a:gd name="connsiteX3" fmla="*/ 2958558 w 4218987"/>
              <a:gd name="connsiteY3" fmla="*/ 2743439 h 4212740"/>
              <a:gd name="connsiteX4" fmla="*/ 2951347 w 4218987"/>
              <a:gd name="connsiteY4" fmla="*/ 2766612 h 4212740"/>
              <a:gd name="connsiteX5" fmla="*/ 2726972 w 4218987"/>
              <a:gd name="connsiteY5" fmla="*/ 2560838 h 4212740"/>
              <a:gd name="connsiteX6" fmla="*/ 2187259 w 4218987"/>
              <a:gd name="connsiteY6" fmla="*/ 2307330 h 4212740"/>
              <a:gd name="connsiteX7" fmla="*/ 2388933 w 4218987"/>
              <a:gd name="connsiteY7" fmla="*/ 2492286 h 4212740"/>
              <a:gd name="connsiteX8" fmla="*/ 2386834 w 4218987"/>
              <a:gd name="connsiteY8" fmla="*/ 2492817 h 4212740"/>
              <a:gd name="connsiteX9" fmla="*/ 2230026 w 4218987"/>
              <a:gd name="connsiteY9" fmla="*/ 2447801 h 4212740"/>
              <a:gd name="connsiteX10" fmla="*/ 2228909 w 4218987"/>
              <a:gd name="connsiteY10" fmla="*/ 2449126 h 4212740"/>
              <a:gd name="connsiteX11" fmla="*/ 2187259 w 4218987"/>
              <a:gd name="connsiteY11" fmla="*/ 2307330 h 4212740"/>
              <a:gd name="connsiteX12" fmla="*/ 1934983 w 4218987"/>
              <a:gd name="connsiteY12" fmla="*/ 2075968 h 4212740"/>
              <a:gd name="connsiteX13" fmla="*/ 1993087 w 4218987"/>
              <a:gd name="connsiteY13" fmla="*/ 2129255 h 4212740"/>
              <a:gd name="connsiteX14" fmla="*/ 1941766 w 4218987"/>
              <a:gd name="connsiteY14" fmla="*/ 2236220 h 4212740"/>
              <a:gd name="connsiteX15" fmla="*/ 2068585 w 4218987"/>
              <a:gd name="connsiteY15" fmla="*/ 2639100 h 4212740"/>
              <a:gd name="connsiteX16" fmla="*/ 2416619 w 4218987"/>
              <a:gd name="connsiteY16" fmla="*/ 2741378 h 4212740"/>
              <a:gd name="connsiteX17" fmla="*/ 2589184 w 4218987"/>
              <a:gd name="connsiteY17" fmla="*/ 2675935 h 4212740"/>
              <a:gd name="connsiteX18" fmla="*/ 2819784 w 4218987"/>
              <a:gd name="connsiteY18" fmla="*/ 2887418 h 4212740"/>
              <a:gd name="connsiteX19" fmla="*/ 2627084 w 4218987"/>
              <a:gd name="connsiteY19" fmla="*/ 2836417 h 4212740"/>
              <a:gd name="connsiteX20" fmla="*/ 2434618 w 4218987"/>
              <a:gd name="connsiteY20" fmla="*/ 3027313 h 4212740"/>
              <a:gd name="connsiteX21" fmla="*/ 2893365 w 4218987"/>
              <a:gd name="connsiteY21" fmla="*/ 3148373 h 4212740"/>
              <a:gd name="connsiteX22" fmla="*/ 3032143 w 4218987"/>
              <a:gd name="connsiteY22" fmla="*/ 3082172 h 4212740"/>
              <a:gd name="connsiteX23" fmla="*/ 3090634 w 4218987"/>
              <a:gd name="connsiteY23" fmla="*/ 3135814 h 4212740"/>
              <a:gd name="connsiteX24" fmla="*/ 3210914 w 4218987"/>
              <a:gd name="connsiteY24" fmla="*/ 3004661 h 4212740"/>
              <a:gd name="connsiteX25" fmla="*/ 3156792 w 4218987"/>
              <a:gd name="connsiteY25" fmla="*/ 2955025 h 4212740"/>
              <a:gd name="connsiteX26" fmla="*/ 3222229 w 4218987"/>
              <a:gd name="connsiteY26" fmla="*/ 2806387 h 4212740"/>
              <a:gd name="connsiteX27" fmla="*/ 3089478 w 4218987"/>
              <a:gd name="connsiteY27" fmla="*/ 2359188 h 4212740"/>
              <a:gd name="connsiteX28" fmla="*/ 3090209 w 4218987"/>
              <a:gd name="connsiteY28" fmla="*/ 2358332 h 4212740"/>
              <a:gd name="connsiteX29" fmla="*/ 3085067 w 4218987"/>
              <a:gd name="connsiteY29" fmla="*/ 2354558 h 4212740"/>
              <a:gd name="connsiteX30" fmla="*/ 3083320 w 4218987"/>
              <a:gd name="connsiteY30" fmla="*/ 2352725 h 4212740"/>
              <a:gd name="connsiteX31" fmla="*/ 3083018 w 4218987"/>
              <a:gd name="connsiteY31" fmla="*/ 2353054 h 4212740"/>
              <a:gd name="connsiteX32" fmla="*/ 2744891 w 4218987"/>
              <a:gd name="connsiteY32" fmla="*/ 2266233 h 4212740"/>
              <a:gd name="connsiteX33" fmla="*/ 2538260 w 4218987"/>
              <a:gd name="connsiteY33" fmla="*/ 2387771 h 4212740"/>
              <a:gd name="connsiteX34" fmla="*/ 2299616 w 4218987"/>
              <a:gd name="connsiteY34" fmla="*/ 2168910 h 4212740"/>
              <a:gd name="connsiteX35" fmla="*/ 2313553 w 4218987"/>
              <a:gd name="connsiteY35" fmla="*/ 2162896 h 4212740"/>
              <a:gd name="connsiteX36" fmla="*/ 2487357 w 4218987"/>
              <a:gd name="connsiteY36" fmla="*/ 2208762 h 4212740"/>
              <a:gd name="connsiteX37" fmla="*/ 2660620 w 4218987"/>
              <a:gd name="connsiteY37" fmla="*/ 2036913 h 4212740"/>
              <a:gd name="connsiteX38" fmla="*/ 2247647 w 4218987"/>
              <a:gd name="connsiteY38" fmla="*/ 1927932 h 4212740"/>
              <a:gd name="connsiteX39" fmla="*/ 2110842 w 4218987"/>
              <a:gd name="connsiteY39" fmla="*/ 1995786 h 4212740"/>
              <a:gd name="connsiteX40" fmla="*/ 2055263 w 4218987"/>
              <a:gd name="connsiteY40" fmla="*/ 1944815 h 4212740"/>
              <a:gd name="connsiteX41" fmla="*/ 1934983 w 4218987"/>
              <a:gd name="connsiteY41" fmla="*/ 2075968 h 4212740"/>
              <a:gd name="connsiteX42" fmla="*/ 1094802 w 4218987"/>
              <a:gd name="connsiteY42" fmla="*/ 2418480 h 4212740"/>
              <a:gd name="connsiteX43" fmla="*/ 2274949 w 4218987"/>
              <a:gd name="connsiteY43" fmla="*/ 1140705 h 4212740"/>
              <a:gd name="connsiteX44" fmla="*/ 3845776 w 4218987"/>
              <a:gd name="connsiteY44" fmla="*/ 1429643 h 4212740"/>
              <a:gd name="connsiteX45" fmla="*/ 3464840 w 4218987"/>
              <a:gd name="connsiteY45" fmla="*/ 3353956 h 4212740"/>
              <a:gd name="connsiteX46" fmla="*/ 1459992 w 4218987"/>
              <a:gd name="connsiteY46" fmla="*/ 3881381 h 4212740"/>
              <a:gd name="connsiteX47" fmla="*/ 1457332 w 4218987"/>
              <a:gd name="connsiteY47" fmla="*/ 3877384 h 4212740"/>
              <a:gd name="connsiteX48" fmla="*/ 1094802 w 4218987"/>
              <a:gd name="connsiteY48" fmla="*/ 2418480 h 4212740"/>
              <a:gd name="connsiteX49" fmla="*/ 859948 w 4218987"/>
              <a:gd name="connsiteY49" fmla="*/ 2152683 h 4212740"/>
              <a:gd name="connsiteX50" fmla="*/ 1963134 w 4218987"/>
              <a:gd name="connsiteY50" fmla="*/ 949774 h 4212740"/>
              <a:gd name="connsiteX51" fmla="*/ 2030962 w 4218987"/>
              <a:gd name="connsiteY51" fmla="*/ 946841 h 4212740"/>
              <a:gd name="connsiteX52" fmla="*/ 2172480 w 4218987"/>
              <a:gd name="connsiteY52" fmla="*/ 1076626 h 4212740"/>
              <a:gd name="connsiteX53" fmla="*/ 2175413 w 4218987"/>
              <a:gd name="connsiteY53" fmla="*/ 1144454 h 4212740"/>
              <a:gd name="connsiteX54" fmla="*/ 1072226 w 4218987"/>
              <a:gd name="connsiteY54" fmla="*/ 2347363 h 4212740"/>
              <a:gd name="connsiteX55" fmla="*/ 1004399 w 4218987"/>
              <a:gd name="connsiteY55" fmla="*/ 2350296 h 4212740"/>
              <a:gd name="connsiteX56" fmla="*/ 862881 w 4218987"/>
              <a:gd name="connsiteY56" fmla="*/ 2220510 h 4212740"/>
              <a:gd name="connsiteX57" fmla="*/ 859948 w 4218987"/>
              <a:gd name="connsiteY57" fmla="*/ 2152683 h 4212740"/>
              <a:gd name="connsiteX58" fmla="*/ 617213 w 4218987"/>
              <a:gd name="connsiteY58" fmla="*/ 709403 h 4212740"/>
              <a:gd name="connsiteX59" fmla="*/ 1193554 w 4218987"/>
              <a:gd name="connsiteY59" fmla="*/ 597249 h 4212740"/>
              <a:gd name="connsiteX60" fmla="*/ 1591068 w 4218987"/>
              <a:gd name="connsiteY60" fmla="*/ 4405 h 4212740"/>
              <a:gd name="connsiteX61" fmla="*/ 1885804 w 4218987"/>
              <a:gd name="connsiteY61" fmla="*/ 899374 h 4212740"/>
              <a:gd name="connsiteX62" fmla="*/ 846522 w 4218987"/>
              <a:gd name="connsiteY62" fmla="*/ 2060787 h 4212740"/>
              <a:gd name="connsiteX63" fmla="*/ 127757 w 4218987"/>
              <a:gd name="connsiteY63" fmla="*/ 2089758 h 4212740"/>
              <a:gd name="connsiteX64" fmla="*/ 448206 w 4218987"/>
              <a:gd name="connsiteY64" fmla="*/ 1459102 h 4212740"/>
              <a:gd name="connsiteX65" fmla="*/ 617213 w 4218987"/>
              <a:gd name="connsiteY65" fmla="*/ 709403 h 4212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218987" h="4212740">
                <a:moveTo>
                  <a:pt x="2726972" y="2560838"/>
                </a:moveTo>
                <a:cubicBezTo>
                  <a:pt x="2742919" y="2545669"/>
                  <a:pt x="2761036" y="2532131"/>
                  <a:pt x="2785542" y="2521959"/>
                </a:cubicBezTo>
                <a:cubicBezTo>
                  <a:pt x="2842367" y="2511454"/>
                  <a:pt x="2866050" y="2521010"/>
                  <a:pt x="2903529" y="2556112"/>
                </a:cubicBezTo>
                <a:cubicBezTo>
                  <a:pt x="2953803" y="2604223"/>
                  <a:pt x="2974773" y="2675518"/>
                  <a:pt x="2958558" y="2743439"/>
                </a:cubicBezTo>
                <a:cubicBezTo>
                  <a:pt x="2956662" y="2751378"/>
                  <a:pt x="2954293" y="2759129"/>
                  <a:pt x="2951347" y="2766612"/>
                </a:cubicBezTo>
                <a:lnTo>
                  <a:pt x="2726972" y="2560838"/>
                </a:lnTo>
                <a:close/>
                <a:moveTo>
                  <a:pt x="2187259" y="2307330"/>
                </a:moveTo>
                <a:lnTo>
                  <a:pt x="2388933" y="2492286"/>
                </a:lnTo>
                <a:lnTo>
                  <a:pt x="2386834" y="2492817"/>
                </a:lnTo>
                <a:cubicBezTo>
                  <a:pt x="2324502" y="2508724"/>
                  <a:pt x="2271072" y="2488504"/>
                  <a:pt x="2230026" y="2447801"/>
                </a:cubicBezTo>
                <a:lnTo>
                  <a:pt x="2228909" y="2449126"/>
                </a:lnTo>
                <a:cubicBezTo>
                  <a:pt x="2193714" y="2410899"/>
                  <a:pt x="2178315" y="2358663"/>
                  <a:pt x="2187259" y="2307330"/>
                </a:cubicBezTo>
                <a:close/>
                <a:moveTo>
                  <a:pt x="1934983" y="2075968"/>
                </a:moveTo>
                <a:lnTo>
                  <a:pt x="1993087" y="2129255"/>
                </a:lnTo>
                <a:cubicBezTo>
                  <a:pt x="1974652" y="2162240"/>
                  <a:pt x="1950785" y="2198446"/>
                  <a:pt x="1941766" y="2236220"/>
                </a:cubicBezTo>
                <a:cubicBezTo>
                  <a:pt x="1904674" y="2387735"/>
                  <a:pt x="1931447" y="2512849"/>
                  <a:pt x="2068585" y="2639100"/>
                </a:cubicBezTo>
                <a:cubicBezTo>
                  <a:pt x="2164747" y="2720768"/>
                  <a:pt x="2290975" y="2757863"/>
                  <a:pt x="2416619" y="2741378"/>
                </a:cubicBezTo>
                <a:cubicBezTo>
                  <a:pt x="2479450" y="2733135"/>
                  <a:pt x="2537492" y="2710222"/>
                  <a:pt x="2589184" y="2675935"/>
                </a:cubicBezTo>
                <a:lnTo>
                  <a:pt x="2819784" y="2887418"/>
                </a:lnTo>
                <a:cubicBezTo>
                  <a:pt x="2751065" y="2906608"/>
                  <a:pt x="2677341" y="2887088"/>
                  <a:pt x="2627084" y="2836417"/>
                </a:cubicBezTo>
                <a:lnTo>
                  <a:pt x="2434618" y="3027313"/>
                </a:lnTo>
                <a:cubicBezTo>
                  <a:pt x="2554238" y="3147918"/>
                  <a:pt x="2729811" y="3194250"/>
                  <a:pt x="2893365" y="3148373"/>
                </a:cubicBezTo>
                <a:cubicBezTo>
                  <a:pt x="2943893" y="3134200"/>
                  <a:pt x="2990823" y="3111914"/>
                  <a:pt x="3032143" y="3082172"/>
                </a:cubicBezTo>
                <a:lnTo>
                  <a:pt x="3090634" y="3135814"/>
                </a:lnTo>
                <a:lnTo>
                  <a:pt x="3210914" y="3004661"/>
                </a:lnTo>
                <a:lnTo>
                  <a:pt x="3156792" y="2955025"/>
                </a:lnTo>
                <a:cubicBezTo>
                  <a:pt x="3187233" y="2910677"/>
                  <a:pt x="3209343" y="2860364"/>
                  <a:pt x="3222229" y="2806387"/>
                </a:cubicBezTo>
                <a:cubicBezTo>
                  <a:pt x="3260983" y="2644060"/>
                  <a:pt x="3210346" y="2473619"/>
                  <a:pt x="3089478" y="2359188"/>
                </a:cubicBezTo>
                <a:lnTo>
                  <a:pt x="3090209" y="2358332"/>
                </a:lnTo>
                <a:cubicBezTo>
                  <a:pt x="3088590" y="2356959"/>
                  <a:pt x="3086958" y="2355602"/>
                  <a:pt x="3085067" y="2354558"/>
                </a:cubicBezTo>
                <a:lnTo>
                  <a:pt x="3083320" y="2352725"/>
                </a:lnTo>
                <a:lnTo>
                  <a:pt x="3083018" y="2353054"/>
                </a:lnTo>
                <a:cubicBezTo>
                  <a:pt x="2988175" y="2276339"/>
                  <a:pt x="2860427" y="2234599"/>
                  <a:pt x="2744891" y="2266233"/>
                </a:cubicBezTo>
                <a:cubicBezTo>
                  <a:pt x="2669329" y="2286922"/>
                  <a:pt x="2604815" y="2324138"/>
                  <a:pt x="2538260" y="2387771"/>
                </a:cubicBezTo>
                <a:lnTo>
                  <a:pt x="2299616" y="2168910"/>
                </a:lnTo>
                <a:lnTo>
                  <a:pt x="2313553" y="2162896"/>
                </a:lnTo>
                <a:cubicBezTo>
                  <a:pt x="2375518" y="2145515"/>
                  <a:pt x="2442037" y="2163069"/>
                  <a:pt x="2487357" y="2208762"/>
                </a:cubicBezTo>
                <a:lnTo>
                  <a:pt x="2660620" y="2036913"/>
                </a:lnTo>
                <a:cubicBezTo>
                  <a:pt x="2552935" y="1928342"/>
                  <a:pt x="2394881" y="1886633"/>
                  <a:pt x="2247647" y="1927932"/>
                </a:cubicBezTo>
                <a:cubicBezTo>
                  <a:pt x="2197362" y="1942037"/>
                  <a:pt x="2151035" y="1965068"/>
                  <a:pt x="2110842" y="1995786"/>
                </a:cubicBezTo>
                <a:lnTo>
                  <a:pt x="2055263" y="1944815"/>
                </a:lnTo>
                <a:lnTo>
                  <a:pt x="1934983" y="2075968"/>
                </a:lnTo>
                <a:close/>
                <a:moveTo>
                  <a:pt x="1094802" y="2418480"/>
                </a:moveTo>
                <a:lnTo>
                  <a:pt x="2274949" y="1140705"/>
                </a:lnTo>
                <a:cubicBezTo>
                  <a:pt x="3066920" y="1107715"/>
                  <a:pt x="3506098" y="1181630"/>
                  <a:pt x="3845776" y="1429643"/>
                </a:cubicBezTo>
                <a:cubicBezTo>
                  <a:pt x="4361123" y="1802856"/>
                  <a:pt x="4436743" y="2218686"/>
                  <a:pt x="3464840" y="3353956"/>
                </a:cubicBezTo>
                <a:cubicBezTo>
                  <a:pt x="2372477" y="4481621"/>
                  <a:pt x="1885659" y="4318774"/>
                  <a:pt x="1459992" y="3881381"/>
                </a:cubicBezTo>
                <a:lnTo>
                  <a:pt x="1457332" y="3877384"/>
                </a:lnTo>
                <a:cubicBezTo>
                  <a:pt x="1174687" y="3560083"/>
                  <a:pt x="1093021" y="3193236"/>
                  <a:pt x="1094802" y="2418480"/>
                </a:cubicBezTo>
                <a:close/>
                <a:moveTo>
                  <a:pt x="859948" y="2152683"/>
                </a:moveTo>
                <a:lnTo>
                  <a:pt x="1963134" y="949774"/>
                </a:lnTo>
                <a:cubicBezTo>
                  <a:pt x="1981055" y="930234"/>
                  <a:pt x="2011422" y="928920"/>
                  <a:pt x="2030962" y="946841"/>
                </a:cubicBezTo>
                <a:lnTo>
                  <a:pt x="2172480" y="1076626"/>
                </a:lnTo>
                <a:cubicBezTo>
                  <a:pt x="2192020" y="1094546"/>
                  <a:pt x="2193333" y="1124914"/>
                  <a:pt x="2175413" y="1144454"/>
                </a:cubicBezTo>
                <a:lnTo>
                  <a:pt x="1072226" y="2347363"/>
                </a:lnTo>
                <a:cubicBezTo>
                  <a:pt x="1054306" y="2366903"/>
                  <a:pt x="1023939" y="2368216"/>
                  <a:pt x="1004399" y="2350296"/>
                </a:cubicBezTo>
                <a:lnTo>
                  <a:pt x="862881" y="2220510"/>
                </a:lnTo>
                <a:cubicBezTo>
                  <a:pt x="843341" y="2202590"/>
                  <a:pt x="842028" y="2172223"/>
                  <a:pt x="859948" y="2152683"/>
                </a:cubicBezTo>
                <a:close/>
                <a:moveTo>
                  <a:pt x="617213" y="709403"/>
                </a:moveTo>
                <a:cubicBezTo>
                  <a:pt x="867493" y="482409"/>
                  <a:pt x="905041" y="540987"/>
                  <a:pt x="1193554" y="597249"/>
                </a:cubicBezTo>
                <a:cubicBezTo>
                  <a:pt x="1611640" y="667547"/>
                  <a:pt x="1434098" y="64942"/>
                  <a:pt x="1591068" y="4405"/>
                </a:cubicBezTo>
                <a:cubicBezTo>
                  <a:pt x="1728507" y="-48600"/>
                  <a:pt x="2045888" y="384303"/>
                  <a:pt x="1885804" y="899374"/>
                </a:cubicBezTo>
                <a:cubicBezTo>
                  <a:pt x="1524682" y="1293140"/>
                  <a:pt x="1207644" y="1667021"/>
                  <a:pt x="846522" y="2060787"/>
                </a:cubicBezTo>
                <a:cubicBezTo>
                  <a:pt x="455578" y="2242802"/>
                  <a:pt x="293609" y="2203716"/>
                  <a:pt x="127757" y="2089758"/>
                </a:cubicBezTo>
                <a:cubicBezTo>
                  <a:pt x="-38095" y="1975800"/>
                  <a:pt x="-136790" y="1614018"/>
                  <a:pt x="448206" y="1459102"/>
                </a:cubicBezTo>
                <a:cubicBezTo>
                  <a:pt x="669775" y="1417745"/>
                  <a:pt x="251827" y="1252233"/>
                  <a:pt x="617213" y="709403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87969AF-D9C0-420B-B4E0-2A53051D6721}"/>
              </a:ext>
            </a:extLst>
          </p:cNvPr>
          <p:cNvSpPr txBox="1"/>
          <p:nvPr/>
        </p:nvSpPr>
        <p:spPr>
          <a:xfrm>
            <a:off x="801931" y="4005879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DA3897-914B-46CB-9082-856F21CCBBF0}"/>
              </a:ext>
            </a:extLst>
          </p:cNvPr>
          <p:cNvSpPr txBox="1"/>
          <p:nvPr/>
        </p:nvSpPr>
        <p:spPr>
          <a:xfrm>
            <a:off x="801931" y="1180175"/>
            <a:ext cx="3675549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Professional </a:t>
            </a:r>
          </a:p>
          <a:p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PPT Presentation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905DF2-81EA-4A8E-80E7-E380B8AB5573}"/>
              </a:ext>
            </a:extLst>
          </p:cNvPr>
          <p:cNvSpPr txBox="1"/>
          <p:nvPr/>
        </p:nvSpPr>
        <p:spPr>
          <a:xfrm>
            <a:off x="801931" y="1965402"/>
            <a:ext cx="31914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</p:txBody>
      </p:sp>
      <p:sp>
        <p:nvSpPr>
          <p:cNvPr id="5" name="Freeform: Shape 8">
            <a:extLst>
              <a:ext uri="{FF2B5EF4-FFF2-40B4-BE49-F238E27FC236}">
                <a16:creationId xmlns:a16="http://schemas.microsoft.com/office/drawing/2014/main" id="{6D322361-8A44-430E-9785-773BDBADAE77}"/>
              </a:ext>
            </a:extLst>
          </p:cNvPr>
          <p:cNvSpPr/>
          <p:nvPr/>
        </p:nvSpPr>
        <p:spPr>
          <a:xfrm>
            <a:off x="801931" y="596541"/>
            <a:ext cx="447596" cy="413960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F39CCF-4EB3-4C65-B45F-B5E0328C71E9}"/>
              </a:ext>
            </a:extLst>
          </p:cNvPr>
          <p:cNvSpPr txBox="1"/>
          <p:nvPr/>
        </p:nvSpPr>
        <p:spPr>
          <a:xfrm>
            <a:off x="6096000" y="384258"/>
            <a:ext cx="420352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BDDFE2-37DF-423A-88BF-35F7380DBA1D}"/>
              </a:ext>
            </a:extLst>
          </p:cNvPr>
          <p:cNvSpPr txBox="1"/>
          <p:nvPr/>
        </p:nvSpPr>
        <p:spPr>
          <a:xfrm>
            <a:off x="7112871" y="1280345"/>
            <a:ext cx="45267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1">
            <a:extLst>
              <a:ext uri="{FF2B5EF4-FFF2-40B4-BE49-F238E27FC236}">
                <a16:creationId xmlns:a16="http://schemas.microsoft.com/office/drawing/2014/main" id="{A12AC15F-8519-4656-9847-1DB5D8EC263E}"/>
              </a:ext>
            </a:extLst>
          </p:cNvPr>
          <p:cNvGraphicFramePr/>
          <p:nvPr/>
        </p:nvGraphicFramePr>
        <p:xfrm>
          <a:off x="803258" y="2998518"/>
          <a:ext cx="5546267" cy="2900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F793038-67CA-461D-BE34-887061BAE01E}"/>
              </a:ext>
            </a:extLst>
          </p:cNvPr>
          <p:cNvSpPr txBox="1"/>
          <p:nvPr/>
        </p:nvSpPr>
        <p:spPr>
          <a:xfrm>
            <a:off x="1273532" y="4475506"/>
            <a:ext cx="655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0497E0-3290-4CD3-9950-3451A74E6A85}"/>
              </a:ext>
            </a:extLst>
          </p:cNvPr>
          <p:cNvSpPr txBox="1"/>
          <p:nvPr/>
        </p:nvSpPr>
        <p:spPr>
          <a:xfrm>
            <a:off x="2589885" y="4184984"/>
            <a:ext cx="655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B4A04B-568A-49B7-8728-DFC601CF1D4D}"/>
              </a:ext>
            </a:extLst>
          </p:cNvPr>
          <p:cNvSpPr txBox="1"/>
          <p:nvPr/>
        </p:nvSpPr>
        <p:spPr>
          <a:xfrm>
            <a:off x="3906238" y="3400574"/>
            <a:ext cx="655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90%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4A405B-B9D6-4375-900F-B8025E12BD5B}"/>
              </a:ext>
            </a:extLst>
          </p:cNvPr>
          <p:cNvSpPr txBox="1"/>
          <p:nvPr/>
        </p:nvSpPr>
        <p:spPr>
          <a:xfrm>
            <a:off x="5222591" y="3683700"/>
            <a:ext cx="655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1AF75-6A4D-43AD-80D9-BF09E50F95DD}"/>
              </a:ext>
            </a:extLst>
          </p:cNvPr>
          <p:cNvSpPr txBox="1"/>
          <p:nvPr/>
        </p:nvSpPr>
        <p:spPr>
          <a:xfrm>
            <a:off x="1131818" y="5819743"/>
            <a:ext cx="9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94FF5B-7909-467A-B14F-C19C83BFCBEC}"/>
              </a:ext>
            </a:extLst>
          </p:cNvPr>
          <p:cNvSpPr txBox="1"/>
          <p:nvPr/>
        </p:nvSpPr>
        <p:spPr>
          <a:xfrm>
            <a:off x="2448171" y="5819743"/>
            <a:ext cx="9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A47402-7358-4781-9989-A41114621D5F}"/>
              </a:ext>
            </a:extLst>
          </p:cNvPr>
          <p:cNvSpPr txBox="1"/>
          <p:nvPr/>
        </p:nvSpPr>
        <p:spPr>
          <a:xfrm>
            <a:off x="3764524" y="5819743"/>
            <a:ext cx="9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898A55-E80C-4ECC-BF0F-06AC0D55665B}"/>
              </a:ext>
            </a:extLst>
          </p:cNvPr>
          <p:cNvSpPr txBox="1"/>
          <p:nvPr/>
        </p:nvSpPr>
        <p:spPr>
          <a:xfrm>
            <a:off x="5080877" y="5819743"/>
            <a:ext cx="9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Isosceles Triangle 10">
            <a:extLst>
              <a:ext uri="{FF2B5EF4-FFF2-40B4-BE49-F238E27FC236}">
                <a16:creationId xmlns:a16="http://schemas.microsoft.com/office/drawing/2014/main" id="{C0379390-D86C-4B96-B3EB-6C6984ACE584}"/>
              </a:ext>
            </a:extLst>
          </p:cNvPr>
          <p:cNvSpPr/>
          <p:nvPr/>
        </p:nvSpPr>
        <p:spPr>
          <a:xfrm>
            <a:off x="1267252" y="3895441"/>
            <a:ext cx="668234" cy="57606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Isosceles Triangle 11">
            <a:extLst>
              <a:ext uri="{FF2B5EF4-FFF2-40B4-BE49-F238E27FC236}">
                <a16:creationId xmlns:a16="http://schemas.microsoft.com/office/drawing/2014/main" id="{3C6A498B-5EBB-4595-9AFD-C91B4134330F}"/>
              </a:ext>
            </a:extLst>
          </p:cNvPr>
          <p:cNvSpPr/>
          <p:nvPr/>
        </p:nvSpPr>
        <p:spPr>
          <a:xfrm>
            <a:off x="2583604" y="3608214"/>
            <a:ext cx="668234" cy="57606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Isosceles Triangle 12">
            <a:extLst>
              <a:ext uri="{FF2B5EF4-FFF2-40B4-BE49-F238E27FC236}">
                <a16:creationId xmlns:a16="http://schemas.microsoft.com/office/drawing/2014/main" id="{F7B312BD-F02C-4FC9-9F6D-38BBEBCD7A0F}"/>
              </a:ext>
            </a:extLst>
          </p:cNvPr>
          <p:cNvSpPr/>
          <p:nvPr/>
        </p:nvSpPr>
        <p:spPr>
          <a:xfrm>
            <a:off x="3899958" y="2823001"/>
            <a:ext cx="668234" cy="576064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5" name="Isosceles Triangle 13">
            <a:extLst>
              <a:ext uri="{FF2B5EF4-FFF2-40B4-BE49-F238E27FC236}">
                <a16:creationId xmlns:a16="http://schemas.microsoft.com/office/drawing/2014/main" id="{DEB4ABC3-03BF-4607-AB06-56B275ED13D4}"/>
              </a:ext>
            </a:extLst>
          </p:cNvPr>
          <p:cNvSpPr/>
          <p:nvPr/>
        </p:nvSpPr>
        <p:spPr>
          <a:xfrm>
            <a:off x="5216310" y="3105424"/>
            <a:ext cx="668234" cy="57606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6" name="그룹 23">
            <a:extLst>
              <a:ext uri="{FF2B5EF4-FFF2-40B4-BE49-F238E27FC236}">
                <a16:creationId xmlns:a16="http://schemas.microsoft.com/office/drawing/2014/main" id="{DB42E1C6-2C4D-404D-A708-F3D2D4B730A4}"/>
              </a:ext>
            </a:extLst>
          </p:cNvPr>
          <p:cNvGrpSpPr/>
          <p:nvPr/>
        </p:nvGrpSpPr>
        <p:grpSpPr>
          <a:xfrm>
            <a:off x="7309501" y="1773028"/>
            <a:ext cx="3996000" cy="865797"/>
            <a:chOff x="7309501" y="1773026"/>
            <a:chExt cx="3996000" cy="86579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7ACC78F-373B-4449-A20A-271EB8D35FD8}"/>
                </a:ext>
              </a:extLst>
            </p:cNvPr>
            <p:cNvSpPr txBox="1"/>
            <p:nvPr/>
          </p:nvSpPr>
          <p:spPr>
            <a:xfrm>
              <a:off x="7309501" y="1992492"/>
              <a:ext cx="39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EF40C4E-75D4-4755-A0EA-F09DEE486074}"/>
                </a:ext>
              </a:extLst>
            </p:cNvPr>
            <p:cNvSpPr txBox="1"/>
            <p:nvPr/>
          </p:nvSpPr>
          <p:spPr>
            <a:xfrm>
              <a:off x="7309501" y="1773026"/>
              <a:ext cx="399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7">
            <a:extLst>
              <a:ext uri="{FF2B5EF4-FFF2-40B4-BE49-F238E27FC236}">
                <a16:creationId xmlns:a16="http://schemas.microsoft.com/office/drawing/2014/main" id="{A35288DE-9B83-4314-BC61-66CE80FD3B7E}"/>
              </a:ext>
            </a:extLst>
          </p:cNvPr>
          <p:cNvGrpSpPr/>
          <p:nvPr/>
        </p:nvGrpSpPr>
        <p:grpSpPr>
          <a:xfrm>
            <a:off x="7309501" y="2930151"/>
            <a:ext cx="3996000" cy="865797"/>
            <a:chOff x="7309501" y="2930149"/>
            <a:chExt cx="3996000" cy="86579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9FE01CB-1160-409B-8377-B91DAEB999A4}"/>
                </a:ext>
              </a:extLst>
            </p:cNvPr>
            <p:cNvSpPr txBox="1"/>
            <p:nvPr/>
          </p:nvSpPr>
          <p:spPr>
            <a:xfrm>
              <a:off x="7309501" y="3149615"/>
              <a:ext cx="39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E528974-D3F3-41F4-856C-ECC76DC6C21E}"/>
                </a:ext>
              </a:extLst>
            </p:cNvPr>
            <p:cNvSpPr txBox="1"/>
            <p:nvPr/>
          </p:nvSpPr>
          <p:spPr>
            <a:xfrm>
              <a:off x="7309501" y="2930149"/>
              <a:ext cx="399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5">
            <a:extLst>
              <a:ext uri="{FF2B5EF4-FFF2-40B4-BE49-F238E27FC236}">
                <a16:creationId xmlns:a16="http://schemas.microsoft.com/office/drawing/2014/main" id="{0711679C-C79B-488B-A1E2-26D235845072}"/>
              </a:ext>
            </a:extLst>
          </p:cNvPr>
          <p:cNvGrpSpPr/>
          <p:nvPr/>
        </p:nvGrpSpPr>
        <p:grpSpPr>
          <a:xfrm>
            <a:off x="7309501" y="4087275"/>
            <a:ext cx="3996000" cy="865797"/>
            <a:chOff x="7309501" y="4087272"/>
            <a:chExt cx="3996000" cy="86579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58FD065-9234-4558-B665-FB37C647ABBB}"/>
                </a:ext>
              </a:extLst>
            </p:cNvPr>
            <p:cNvSpPr txBox="1"/>
            <p:nvPr/>
          </p:nvSpPr>
          <p:spPr>
            <a:xfrm>
              <a:off x="7309501" y="4306738"/>
              <a:ext cx="39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433FAC3-5E52-47D7-852C-AD6FEC44ED84}"/>
                </a:ext>
              </a:extLst>
            </p:cNvPr>
            <p:cNvSpPr txBox="1"/>
            <p:nvPr/>
          </p:nvSpPr>
          <p:spPr>
            <a:xfrm>
              <a:off x="7309501" y="4087272"/>
              <a:ext cx="399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3">
            <a:extLst>
              <a:ext uri="{FF2B5EF4-FFF2-40B4-BE49-F238E27FC236}">
                <a16:creationId xmlns:a16="http://schemas.microsoft.com/office/drawing/2014/main" id="{4735F2AE-EE3B-4DCC-943F-8A0C150A8000}"/>
              </a:ext>
            </a:extLst>
          </p:cNvPr>
          <p:cNvGrpSpPr/>
          <p:nvPr/>
        </p:nvGrpSpPr>
        <p:grpSpPr>
          <a:xfrm>
            <a:off x="7309501" y="5244399"/>
            <a:ext cx="3996000" cy="865797"/>
            <a:chOff x="7309501" y="5244396"/>
            <a:chExt cx="3996000" cy="86579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B08E953-31D8-4EC0-A49D-98BBC2A592C4}"/>
                </a:ext>
              </a:extLst>
            </p:cNvPr>
            <p:cNvSpPr txBox="1"/>
            <p:nvPr/>
          </p:nvSpPr>
          <p:spPr>
            <a:xfrm>
              <a:off x="7309501" y="5463862"/>
              <a:ext cx="39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80EE1FA-76A0-4125-89EE-C99859DE82FE}"/>
                </a:ext>
              </a:extLst>
            </p:cNvPr>
            <p:cNvSpPr txBox="1"/>
            <p:nvPr/>
          </p:nvSpPr>
          <p:spPr>
            <a:xfrm>
              <a:off x="7309501" y="5244396"/>
              <a:ext cx="399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9E52045D-25AD-425D-A14F-87BEE6CD39A6}"/>
              </a:ext>
            </a:extLst>
          </p:cNvPr>
          <p:cNvSpPr/>
          <p:nvPr/>
        </p:nvSpPr>
        <p:spPr>
          <a:xfrm>
            <a:off x="6770507" y="3207148"/>
            <a:ext cx="397279" cy="2913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5F6EE913-EB99-4203-8E2F-D4B3DBA9AA66}"/>
              </a:ext>
            </a:extLst>
          </p:cNvPr>
          <p:cNvSpPr/>
          <p:nvPr/>
        </p:nvSpPr>
        <p:spPr>
          <a:xfrm rot="2700000">
            <a:off x="6837680" y="1920254"/>
            <a:ext cx="317210" cy="56869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7">
            <a:extLst>
              <a:ext uri="{FF2B5EF4-FFF2-40B4-BE49-F238E27FC236}">
                <a16:creationId xmlns:a16="http://schemas.microsoft.com/office/drawing/2014/main" id="{6B43B504-1898-4516-939C-23545D063A7F}"/>
              </a:ext>
            </a:extLst>
          </p:cNvPr>
          <p:cNvSpPr/>
          <p:nvPr/>
        </p:nvSpPr>
        <p:spPr>
          <a:xfrm>
            <a:off x="6780805" y="5463862"/>
            <a:ext cx="430960" cy="43096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Donut 39">
            <a:extLst>
              <a:ext uri="{FF2B5EF4-FFF2-40B4-BE49-F238E27FC236}">
                <a16:creationId xmlns:a16="http://schemas.microsoft.com/office/drawing/2014/main" id="{6F3BFE80-1E62-4EAC-9395-2A065F82F3AE}"/>
              </a:ext>
            </a:extLst>
          </p:cNvPr>
          <p:cNvSpPr/>
          <p:nvPr/>
        </p:nvSpPr>
        <p:spPr>
          <a:xfrm>
            <a:off x="6755245" y="4279133"/>
            <a:ext cx="482080" cy="48208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32" name="Group 30">
            <a:extLst>
              <a:ext uri="{FF2B5EF4-FFF2-40B4-BE49-F238E27FC236}">
                <a16:creationId xmlns:a16="http://schemas.microsoft.com/office/drawing/2014/main" id="{359E3250-0F3B-4EA8-B405-8BE6179831CB}"/>
              </a:ext>
            </a:extLst>
          </p:cNvPr>
          <p:cNvGrpSpPr/>
          <p:nvPr/>
        </p:nvGrpSpPr>
        <p:grpSpPr>
          <a:xfrm>
            <a:off x="1464243" y="5105899"/>
            <a:ext cx="312890" cy="660709"/>
            <a:chOff x="1464243" y="5105899"/>
            <a:chExt cx="312890" cy="660709"/>
          </a:xfrm>
        </p:grpSpPr>
        <p:grpSp>
          <p:nvGrpSpPr>
            <p:cNvPr id="33" name="Group 31">
              <a:extLst>
                <a:ext uri="{FF2B5EF4-FFF2-40B4-BE49-F238E27FC236}">
                  <a16:creationId xmlns:a16="http://schemas.microsoft.com/office/drawing/2014/main" id="{F0775FC5-3715-480B-AE1B-C86DB0FD7707}"/>
                </a:ext>
              </a:extLst>
            </p:cNvPr>
            <p:cNvGrpSpPr/>
            <p:nvPr/>
          </p:nvGrpSpPr>
          <p:grpSpPr>
            <a:xfrm>
              <a:off x="1501441" y="5105899"/>
              <a:ext cx="275692" cy="276999"/>
              <a:chOff x="1031132" y="1916349"/>
              <a:chExt cx="803587" cy="807396"/>
            </a:xfrm>
          </p:grpSpPr>
          <p:sp>
            <p:nvSpPr>
              <p:cNvPr id="35" name="Rectangle 33">
                <a:extLst>
                  <a:ext uri="{FF2B5EF4-FFF2-40B4-BE49-F238E27FC236}">
                    <a16:creationId xmlns:a16="http://schemas.microsoft.com/office/drawing/2014/main" id="{B8DDC307-4C42-4F3F-82B9-8CFDD3884972}"/>
                  </a:ext>
                </a:extLst>
              </p:cNvPr>
              <p:cNvSpPr/>
              <p:nvPr/>
            </p:nvSpPr>
            <p:spPr>
              <a:xfrm>
                <a:off x="1031132" y="1916349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4">
                <a:extLst>
                  <a:ext uri="{FF2B5EF4-FFF2-40B4-BE49-F238E27FC236}">
                    <a16:creationId xmlns:a16="http://schemas.microsoft.com/office/drawing/2014/main" id="{8C150678-8CAF-4B3C-B50E-142832BCFBF1}"/>
                  </a:ext>
                </a:extLst>
              </p:cNvPr>
              <p:cNvSpPr/>
              <p:nvPr/>
            </p:nvSpPr>
            <p:spPr>
              <a:xfrm>
                <a:off x="1465068" y="1916349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5">
                <a:extLst>
                  <a:ext uri="{FF2B5EF4-FFF2-40B4-BE49-F238E27FC236}">
                    <a16:creationId xmlns:a16="http://schemas.microsoft.com/office/drawing/2014/main" id="{FC030DAE-6011-4E37-8A97-C0ECAFE2584B}"/>
                  </a:ext>
                </a:extLst>
              </p:cNvPr>
              <p:cNvSpPr/>
              <p:nvPr/>
            </p:nvSpPr>
            <p:spPr>
              <a:xfrm>
                <a:off x="1031132" y="2354094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6">
                <a:extLst>
                  <a:ext uri="{FF2B5EF4-FFF2-40B4-BE49-F238E27FC236}">
                    <a16:creationId xmlns:a16="http://schemas.microsoft.com/office/drawing/2014/main" id="{F076B7B7-327E-4FF2-B5AB-C1CB7FC7B77D}"/>
                  </a:ext>
                </a:extLst>
              </p:cNvPr>
              <p:cNvSpPr/>
              <p:nvPr/>
            </p:nvSpPr>
            <p:spPr>
              <a:xfrm>
                <a:off x="1465068" y="2354094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2">
              <a:extLst>
                <a:ext uri="{FF2B5EF4-FFF2-40B4-BE49-F238E27FC236}">
                  <a16:creationId xmlns:a16="http://schemas.microsoft.com/office/drawing/2014/main" id="{C08A032F-FC08-45D6-B33E-4FEC2A327660}"/>
                </a:ext>
              </a:extLst>
            </p:cNvPr>
            <p:cNvSpPr/>
            <p:nvPr/>
          </p:nvSpPr>
          <p:spPr>
            <a:xfrm>
              <a:off x="1464243" y="5558415"/>
              <a:ext cx="145915" cy="2081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7">
            <a:extLst>
              <a:ext uri="{FF2B5EF4-FFF2-40B4-BE49-F238E27FC236}">
                <a16:creationId xmlns:a16="http://schemas.microsoft.com/office/drawing/2014/main" id="{BB3275BC-A847-4CE4-A047-771237200BDB}"/>
              </a:ext>
            </a:extLst>
          </p:cNvPr>
          <p:cNvGrpSpPr/>
          <p:nvPr/>
        </p:nvGrpSpPr>
        <p:grpSpPr>
          <a:xfrm>
            <a:off x="2778689" y="5105899"/>
            <a:ext cx="312890" cy="660709"/>
            <a:chOff x="2765718" y="5105899"/>
            <a:chExt cx="312890" cy="660709"/>
          </a:xfrm>
        </p:grpSpPr>
        <p:grpSp>
          <p:nvGrpSpPr>
            <p:cNvPr id="40" name="Group 38">
              <a:extLst>
                <a:ext uri="{FF2B5EF4-FFF2-40B4-BE49-F238E27FC236}">
                  <a16:creationId xmlns:a16="http://schemas.microsoft.com/office/drawing/2014/main" id="{C88D8B55-4198-4DD5-A250-228CC14BD4D4}"/>
                </a:ext>
              </a:extLst>
            </p:cNvPr>
            <p:cNvGrpSpPr/>
            <p:nvPr/>
          </p:nvGrpSpPr>
          <p:grpSpPr>
            <a:xfrm>
              <a:off x="2802916" y="5105899"/>
              <a:ext cx="275692" cy="276999"/>
              <a:chOff x="1031132" y="1916349"/>
              <a:chExt cx="803587" cy="807396"/>
            </a:xfrm>
          </p:grpSpPr>
          <p:sp>
            <p:nvSpPr>
              <p:cNvPr id="42" name="Rectangle 40">
                <a:extLst>
                  <a:ext uri="{FF2B5EF4-FFF2-40B4-BE49-F238E27FC236}">
                    <a16:creationId xmlns:a16="http://schemas.microsoft.com/office/drawing/2014/main" id="{E04ABEB5-210A-49B1-B39D-008735DDAD1B}"/>
                  </a:ext>
                </a:extLst>
              </p:cNvPr>
              <p:cNvSpPr/>
              <p:nvPr/>
            </p:nvSpPr>
            <p:spPr>
              <a:xfrm>
                <a:off x="1031132" y="1916349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 41">
                <a:extLst>
                  <a:ext uri="{FF2B5EF4-FFF2-40B4-BE49-F238E27FC236}">
                    <a16:creationId xmlns:a16="http://schemas.microsoft.com/office/drawing/2014/main" id="{884AC072-4FA1-49CC-B181-B9E5EFBA1B9B}"/>
                  </a:ext>
                </a:extLst>
              </p:cNvPr>
              <p:cNvSpPr/>
              <p:nvPr/>
            </p:nvSpPr>
            <p:spPr>
              <a:xfrm>
                <a:off x="1465068" y="1916349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2">
                <a:extLst>
                  <a:ext uri="{FF2B5EF4-FFF2-40B4-BE49-F238E27FC236}">
                    <a16:creationId xmlns:a16="http://schemas.microsoft.com/office/drawing/2014/main" id="{4CBBE961-4D9D-4E9C-9A63-29A616DEB80C}"/>
                  </a:ext>
                </a:extLst>
              </p:cNvPr>
              <p:cNvSpPr/>
              <p:nvPr/>
            </p:nvSpPr>
            <p:spPr>
              <a:xfrm>
                <a:off x="1031132" y="2354094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3">
                <a:extLst>
                  <a:ext uri="{FF2B5EF4-FFF2-40B4-BE49-F238E27FC236}">
                    <a16:creationId xmlns:a16="http://schemas.microsoft.com/office/drawing/2014/main" id="{C589D3FC-9AE0-4AC1-AB6A-FC5189758E73}"/>
                  </a:ext>
                </a:extLst>
              </p:cNvPr>
              <p:cNvSpPr/>
              <p:nvPr/>
            </p:nvSpPr>
            <p:spPr>
              <a:xfrm>
                <a:off x="1465068" y="2354094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1" name="Rectangle 39">
              <a:extLst>
                <a:ext uri="{FF2B5EF4-FFF2-40B4-BE49-F238E27FC236}">
                  <a16:creationId xmlns:a16="http://schemas.microsoft.com/office/drawing/2014/main" id="{55CCDE20-3B6A-40DC-B066-6E0987B20C95}"/>
                </a:ext>
              </a:extLst>
            </p:cNvPr>
            <p:cNvSpPr/>
            <p:nvPr/>
          </p:nvSpPr>
          <p:spPr>
            <a:xfrm>
              <a:off x="2765718" y="5558415"/>
              <a:ext cx="145915" cy="2081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4">
            <a:extLst>
              <a:ext uri="{FF2B5EF4-FFF2-40B4-BE49-F238E27FC236}">
                <a16:creationId xmlns:a16="http://schemas.microsoft.com/office/drawing/2014/main" id="{BBA9B9B6-4CFC-4110-905A-8998A5729481}"/>
              </a:ext>
            </a:extLst>
          </p:cNvPr>
          <p:cNvGrpSpPr/>
          <p:nvPr/>
        </p:nvGrpSpPr>
        <p:grpSpPr>
          <a:xfrm>
            <a:off x="4093135" y="5105899"/>
            <a:ext cx="312890" cy="660709"/>
            <a:chOff x="4067193" y="5105899"/>
            <a:chExt cx="312890" cy="660709"/>
          </a:xfrm>
        </p:grpSpPr>
        <p:grpSp>
          <p:nvGrpSpPr>
            <p:cNvPr id="47" name="Group 45">
              <a:extLst>
                <a:ext uri="{FF2B5EF4-FFF2-40B4-BE49-F238E27FC236}">
                  <a16:creationId xmlns:a16="http://schemas.microsoft.com/office/drawing/2014/main" id="{03BC0B6F-3CB2-4850-BE22-3B06BED46CA8}"/>
                </a:ext>
              </a:extLst>
            </p:cNvPr>
            <p:cNvGrpSpPr/>
            <p:nvPr/>
          </p:nvGrpSpPr>
          <p:grpSpPr>
            <a:xfrm>
              <a:off x="4104391" y="5105899"/>
              <a:ext cx="275692" cy="276999"/>
              <a:chOff x="1031132" y="1916349"/>
              <a:chExt cx="803587" cy="807396"/>
            </a:xfrm>
          </p:grpSpPr>
          <p:sp>
            <p:nvSpPr>
              <p:cNvPr id="49" name="Rectangle 47">
                <a:extLst>
                  <a:ext uri="{FF2B5EF4-FFF2-40B4-BE49-F238E27FC236}">
                    <a16:creationId xmlns:a16="http://schemas.microsoft.com/office/drawing/2014/main" id="{652451BF-B60C-4624-8277-93DA81F8ACD6}"/>
                  </a:ext>
                </a:extLst>
              </p:cNvPr>
              <p:cNvSpPr/>
              <p:nvPr/>
            </p:nvSpPr>
            <p:spPr>
              <a:xfrm>
                <a:off x="1031132" y="1916349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 48">
                <a:extLst>
                  <a:ext uri="{FF2B5EF4-FFF2-40B4-BE49-F238E27FC236}">
                    <a16:creationId xmlns:a16="http://schemas.microsoft.com/office/drawing/2014/main" id="{51002720-1641-4592-B760-9E41AE840E6C}"/>
                  </a:ext>
                </a:extLst>
              </p:cNvPr>
              <p:cNvSpPr/>
              <p:nvPr/>
            </p:nvSpPr>
            <p:spPr>
              <a:xfrm>
                <a:off x="1465068" y="1916349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 49">
                <a:extLst>
                  <a:ext uri="{FF2B5EF4-FFF2-40B4-BE49-F238E27FC236}">
                    <a16:creationId xmlns:a16="http://schemas.microsoft.com/office/drawing/2014/main" id="{06F2EB7A-D0C8-4E08-8720-CF1A6CB585DB}"/>
                  </a:ext>
                </a:extLst>
              </p:cNvPr>
              <p:cNvSpPr/>
              <p:nvPr/>
            </p:nvSpPr>
            <p:spPr>
              <a:xfrm>
                <a:off x="1031132" y="2354094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0">
                <a:extLst>
                  <a:ext uri="{FF2B5EF4-FFF2-40B4-BE49-F238E27FC236}">
                    <a16:creationId xmlns:a16="http://schemas.microsoft.com/office/drawing/2014/main" id="{E7BBC87B-7D3B-4CA3-98FA-4415808262B0}"/>
                  </a:ext>
                </a:extLst>
              </p:cNvPr>
              <p:cNvSpPr/>
              <p:nvPr/>
            </p:nvSpPr>
            <p:spPr>
              <a:xfrm>
                <a:off x="1465068" y="2354094"/>
                <a:ext cx="369651" cy="3696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8" name="Rectangle 46">
              <a:extLst>
                <a:ext uri="{FF2B5EF4-FFF2-40B4-BE49-F238E27FC236}">
                  <a16:creationId xmlns:a16="http://schemas.microsoft.com/office/drawing/2014/main" id="{49A15B43-AD88-4D1D-9EBB-B6C1530BD9E0}"/>
                </a:ext>
              </a:extLst>
            </p:cNvPr>
            <p:cNvSpPr/>
            <p:nvPr/>
          </p:nvSpPr>
          <p:spPr>
            <a:xfrm>
              <a:off x="4067193" y="5558415"/>
              <a:ext cx="145915" cy="2081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" name="Group 51">
            <a:extLst>
              <a:ext uri="{FF2B5EF4-FFF2-40B4-BE49-F238E27FC236}">
                <a16:creationId xmlns:a16="http://schemas.microsoft.com/office/drawing/2014/main" id="{F8D0AF08-59A9-4902-8946-0ED1F44DFD53}"/>
              </a:ext>
            </a:extLst>
          </p:cNvPr>
          <p:cNvGrpSpPr/>
          <p:nvPr/>
        </p:nvGrpSpPr>
        <p:grpSpPr>
          <a:xfrm>
            <a:off x="5407580" y="5105899"/>
            <a:ext cx="312890" cy="660709"/>
            <a:chOff x="5368668" y="5105899"/>
            <a:chExt cx="312890" cy="660709"/>
          </a:xfrm>
        </p:grpSpPr>
        <p:grpSp>
          <p:nvGrpSpPr>
            <p:cNvPr id="54" name="Group 52">
              <a:extLst>
                <a:ext uri="{FF2B5EF4-FFF2-40B4-BE49-F238E27FC236}">
                  <a16:creationId xmlns:a16="http://schemas.microsoft.com/office/drawing/2014/main" id="{FFA224E6-F860-4E2B-B8E1-B90901138A57}"/>
                </a:ext>
              </a:extLst>
            </p:cNvPr>
            <p:cNvGrpSpPr/>
            <p:nvPr/>
          </p:nvGrpSpPr>
          <p:grpSpPr>
            <a:xfrm>
              <a:off x="5405866" y="5105899"/>
              <a:ext cx="275692" cy="276999"/>
              <a:chOff x="1031132" y="1916351"/>
              <a:chExt cx="803587" cy="807397"/>
            </a:xfrm>
          </p:grpSpPr>
          <p:sp>
            <p:nvSpPr>
              <p:cNvPr id="56" name="Rectangle 54">
                <a:extLst>
                  <a:ext uri="{FF2B5EF4-FFF2-40B4-BE49-F238E27FC236}">
                    <a16:creationId xmlns:a16="http://schemas.microsoft.com/office/drawing/2014/main" id="{7B86E613-2161-4301-9F03-925DD4FC95D6}"/>
                  </a:ext>
                </a:extLst>
              </p:cNvPr>
              <p:cNvSpPr/>
              <p:nvPr/>
            </p:nvSpPr>
            <p:spPr>
              <a:xfrm>
                <a:off x="1031132" y="1916351"/>
                <a:ext cx="369652" cy="36965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ectangle 55">
                <a:extLst>
                  <a:ext uri="{FF2B5EF4-FFF2-40B4-BE49-F238E27FC236}">
                    <a16:creationId xmlns:a16="http://schemas.microsoft.com/office/drawing/2014/main" id="{58836F78-32C9-4477-9502-374439369332}"/>
                  </a:ext>
                </a:extLst>
              </p:cNvPr>
              <p:cNvSpPr/>
              <p:nvPr/>
            </p:nvSpPr>
            <p:spPr>
              <a:xfrm>
                <a:off x="1465067" y="1916351"/>
                <a:ext cx="369652" cy="36965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 56">
                <a:extLst>
                  <a:ext uri="{FF2B5EF4-FFF2-40B4-BE49-F238E27FC236}">
                    <a16:creationId xmlns:a16="http://schemas.microsoft.com/office/drawing/2014/main" id="{6597BC8B-3B80-4C0B-9E0B-888700D86337}"/>
                  </a:ext>
                </a:extLst>
              </p:cNvPr>
              <p:cNvSpPr/>
              <p:nvPr/>
            </p:nvSpPr>
            <p:spPr>
              <a:xfrm>
                <a:off x="1031132" y="2354096"/>
                <a:ext cx="369652" cy="36965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 57">
                <a:extLst>
                  <a:ext uri="{FF2B5EF4-FFF2-40B4-BE49-F238E27FC236}">
                    <a16:creationId xmlns:a16="http://schemas.microsoft.com/office/drawing/2014/main" id="{D78FD0BA-9637-4EBB-9B17-A8852AF68936}"/>
                  </a:ext>
                </a:extLst>
              </p:cNvPr>
              <p:cNvSpPr/>
              <p:nvPr/>
            </p:nvSpPr>
            <p:spPr>
              <a:xfrm>
                <a:off x="1465067" y="2354093"/>
                <a:ext cx="369652" cy="36965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5" name="Rectangle 53">
              <a:extLst>
                <a:ext uri="{FF2B5EF4-FFF2-40B4-BE49-F238E27FC236}">
                  <a16:creationId xmlns:a16="http://schemas.microsoft.com/office/drawing/2014/main" id="{CDCEEF92-39F7-4268-BD7E-A82EE6FE7F1D}"/>
                </a:ext>
              </a:extLst>
            </p:cNvPr>
            <p:cNvSpPr/>
            <p:nvPr/>
          </p:nvSpPr>
          <p:spPr>
            <a:xfrm>
              <a:off x="5368668" y="5558415"/>
              <a:ext cx="145915" cy="20819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0" name="Freeform: Shape 58">
            <a:extLst>
              <a:ext uri="{FF2B5EF4-FFF2-40B4-BE49-F238E27FC236}">
                <a16:creationId xmlns:a16="http://schemas.microsoft.com/office/drawing/2014/main" id="{FF25B0E9-BE20-4954-8E78-F924BF297468}"/>
              </a:ext>
            </a:extLst>
          </p:cNvPr>
          <p:cNvSpPr/>
          <p:nvPr/>
        </p:nvSpPr>
        <p:spPr>
          <a:xfrm rot="1354976">
            <a:off x="755158" y="3261383"/>
            <a:ext cx="930393" cy="452721"/>
          </a:xfrm>
          <a:custGeom>
            <a:avLst/>
            <a:gdLst/>
            <a:ahLst/>
            <a:cxnLst/>
            <a:rect l="l" t="t" r="r" b="b"/>
            <a:pathLst>
              <a:path w="1283711" h="624642">
                <a:moveTo>
                  <a:pt x="449527" y="340541"/>
                </a:moveTo>
                <a:lnTo>
                  <a:pt x="449527" y="348876"/>
                </a:lnTo>
                <a:cubicBezTo>
                  <a:pt x="449527" y="358897"/>
                  <a:pt x="448982" y="365693"/>
                  <a:pt x="447890" y="369265"/>
                </a:cubicBezTo>
                <a:cubicBezTo>
                  <a:pt x="446303" y="374722"/>
                  <a:pt x="442979" y="379336"/>
                  <a:pt x="437919" y="383106"/>
                </a:cubicBezTo>
                <a:cubicBezTo>
                  <a:pt x="431073" y="388067"/>
                  <a:pt x="423879" y="390548"/>
                  <a:pt x="416339" y="390548"/>
                </a:cubicBezTo>
                <a:cubicBezTo>
                  <a:pt x="409592" y="390548"/>
                  <a:pt x="404035" y="388414"/>
                  <a:pt x="399670" y="384148"/>
                </a:cubicBezTo>
                <a:cubicBezTo>
                  <a:pt x="395304" y="379882"/>
                  <a:pt x="393121" y="374821"/>
                  <a:pt x="393121" y="368968"/>
                </a:cubicBezTo>
                <a:cubicBezTo>
                  <a:pt x="393121" y="363014"/>
                  <a:pt x="395850" y="358103"/>
                  <a:pt x="401307" y="354234"/>
                </a:cubicBezTo>
                <a:cubicBezTo>
                  <a:pt x="404879" y="351852"/>
                  <a:pt x="412469" y="349421"/>
                  <a:pt x="424078" y="346941"/>
                </a:cubicBezTo>
                <a:cubicBezTo>
                  <a:pt x="435686" y="344461"/>
                  <a:pt x="444169" y="342327"/>
                  <a:pt x="449527" y="340541"/>
                </a:cubicBezTo>
                <a:close/>
                <a:moveTo>
                  <a:pt x="691819" y="286814"/>
                </a:moveTo>
                <a:cubicBezTo>
                  <a:pt x="700352" y="286814"/>
                  <a:pt x="707595" y="289965"/>
                  <a:pt x="713548" y="296265"/>
                </a:cubicBezTo>
                <a:cubicBezTo>
                  <a:pt x="719501" y="302565"/>
                  <a:pt x="722627" y="311768"/>
                  <a:pt x="722924" y="323873"/>
                </a:cubicBezTo>
                <a:lnTo>
                  <a:pt x="660417" y="323873"/>
                </a:lnTo>
                <a:cubicBezTo>
                  <a:pt x="660317" y="312462"/>
                  <a:pt x="663244" y="303434"/>
                  <a:pt x="669198" y="296786"/>
                </a:cubicBezTo>
                <a:cubicBezTo>
                  <a:pt x="675151" y="290138"/>
                  <a:pt x="682691" y="286814"/>
                  <a:pt x="691819" y="286814"/>
                </a:cubicBezTo>
                <a:close/>
                <a:moveTo>
                  <a:pt x="689289" y="254816"/>
                </a:moveTo>
                <a:cubicBezTo>
                  <a:pt x="668354" y="254816"/>
                  <a:pt x="651041" y="262233"/>
                  <a:pt x="637348" y="277066"/>
                </a:cubicBezTo>
                <a:cubicBezTo>
                  <a:pt x="623656" y="291899"/>
                  <a:pt x="616810" y="312413"/>
                  <a:pt x="616810" y="338607"/>
                </a:cubicBezTo>
                <a:cubicBezTo>
                  <a:pt x="616810" y="360534"/>
                  <a:pt x="622019" y="378691"/>
                  <a:pt x="632437" y="393078"/>
                </a:cubicBezTo>
                <a:cubicBezTo>
                  <a:pt x="645633" y="411036"/>
                  <a:pt x="665973" y="420016"/>
                  <a:pt x="693457" y="420016"/>
                </a:cubicBezTo>
                <a:cubicBezTo>
                  <a:pt x="710820" y="420016"/>
                  <a:pt x="725281" y="416022"/>
                  <a:pt x="736840" y="408035"/>
                </a:cubicBezTo>
                <a:cubicBezTo>
                  <a:pt x="748399" y="400048"/>
                  <a:pt x="756857" y="388414"/>
                  <a:pt x="762215" y="373135"/>
                </a:cubicBezTo>
                <a:lnTo>
                  <a:pt x="720543" y="366140"/>
                </a:lnTo>
                <a:cubicBezTo>
                  <a:pt x="718261" y="374077"/>
                  <a:pt x="714888" y="379832"/>
                  <a:pt x="710423" y="383404"/>
                </a:cubicBezTo>
                <a:cubicBezTo>
                  <a:pt x="705958" y="386976"/>
                  <a:pt x="700451" y="388762"/>
                  <a:pt x="693903" y="388762"/>
                </a:cubicBezTo>
                <a:cubicBezTo>
                  <a:pt x="684279" y="388762"/>
                  <a:pt x="676242" y="385314"/>
                  <a:pt x="669793" y="378418"/>
                </a:cubicBezTo>
                <a:cubicBezTo>
                  <a:pt x="663344" y="371522"/>
                  <a:pt x="659970" y="361873"/>
                  <a:pt x="659673" y="349471"/>
                </a:cubicBezTo>
                <a:lnTo>
                  <a:pt x="764448" y="349471"/>
                </a:lnTo>
                <a:cubicBezTo>
                  <a:pt x="765043" y="317423"/>
                  <a:pt x="758544" y="293636"/>
                  <a:pt x="744951" y="278108"/>
                </a:cubicBezTo>
                <a:cubicBezTo>
                  <a:pt x="731358" y="262580"/>
                  <a:pt x="712804" y="254816"/>
                  <a:pt x="689289" y="254816"/>
                </a:cubicBezTo>
                <a:close/>
                <a:moveTo>
                  <a:pt x="424078" y="254816"/>
                </a:moveTo>
                <a:cubicBezTo>
                  <a:pt x="403539" y="254816"/>
                  <a:pt x="388061" y="258487"/>
                  <a:pt x="377643" y="265830"/>
                </a:cubicBezTo>
                <a:cubicBezTo>
                  <a:pt x="367225" y="273172"/>
                  <a:pt x="359883" y="284483"/>
                  <a:pt x="355617" y="299762"/>
                </a:cubicBezTo>
                <a:lnTo>
                  <a:pt x="393568" y="306609"/>
                </a:lnTo>
                <a:cubicBezTo>
                  <a:pt x="396148" y="299266"/>
                  <a:pt x="399521" y="294132"/>
                  <a:pt x="403688" y="291205"/>
                </a:cubicBezTo>
                <a:cubicBezTo>
                  <a:pt x="407855" y="288278"/>
                  <a:pt x="413660" y="286814"/>
                  <a:pt x="421101" y="286814"/>
                </a:cubicBezTo>
                <a:cubicBezTo>
                  <a:pt x="432114" y="286814"/>
                  <a:pt x="439605" y="288526"/>
                  <a:pt x="443574" y="291949"/>
                </a:cubicBezTo>
                <a:cubicBezTo>
                  <a:pt x="447543" y="295372"/>
                  <a:pt x="449527" y="301102"/>
                  <a:pt x="449527" y="309139"/>
                </a:cubicBezTo>
                <a:lnTo>
                  <a:pt x="449527" y="313306"/>
                </a:lnTo>
                <a:cubicBezTo>
                  <a:pt x="441987" y="316481"/>
                  <a:pt x="428443" y="319904"/>
                  <a:pt x="408897" y="323575"/>
                </a:cubicBezTo>
                <a:cubicBezTo>
                  <a:pt x="394411" y="326353"/>
                  <a:pt x="383324" y="329603"/>
                  <a:pt x="375634" y="333323"/>
                </a:cubicBezTo>
                <a:cubicBezTo>
                  <a:pt x="367945" y="337044"/>
                  <a:pt x="361967" y="342402"/>
                  <a:pt x="357700" y="349397"/>
                </a:cubicBezTo>
                <a:cubicBezTo>
                  <a:pt x="353434" y="356392"/>
                  <a:pt x="351301" y="364354"/>
                  <a:pt x="351301" y="373284"/>
                </a:cubicBezTo>
                <a:cubicBezTo>
                  <a:pt x="351301" y="386777"/>
                  <a:pt x="355989" y="397939"/>
                  <a:pt x="365365" y="406770"/>
                </a:cubicBezTo>
                <a:cubicBezTo>
                  <a:pt x="374741" y="415600"/>
                  <a:pt x="387565" y="420016"/>
                  <a:pt x="403837" y="420016"/>
                </a:cubicBezTo>
                <a:cubicBezTo>
                  <a:pt x="413064" y="420016"/>
                  <a:pt x="421746" y="418279"/>
                  <a:pt x="429882" y="414807"/>
                </a:cubicBezTo>
                <a:cubicBezTo>
                  <a:pt x="438018" y="411334"/>
                  <a:pt x="445658" y="406125"/>
                  <a:pt x="452801" y="399180"/>
                </a:cubicBezTo>
                <a:cubicBezTo>
                  <a:pt x="453099" y="399973"/>
                  <a:pt x="453595" y="401611"/>
                  <a:pt x="454290" y="404091"/>
                </a:cubicBezTo>
                <a:cubicBezTo>
                  <a:pt x="455877" y="409548"/>
                  <a:pt x="457217" y="413666"/>
                  <a:pt x="458308" y="416444"/>
                </a:cubicBezTo>
                <a:lnTo>
                  <a:pt x="499682" y="416444"/>
                </a:lnTo>
                <a:cubicBezTo>
                  <a:pt x="496011" y="408903"/>
                  <a:pt x="493506" y="401834"/>
                  <a:pt x="492166" y="395236"/>
                </a:cubicBezTo>
                <a:cubicBezTo>
                  <a:pt x="490827" y="388638"/>
                  <a:pt x="490157" y="378393"/>
                  <a:pt x="490157" y="364503"/>
                </a:cubicBezTo>
                <a:lnTo>
                  <a:pt x="490604" y="315687"/>
                </a:lnTo>
                <a:cubicBezTo>
                  <a:pt x="490604" y="297530"/>
                  <a:pt x="488743" y="285053"/>
                  <a:pt x="485023" y="278257"/>
                </a:cubicBezTo>
                <a:cubicBezTo>
                  <a:pt x="481302" y="271460"/>
                  <a:pt x="474878" y="265854"/>
                  <a:pt x="465750" y="261439"/>
                </a:cubicBezTo>
                <a:cubicBezTo>
                  <a:pt x="456621" y="257024"/>
                  <a:pt x="442731" y="254816"/>
                  <a:pt x="424078" y="254816"/>
                </a:cubicBezTo>
                <a:close/>
                <a:moveTo>
                  <a:pt x="1015880" y="241898"/>
                </a:moveTo>
                <a:cubicBezTo>
                  <a:pt x="976533" y="241898"/>
                  <a:pt x="946129" y="274092"/>
                  <a:pt x="946129" y="313439"/>
                </a:cubicBezTo>
                <a:cubicBezTo>
                  <a:pt x="946129" y="354574"/>
                  <a:pt x="980110" y="384980"/>
                  <a:pt x="1021247" y="383191"/>
                </a:cubicBezTo>
                <a:cubicBezTo>
                  <a:pt x="1060594" y="381403"/>
                  <a:pt x="1090998" y="347420"/>
                  <a:pt x="1089210" y="309862"/>
                </a:cubicBezTo>
                <a:cubicBezTo>
                  <a:pt x="1087421" y="270515"/>
                  <a:pt x="1055228" y="240109"/>
                  <a:pt x="1015880" y="241898"/>
                </a:cubicBezTo>
                <a:close/>
                <a:moveTo>
                  <a:pt x="533764" y="198262"/>
                </a:moveTo>
                <a:lnTo>
                  <a:pt x="533764" y="416444"/>
                </a:lnTo>
                <a:lnTo>
                  <a:pt x="575585" y="416444"/>
                </a:lnTo>
                <a:lnTo>
                  <a:pt x="575585" y="198262"/>
                </a:lnTo>
                <a:close/>
                <a:moveTo>
                  <a:pt x="238935" y="194541"/>
                </a:moveTo>
                <a:cubicBezTo>
                  <a:pt x="222168" y="194541"/>
                  <a:pt x="207855" y="197071"/>
                  <a:pt x="195999" y="202131"/>
                </a:cubicBezTo>
                <a:cubicBezTo>
                  <a:pt x="184142" y="207191"/>
                  <a:pt x="175063" y="214558"/>
                  <a:pt x="168763" y="224232"/>
                </a:cubicBezTo>
                <a:cubicBezTo>
                  <a:pt x="162463" y="233906"/>
                  <a:pt x="159312" y="244299"/>
                  <a:pt x="159312" y="255412"/>
                </a:cubicBezTo>
                <a:cubicBezTo>
                  <a:pt x="159312" y="272676"/>
                  <a:pt x="166010" y="287311"/>
                  <a:pt x="179404" y="299316"/>
                </a:cubicBezTo>
                <a:cubicBezTo>
                  <a:pt x="188929" y="307849"/>
                  <a:pt x="205499" y="315042"/>
                  <a:pt x="229113" y="320896"/>
                </a:cubicBezTo>
                <a:cubicBezTo>
                  <a:pt x="247468" y="325460"/>
                  <a:pt x="259226" y="328635"/>
                  <a:pt x="264385" y="330421"/>
                </a:cubicBezTo>
                <a:cubicBezTo>
                  <a:pt x="271926" y="333100"/>
                  <a:pt x="277209" y="336250"/>
                  <a:pt x="280235" y="339872"/>
                </a:cubicBezTo>
                <a:cubicBezTo>
                  <a:pt x="283261" y="343493"/>
                  <a:pt x="284775" y="347884"/>
                  <a:pt x="284775" y="353043"/>
                </a:cubicBezTo>
                <a:cubicBezTo>
                  <a:pt x="284775" y="361080"/>
                  <a:pt x="281178" y="368099"/>
                  <a:pt x="273984" y="374102"/>
                </a:cubicBezTo>
                <a:cubicBezTo>
                  <a:pt x="266791" y="380105"/>
                  <a:pt x="256100" y="383106"/>
                  <a:pt x="241912" y="383106"/>
                </a:cubicBezTo>
                <a:cubicBezTo>
                  <a:pt x="228517" y="383106"/>
                  <a:pt x="217876" y="379733"/>
                  <a:pt x="209988" y="372986"/>
                </a:cubicBezTo>
                <a:cubicBezTo>
                  <a:pt x="202101" y="366239"/>
                  <a:pt x="196867" y="355672"/>
                  <a:pt x="194287" y="341286"/>
                </a:cubicBezTo>
                <a:lnTo>
                  <a:pt x="151425" y="345453"/>
                </a:lnTo>
                <a:cubicBezTo>
                  <a:pt x="154302" y="369861"/>
                  <a:pt x="163132" y="388439"/>
                  <a:pt x="177916" y="401189"/>
                </a:cubicBezTo>
                <a:cubicBezTo>
                  <a:pt x="192700" y="413938"/>
                  <a:pt x="213883" y="420313"/>
                  <a:pt x="241466" y="420313"/>
                </a:cubicBezTo>
                <a:cubicBezTo>
                  <a:pt x="260416" y="420313"/>
                  <a:pt x="276242" y="417659"/>
                  <a:pt x="288942" y="412351"/>
                </a:cubicBezTo>
                <a:cubicBezTo>
                  <a:pt x="301642" y="407043"/>
                  <a:pt x="311464" y="398932"/>
                  <a:pt x="318410" y="388018"/>
                </a:cubicBezTo>
                <a:cubicBezTo>
                  <a:pt x="325355" y="377103"/>
                  <a:pt x="328828" y="365396"/>
                  <a:pt x="328828" y="352894"/>
                </a:cubicBezTo>
                <a:cubicBezTo>
                  <a:pt x="328828" y="339103"/>
                  <a:pt x="325925" y="327519"/>
                  <a:pt x="320121" y="318143"/>
                </a:cubicBezTo>
                <a:cubicBezTo>
                  <a:pt x="314317" y="308767"/>
                  <a:pt x="306280" y="301375"/>
                  <a:pt x="296011" y="295967"/>
                </a:cubicBezTo>
                <a:cubicBezTo>
                  <a:pt x="285742" y="290560"/>
                  <a:pt x="269892" y="285326"/>
                  <a:pt x="248460" y="280266"/>
                </a:cubicBezTo>
                <a:cubicBezTo>
                  <a:pt x="227029" y="275206"/>
                  <a:pt x="213535" y="270344"/>
                  <a:pt x="207979" y="265681"/>
                </a:cubicBezTo>
                <a:cubicBezTo>
                  <a:pt x="203614" y="262010"/>
                  <a:pt x="201431" y="257595"/>
                  <a:pt x="201431" y="252435"/>
                </a:cubicBezTo>
                <a:cubicBezTo>
                  <a:pt x="201431" y="246780"/>
                  <a:pt x="203762" y="242265"/>
                  <a:pt x="208426" y="238892"/>
                </a:cubicBezTo>
                <a:cubicBezTo>
                  <a:pt x="215669" y="233633"/>
                  <a:pt x="225690" y="231004"/>
                  <a:pt x="238489" y="231004"/>
                </a:cubicBezTo>
                <a:cubicBezTo>
                  <a:pt x="250891" y="231004"/>
                  <a:pt x="260193" y="233460"/>
                  <a:pt x="266394" y="238371"/>
                </a:cubicBezTo>
                <a:cubicBezTo>
                  <a:pt x="272595" y="243282"/>
                  <a:pt x="276639" y="251344"/>
                  <a:pt x="278524" y="262555"/>
                </a:cubicBezTo>
                <a:lnTo>
                  <a:pt x="322577" y="260621"/>
                </a:lnTo>
                <a:cubicBezTo>
                  <a:pt x="321882" y="240579"/>
                  <a:pt x="314615" y="224555"/>
                  <a:pt x="300774" y="212549"/>
                </a:cubicBezTo>
                <a:cubicBezTo>
                  <a:pt x="286933" y="200544"/>
                  <a:pt x="266320" y="194541"/>
                  <a:pt x="238935" y="194541"/>
                </a:cubicBezTo>
                <a:close/>
                <a:moveTo>
                  <a:pt x="525826" y="1"/>
                </a:moveTo>
                <a:cubicBezTo>
                  <a:pt x="665778" y="1"/>
                  <a:pt x="805730" y="448"/>
                  <a:pt x="946129" y="2237"/>
                </a:cubicBezTo>
                <a:cubicBezTo>
                  <a:pt x="980110" y="2237"/>
                  <a:pt x="1017670" y="21909"/>
                  <a:pt x="1044497" y="43372"/>
                </a:cubicBezTo>
                <a:cubicBezTo>
                  <a:pt x="1116037" y="107758"/>
                  <a:pt x="1182214" y="179299"/>
                  <a:pt x="1250177" y="247263"/>
                </a:cubicBezTo>
                <a:cubicBezTo>
                  <a:pt x="1294889" y="291977"/>
                  <a:pt x="1294889" y="329535"/>
                  <a:pt x="1250177" y="374249"/>
                </a:cubicBezTo>
                <a:cubicBezTo>
                  <a:pt x="1182214" y="444000"/>
                  <a:pt x="1112460" y="510176"/>
                  <a:pt x="1044497" y="579928"/>
                </a:cubicBezTo>
                <a:cubicBezTo>
                  <a:pt x="1015880" y="608544"/>
                  <a:pt x="981899" y="622852"/>
                  <a:pt x="940762" y="622852"/>
                </a:cubicBezTo>
                <a:cubicBezTo>
                  <a:pt x="803047" y="622852"/>
                  <a:pt x="663542" y="624642"/>
                  <a:pt x="525825" y="624642"/>
                </a:cubicBezTo>
                <a:cubicBezTo>
                  <a:pt x="388110" y="624642"/>
                  <a:pt x="252183" y="624642"/>
                  <a:pt x="114466" y="624642"/>
                </a:cubicBezTo>
                <a:cubicBezTo>
                  <a:pt x="32194" y="624642"/>
                  <a:pt x="0" y="592448"/>
                  <a:pt x="0" y="511964"/>
                </a:cubicBezTo>
                <a:cubicBezTo>
                  <a:pt x="0" y="377826"/>
                  <a:pt x="0" y="243686"/>
                  <a:pt x="0" y="109548"/>
                </a:cubicBezTo>
                <a:cubicBezTo>
                  <a:pt x="0" y="36218"/>
                  <a:pt x="32194" y="447"/>
                  <a:pt x="105524" y="447"/>
                </a:cubicBezTo>
                <a:cubicBezTo>
                  <a:pt x="245922" y="447"/>
                  <a:pt x="385874" y="0"/>
                  <a:pt x="525826" y="1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Freeform: Shape 59">
            <a:extLst>
              <a:ext uri="{FF2B5EF4-FFF2-40B4-BE49-F238E27FC236}">
                <a16:creationId xmlns:a16="http://schemas.microsoft.com/office/drawing/2014/main" id="{0AF9DC98-46B8-4D63-A4D6-E755ACA6BFE7}"/>
              </a:ext>
            </a:extLst>
          </p:cNvPr>
          <p:cNvSpPr/>
          <p:nvPr/>
        </p:nvSpPr>
        <p:spPr>
          <a:xfrm rot="1354976">
            <a:off x="3360964" y="2182424"/>
            <a:ext cx="930393" cy="452721"/>
          </a:xfrm>
          <a:custGeom>
            <a:avLst/>
            <a:gdLst/>
            <a:ahLst/>
            <a:cxnLst/>
            <a:rect l="l" t="t" r="r" b="b"/>
            <a:pathLst>
              <a:path w="1283711" h="624642">
                <a:moveTo>
                  <a:pt x="434198" y="288898"/>
                </a:moveTo>
                <a:cubicBezTo>
                  <a:pt x="445112" y="288898"/>
                  <a:pt x="454265" y="293065"/>
                  <a:pt x="461657" y="301400"/>
                </a:cubicBezTo>
                <a:cubicBezTo>
                  <a:pt x="469049" y="309734"/>
                  <a:pt x="472744" y="321640"/>
                  <a:pt x="472744" y="337118"/>
                </a:cubicBezTo>
                <a:cubicBezTo>
                  <a:pt x="472744" y="352993"/>
                  <a:pt x="469049" y="365098"/>
                  <a:pt x="461657" y="373432"/>
                </a:cubicBezTo>
                <a:cubicBezTo>
                  <a:pt x="454265" y="381767"/>
                  <a:pt x="445112" y="385934"/>
                  <a:pt x="434198" y="385934"/>
                </a:cubicBezTo>
                <a:cubicBezTo>
                  <a:pt x="423284" y="385934"/>
                  <a:pt x="414106" y="381767"/>
                  <a:pt x="406665" y="373432"/>
                </a:cubicBezTo>
                <a:cubicBezTo>
                  <a:pt x="399223" y="365098"/>
                  <a:pt x="395503" y="353093"/>
                  <a:pt x="395503" y="337416"/>
                </a:cubicBezTo>
                <a:cubicBezTo>
                  <a:pt x="395503" y="321739"/>
                  <a:pt x="399223" y="309734"/>
                  <a:pt x="406665" y="301400"/>
                </a:cubicBezTo>
                <a:cubicBezTo>
                  <a:pt x="414106" y="293065"/>
                  <a:pt x="423284" y="288898"/>
                  <a:pt x="434198" y="288898"/>
                </a:cubicBezTo>
                <a:close/>
                <a:moveTo>
                  <a:pt x="706851" y="286814"/>
                </a:moveTo>
                <a:cubicBezTo>
                  <a:pt x="717071" y="286814"/>
                  <a:pt x="725455" y="290808"/>
                  <a:pt x="732003" y="298795"/>
                </a:cubicBezTo>
                <a:cubicBezTo>
                  <a:pt x="738551" y="306782"/>
                  <a:pt x="741826" y="319854"/>
                  <a:pt x="741826" y="338011"/>
                </a:cubicBezTo>
                <a:cubicBezTo>
                  <a:pt x="741826" y="354283"/>
                  <a:pt x="738452" y="366512"/>
                  <a:pt x="731705" y="374697"/>
                </a:cubicBezTo>
                <a:cubicBezTo>
                  <a:pt x="724959" y="382883"/>
                  <a:pt x="716773" y="386976"/>
                  <a:pt x="707149" y="386976"/>
                </a:cubicBezTo>
                <a:cubicBezTo>
                  <a:pt x="695044" y="386976"/>
                  <a:pt x="685618" y="381519"/>
                  <a:pt x="678871" y="370605"/>
                </a:cubicBezTo>
                <a:cubicBezTo>
                  <a:pt x="674208" y="363064"/>
                  <a:pt x="671876" y="350860"/>
                  <a:pt x="671876" y="333993"/>
                </a:cubicBezTo>
                <a:cubicBezTo>
                  <a:pt x="671876" y="318316"/>
                  <a:pt x="675225" y="306534"/>
                  <a:pt x="681922" y="298646"/>
                </a:cubicBezTo>
                <a:cubicBezTo>
                  <a:pt x="688620" y="290758"/>
                  <a:pt x="696929" y="286814"/>
                  <a:pt x="706851" y="286814"/>
                </a:cubicBezTo>
                <a:close/>
                <a:moveTo>
                  <a:pt x="434049" y="254816"/>
                </a:moveTo>
                <a:cubicBezTo>
                  <a:pt x="418571" y="254816"/>
                  <a:pt x="404556" y="258239"/>
                  <a:pt x="392005" y="265086"/>
                </a:cubicBezTo>
                <a:cubicBezTo>
                  <a:pt x="379454" y="271932"/>
                  <a:pt x="369755" y="281854"/>
                  <a:pt x="362909" y="294851"/>
                </a:cubicBezTo>
                <a:cubicBezTo>
                  <a:pt x="356063" y="307849"/>
                  <a:pt x="352640" y="321293"/>
                  <a:pt x="352640" y="335184"/>
                </a:cubicBezTo>
                <a:cubicBezTo>
                  <a:pt x="352640" y="353341"/>
                  <a:pt x="356063" y="368744"/>
                  <a:pt x="362909" y="381395"/>
                </a:cubicBezTo>
                <a:cubicBezTo>
                  <a:pt x="369755" y="394045"/>
                  <a:pt x="379752" y="403645"/>
                  <a:pt x="392898" y="410193"/>
                </a:cubicBezTo>
                <a:cubicBezTo>
                  <a:pt x="406045" y="416741"/>
                  <a:pt x="419861" y="420016"/>
                  <a:pt x="434347" y="420016"/>
                </a:cubicBezTo>
                <a:cubicBezTo>
                  <a:pt x="457762" y="420016"/>
                  <a:pt x="477184" y="412153"/>
                  <a:pt x="492613" y="396426"/>
                </a:cubicBezTo>
                <a:cubicBezTo>
                  <a:pt x="508041" y="380700"/>
                  <a:pt x="515756" y="360881"/>
                  <a:pt x="515756" y="336970"/>
                </a:cubicBezTo>
                <a:cubicBezTo>
                  <a:pt x="515756" y="313256"/>
                  <a:pt x="508116" y="293636"/>
                  <a:pt x="492836" y="278108"/>
                </a:cubicBezTo>
                <a:cubicBezTo>
                  <a:pt x="477557" y="262580"/>
                  <a:pt x="457961" y="254816"/>
                  <a:pt x="434049" y="254816"/>
                </a:cubicBezTo>
                <a:close/>
                <a:moveTo>
                  <a:pt x="1015880" y="241898"/>
                </a:moveTo>
                <a:cubicBezTo>
                  <a:pt x="976533" y="241898"/>
                  <a:pt x="946129" y="274092"/>
                  <a:pt x="946129" y="313439"/>
                </a:cubicBezTo>
                <a:cubicBezTo>
                  <a:pt x="946129" y="354574"/>
                  <a:pt x="980110" y="384980"/>
                  <a:pt x="1021247" y="383191"/>
                </a:cubicBezTo>
                <a:cubicBezTo>
                  <a:pt x="1060594" y="381403"/>
                  <a:pt x="1090998" y="347420"/>
                  <a:pt x="1089210" y="309862"/>
                </a:cubicBezTo>
                <a:cubicBezTo>
                  <a:pt x="1087421" y="270515"/>
                  <a:pt x="1055228" y="240109"/>
                  <a:pt x="1015880" y="241898"/>
                </a:cubicBezTo>
                <a:close/>
                <a:moveTo>
                  <a:pt x="741677" y="198262"/>
                </a:moveTo>
                <a:lnTo>
                  <a:pt x="741677" y="276843"/>
                </a:lnTo>
                <a:cubicBezTo>
                  <a:pt x="728778" y="262159"/>
                  <a:pt x="713499" y="254816"/>
                  <a:pt x="695838" y="254816"/>
                </a:cubicBezTo>
                <a:cubicBezTo>
                  <a:pt x="676589" y="254816"/>
                  <a:pt x="660665" y="261787"/>
                  <a:pt x="648064" y="275727"/>
                </a:cubicBezTo>
                <a:cubicBezTo>
                  <a:pt x="635463" y="289667"/>
                  <a:pt x="629163" y="310032"/>
                  <a:pt x="629163" y="336821"/>
                </a:cubicBezTo>
                <a:cubicBezTo>
                  <a:pt x="629163" y="363014"/>
                  <a:pt x="635637" y="383429"/>
                  <a:pt x="648585" y="398063"/>
                </a:cubicBezTo>
                <a:cubicBezTo>
                  <a:pt x="661533" y="412698"/>
                  <a:pt x="677085" y="420016"/>
                  <a:pt x="695242" y="420016"/>
                </a:cubicBezTo>
                <a:cubicBezTo>
                  <a:pt x="704172" y="420016"/>
                  <a:pt x="713027" y="417808"/>
                  <a:pt x="721808" y="413393"/>
                </a:cubicBezTo>
                <a:cubicBezTo>
                  <a:pt x="730589" y="408978"/>
                  <a:pt x="738204" y="402255"/>
                  <a:pt x="744653" y="393227"/>
                </a:cubicBezTo>
                <a:lnTo>
                  <a:pt x="744653" y="416444"/>
                </a:lnTo>
                <a:lnTo>
                  <a:pt x="783498" y="416444"/>
                </a:lnTo>
                <a:lnTo>
                  <a:pt x="783498" y="198262"/>
                </a:lnTo>
                <a:close/>
                <a:moveTo>
                  <a:pt x="543289" y="198262"/>
                </a:moveTo>
                <a:lnTo>
                  <a:pt x="543289" y="416444"/>
                </a:lnTo>
                <a:lnTo>
                  <a:pt x="585110" y="416444"/>
                </a:lnTo>
                <a:lnTo>
                  <a:pt x="585110" y="198262"/>
                </a:lnTo>
                <a:close/>
                <a:moveTo>
                  <a:pt x="238935" y="194541"/>
                </a:moveTo>
                <a:cubicBezTo>
                  <a:pt x="222168" y="194541"/>
                  <a:pt x="207855" y="197071"/>
                  <a:pt x="195999" y="202131"/>
                </a:cubicBezTo>
                <a:cubicBezTo>
                  <a:pt x="184142" y="207191"/>
                  <a:pt x="175063" y="214558"/>
                  <a:pt x="168763" y="224232"/>
                </a:cubicBezTo>
                <a:cubicBezTo>
                  <a:pt x="162463" y="233906"/>
                  <a:pt x="159312" y="244299"/>
                  <a:pt x="159312" y="255412"/>
                </a:cubicBezTo>
                <a:cubicBezTo>
                  <a:pt x="159312" y="272676"/>
                  <a:pt x="166010" y="287311"/>
                  <a:pt x="179404" y="299316"/>
                </a:cubicBezTo>
                <a:cubicBezTo>
                  <a:pt x="188929" y="307849"/>
                  <a:pt x="205499" y="315042"/>
                  <a:pt x="229113" y="320896"/>
                </a:cubicBezTo>
                <a:cubicBezTo>
                  <a:pt x="247468" y="325460"/>
                  <a:pt x="259226" y="328635"/>
                  <a:pt x="264385" y="330421"/>
                </a:cubicBezTo>
                <a:cubicBezTo>
                  <a:pt x="271926" y="333100"/>
                  <a:pt x="277209" y="336250"/>
                  <a:pt x="280235" y="339872"/>
                </a:cubicBezTo>
                <a:cubicBezTo>
                  <a:pt x="283261" y="343493"/>
                  <a:pt x="284775" y="347884"/>
                  <a:pt x="284775" y="353043"/>
                </a:cubicBezTo>
                <a:cubicBezTo>
                  <a:pt x="284775" y="361080"/>
                  <a:pt x="281178" y="368099"/>
                  <a:pt x="273984" y="374102"/>
                </a:cubicBezTo>
                <a:cubicBezTo>
                  <a:pt x="266791" y="380105"/>
                  <a:pt x="256100" y="383106"/>
                  <a:pt x="241912" y="383106"/>
                </a:cubicBezTo>
                <a:cubicBezTo>
                  <a:pt x="228517" y="383106"/>
                  <a:pt x="217876" y="379733"/>
                  <a:pt x="209988" y="372986"/>
                </a:cubicBezTo>
                <a:cubicBezTo>
                  <a:pt x="202101" y="366239"/>
                  <a:pt x="196867" y="355672"/>
                  <a:pt x="194287" y="341286"/>
                </a:cubicBezTo>
                <a:lnTo>
                  <a:pt x="151425" y="345453"/>
                </a:lnTo>
                <a:cubicBezTo>
                  <a:pt x="154302" y="369861"/>
                  <a:pt x="163132" y="388439"/>
                  <a:pt x="177916" y="401189"/>
                </a:cubicBezTo>
                <a:cubicBezTo>
                  <a:pt x="192700" y="413938"/>
                  <a:pt x="213883" y="420313"/>
                  <a:pt x="241466" y="420313"/>
                </a:cubicBezTo>
                <a:cubicBezTo>
                  <a:pt x="260416" y="420313"/>
                  <a:pt x="276242" y="417659"/>
                  <a:pt x="288942" y="412351"/>
                </a:cubicBezTo>
                <a:cubicBezTo>
                  <a:pt x="301642" y="407043"/>
                  <a:pt x="311464" y="398932"/>
                  <a:pt x="318410" y="388018"/>
                </a:cubicBezTo>
                <a:cubicBezTo>
                  <a:pt x="325355" y="377103"/>
                  <a:pt x="328828" y="365396"/>
                  <a:pt x="328828" y="352894"/>
                </a:cubicBezTo>
                <a:cubicBezTo>
                  <a:pt x="328828" y="339103"/>
                  <a:pt x="325925" y="327519"/>
                  <a:pt x="320121" y="318143"/>
                </a:cubicBezTo>
                <a:cubicBezTo>
                  <a:pt x="314317" y="308767"/>
                  <a:pt x="306280" y="301375"/>
                  <a:pt x="296011" y="295967"/>
                </a:cubicBezTo>
                <a:cubicBezTo>
                  <a:pt x="285742" y="290560"/>
                  <a:pt x="269892" y="285326"/>
                  <a:pt x="248460" y="280266"/>
                </a:cubicBezTo>
                <a:cubicBezTo>
                  <a:pt x="227029" y="275206"/>
                  <a:pt x="213535" y="270344"/>
                  <a:pt x="207979" y="265681"/>
                </a:cubicBezTo>
                <a:cubicBezTo>
                  <a:pt x="203614" y="262010"/>
                  <a:pt x="201431" y="257595"/>
                  <a:pt x="201431" y="252435"/>
                </a:cubicBezTo>
                <a:cubicBezTo>
                  <a:pt x="201431" y="246780"/>
                  <a:pt x="203762" y="242265"/>
                  <a:pt x="208426" y="238892"/>
                </a:cubicBezTo>
                <a:cubicBezTo>
                  <a:pt x="215669" y="233633"/>
                  <a:pt x="225690" y="231004"/>
                  <a:pt x="238489" y="231004"/>
                </a:cubicBezTo>
                <a:cubicBezTo>
                  <a:pt x="250891" y="231004"/>
                  <a:pt x="260193" y="233460"/>
                  <a:pt x="266394" y="238371"/>
                </a:cubicBezTo>
                <a:cubicBezTo>
                  <a:pt x="272595" y="243282"/>
                  <a:pt x="276639" y="251344"/>
                  <a:pt x="278524" y="262555"/>
                </a:cubicBezTo>
                <a:lnTo>
                  <a:pt x="322577" y="260621"/>
                </a:lnTo>
                <a:cubicBezTo>
                  <a:pt x="321882" y="240579"/>
                  <a:pt x="314615" y="224555"/>
                  <a:pt x="300774" y="212549"/>
                </a:cubicBezTo>
                <a:cubicBezTo>
                  <a:pt x="286933" y="200544"/>
                  <a:pt x="266320" y="194541"/>
                  <a:pt x="238935" y="194541"/>
                </a:cubicBezTo>
                <a:close/>
                <a:moveTo>
                  <a:pt x="525826" y="1"/>
                </a:moveTo>
                <a:cubicBezTo>
                  <a:pt x="665778" y="1"/>
                  <a:pt x="805730" y="448"/>
                  <a:pt x="946129" y="2237"/>
                </a:cubicBezTo>
                <a:cubicBezTo>
                  <a:pt x="980110" y="2237"/>
                  <a:pt x="1017670" y="21909"/>
                  <a:pt x="1044497" y="43372"/>
                </a:cubicBezTo>
                <a:cubicBezTo>
                  <a:pt x="1116037" y="107758"/>
                  <a:pt x="1182214" y="179299"/>
                  <a:pt x="1250177" y="247263"/>
                </a:cubicBezTo>
                <a:cubicBezTo>
                  <a:pt x="1294889" y="291977"/>
                  <a:pt x="1294889" y="329535"/>
                  <a:pt x="1250177" y="374249"/>
                </a:cubicBezTo>
                <a:cubicBezTo>
                  <a:pt x="1182214" y="444000"/>
                  <a:pt x="1112460" y="510176"/>
                  <a:pt x="1044497" y="579928"/>
                </a:cubicBezTo>
                <a:cubicBezTo>
                  <a:pt x="1015880" y="608544"/>
                  <a:pt x="981899" y="622852"/>
                  <a:pt x="940762" y="622852"/>
                </a:cubicBezTo>
                <a:cubicBezTo>
                  <a:pt x="803047" y="622852"/>
                  <a:pt x="663542" y="624642"/>
                  <a:pt x="525825" y="624642"/>
                </a:cubicBezTo>
                <a:cubicBezTo>
                  <a:pt x="388110" y="624642"/>
                  <a:pt x="252183" y="624642"/>
                  <a:pt x="114466" y="624642"/>
                </a:cubicBezTo>
                <a:cubicBezTo>
                  <a:pt x="32194" y="624642"/>
                  <a:pt x="0" y="592448"/>
                  <a:pt x="0" y="511964"/>
                </a:cubicBezTo>
                <a:cubicBezTo>
                  <a:pt x="0" y="377826"/>
                  <a:pt x="0" y="243686"/>
                  <a:pt x="0" y="109548"/>
                </a:cubicBezTo>
                <a:cubicBezTo>
                  <a:pt x="0" y="36218"/>
                  <a:pt x="32194" y="447"/>
                  <a:pt x="105524" y="447"/>
                </a:cubicBezTo>
                <a:cubicBezTo>
                  <a:pt x="245922" y="447"/>
                  <a:pt x="385874" y="0"/>
                  <a:pt x="525826" y="1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2" name="Freeform: Shape 60">
            <a:extLst>
              <a:ext uri="{FF2B5EF4-FFF2-40B4-BE49-F238E27FC236}">
                <a16:creationId xmlns:a16="http://schemas.microsoft.com/office/drawing/2014/main" id="{20C28569-5E5C-435F-86F9-991FFEDADCEC}"/>
              </a:ext>
            </a:extLst>
          </p:cNvPr>
          <p:cNvSpPr/>
          <p:nvPr/>
        </p:nvSpPr>
        <p:spPr>
          <a:xfrm rot="1354976">
            <a:off x="2125812" y="2984808"/>
            <a:ext cx="930393" cy="452721"/>
          </a:xfrm>
          <a:custGeom>
            <a:avLst/>
            <a:gdLst/>
            <a:ahLst/>
            <a:cxnLst/>
            <a:rect l="l" t="t" r="r" b="b"/>
            <a:pathLst>
              <a:path w="1283711" h="624642">
                <a:moveTo>
                  <a:pt x="449527" y="340541"/>
                </a:moveTo>
                <a:lnTo>
                  <a:pt x="449527" y="348876"/>
                </a:lnTo>
                <a:cubicBezTo>
                  <a:pt x="449527" y="358897"/>
                  <a:pt x="448982" y="365693"/>
                  <a:pt x="447890" y="369265"/>
                </a:cubicBezTo>
                <a:cubicBezTo>
                  <a:pt x="446303" y="374722"/>
                  <a:pt x="442979" y="379336"/>
                  <a:pt x="437919" y="383106"/>
                </a:cubicBezTo>
                <a:cubicBezTo>
                  <a:pt x="431073" y="388067"/>
                  <a:pt x="423879" y="390548"/>
                  <a:pt x="416339" y="390548"/>
                </a:cubicBezTo>
                <a:cubicBezTo>
                  <a:pt x="409592" y="390548"/>
                  <a:pt x="404035" y="388414"/>
                  <a:pt x="399670" y="384148"/>
                </a:cubicBezTo>
                <a:cubicBezTo>
                  <a:pt x="395304" y="379882"/>
                  <a:pt x="393121" y="374821"/>
                  <a:pt x="393121" y="368968"/>
                </a:cubicBezTo>
                <a:cubicBezTo>
                  <a:pt x="393121" y="363014"/>
                  <a:pt x="395850" y="358103"/>
                  <a:pt x="401307" y="354234"/>
                </a:cubicBezTo>
                <a:cubicBezTo>
                  <a:pt x="404879" y="351852"/>
                  <a:pt x="412469" y="349421"/>
                  <a:pt x="424078" y="346941"/>
                </a:cubicBezTo>
                <a:cubicBezTo>
                  <a:pt x="435686" y="344461"/>
                  <a:pt x="444169" y="342327"/>
                  <a:pt x="449527" y="340541"/>
                </a:cubicBezTo>
                <a:close/>
                <a:moveTo>
                  <a:pt x="691819" y="286814"/>
                </a:moveTo>
                <a:cubicBezTo>
                  <a:pt x="700352" y="286814"/>
                  <a:pt x="707595" y="289965"/>
                  <a:pt x="713548" y="296265"/>
                </a:cubicBezTo>
                <a:cubicBezTo>
                  <a:pt x="719501" y="302565"/>
                  <a:pt x="722627" y="311768"/>
                  <a:pt x="722924" y="323873"/>
                </a:cubicBezTo>
                <a:lnTo>
                  <a:pt x="660417" y="323873"/>
                </a:lnTo>
                <a:cubicBezTo>
                  <a:pt x="660317" y="312462"/>
                  <a:pt x="663244" y="303434"/>
                  <a:pt x="669198" y="296786"/>
                </a:cubicBezTo>
                <a:cubicBezTo>
                  <a:pt x="675151" y="290138"/>
                  <a:pt x="682691" y="286814"/>
                  <a:pt x="691819" y="286814"/>
                </a:cubicBezTo>
                <a:close/>
                <a:moveTo>
                  <a:pt x="689289" y="254816"/>
                </a:moveTo>
                <a:cubicBezTo>
                  <a:pt x="668354" y="254816"/>
                  <a:pt x="651041" y="262233"/>
                  <a:pt x="637348" y="277066"/>
                </a:cubicBezTo>
                <a:cubicBezTo>
                  <a:pt x="623656" y="291899"/>
                  <a:pt x="616810" y="312413"/>
                  <a:pt x="616810" y="338607"/>
                </a:cubicBezTo>
                <a:cubicBezTo>
                  <a:pt x="616810" y="360534"/>
                  <a:pt x="622019" y="378691"/>
                  <a:pt x="632437" y="393078"/>
                </a:cubicBezTo>
                <a:cubicBezTo>
                  <a:pt x="645633" y="411036"/>
                  <a:pt x="665973" y="420016"/>
                  <a:pt x="693457" y="420016"/>
                </a:cubicBezTo>
                <a:cubicBezTo>
                  <a:pt x="710820" y="420016"/>
                  <a:pt x="725281" y="416022"/>
                  <a:pt x="736840" y="408035"/>
                </a:cubicBezTo>
                <a:cubicBezTo>
                  <a:pt x="748399" y="400048"/>
                  <a:pt x="756857" y="388414"/>
                  <a:pt x="762215" y="373135"/>
                </a:cubicBezTo>
                <a:lnTo>
                  <a:pt x="720543" y="366140"/>
                </a:lnTo>
                <a:cubicBezTo>
                  <a:pt x="718261" y="374077"/>
                  <a:pt x="714888" y="379832"/>
                  <a:pt x="710423" y="383404"/>
                </a:cubicBezTo>
                <a:cubicBezTo>
                  <a:pt x="705958" y="386976"/>
                  <a:pt x="700451" y="388762"/>
                  <a:pt x="693903" y="388762"/>
                </a:cubicBezTo>
                <a:cubicBezTo>
                  <a:pt x="684279" y="388762"/>
                  <a:pt x="676242" y="385314"/>
                  <a:pt x="669793" y="378418"/>
                </a:cubicBezTo>
                <a:cubicBezTo>
                  <a:pt x="663344" y="371522"/>
                  <a:pt x="659970" y="361873"/>
                  <a:pt x="659673" y="349471"/>
                </a:cubicBezTo>
                <a:lnTo>
                  <a:pt x="764448" y="349471"/>
                </a:lnTo>
                <a:cubicBezTo>
                  <a:pt x="765043" y="317423"/>
                  <a:pt x="758544" y="293636"/>
                  <a:pt x="744951" y="278108"/>
                </a:cubicBezTo>
                <a:cubicBezTo>
                  <a:pt x="731358" y="262580"/>
                  <a:pt x="712804" y="254816"/>
                  <a:pt x="689289" y="254816"/>
                </a:cubicBezTo>
                <a:close/>
                <a:moveTo>
                  <a:pt x="424078" y="254816"/>
                </a:moveTo>
                <a:cubicBezTo>
                  <a:pt x="403539" y="254816"/>
                  <a:pt x="388061" y="258487"/>
                  <a:pt x="377643" y="265830"/>
                </a:cubicBezTo>
                <a:cubicBezTo>
                  <a:pt x="367225" y="273172"/>
                  <a:pt x="359883" y="284483"/>
                  <a:pt x="355617" y="299762"/>
                </a:cubicBezTo>
                <a:lnTo>
                  <a:pt x="393568" y="306609"/>
                </a:lnTo>
                <a:cubicBezTo>
                  <a:pt x="396148" y="299266"/>
                  <a:pt x="399521" y="294132"/>
                  <a:pt x="403688" y="291205"/>
                </a:cubicBezTo>
                <a:cubicBezTo>
                  <a:pt x="407855" y="288278"/>
                  <a:pt x="413660" y="286814"/>
                  <a:pt x="421101" y="286814"/>
                </a:cubicBezTo>
                <a:cubicBezTo>
                  <a:pt x="432114" y="286814"/>
                  <a:pt x="439605" y="288526"/>
                  <a:pt x="443574" y="291949"/>
                </a:cubicBezTo>
                <a:cubicBezTo>
                  <a:pt x="447543" y="295372"/>
                  <a:pt x="449527" y="301102"/>
                  <a:pt x="449527" y="309139"/>
                </a:cubicBezTo>
                <a:lnTo>
                  <a:pt x="449527" y="313306"/>
                </a:lnTo>
                <a:cubicBezTo>
                  <a:pt x="441987" y="316481"/>
                  <a:pt x="428443" y="319904"/>
                  <a:pt x="408897" y="323575"/>
                </a:cubicBezTo>
                <a:cubicBezTo>
                  <a:pt x="394411" y="326353"/>
                  <a:pt x="383324" y="329603"/>
                  <a:pt x="375634" y="333323"/>
                </a:cubicBezTo>
                <a:cubicBezTo>
                  <a:pt x="367945" y="337044"/>
                  <a:pt x="361967" y="342402"/>
                  <a:pt x="357700" y="349397"/>
                </a:cubicBezTo>
                <a:cubicBezTo>
                  <a:pt x="353434" y="356392"/>
                  <a:pt x="351301" y="364354"/>
                  <a:pt x="351301" y="373284"/>
                </a:cubicBezTo>
                <a:cubicBezTo>
                  <a:pt x="351301" y="386777"/>
                  <a:pt x="355989" y="397939"/>
                  <a:pt x="365365" y="406770"/>
                </a:cubicBezTo>
                <a:cubicBezTo>
                  <a:pt x="374741" y="415600"/>
                  <a:pt x="387565" y="420016"/>
                  <a:pt x="403837" y="420016"/>
                </a:cubicBezTo>
                <a:cubicBezTo>
                  <a:pt x="413064" y="420016"/>
                  <a:pt x="421746" y="418279"/>
                  <a:pt x="429882" y="414807"/>
                </a:cubicBezTo>
                <a:cubicBezTo>
                  <a:pt x="438018" y="411334"/>
                  <a:pt x="445658" y="406125"/>
                  <a:pt x="452801" y="399180"/>
                </a:cubicBezTo>
                <a:cubicBezTo>
                  <a:pt x="453099" y="399973"/>
                  <a:pt x="453595" y="401611"/>
                  <a:pt x="454290" y="404091"/>
                </a:cubicBezTo>
                <a:cubicBezTo>
                  <a:pt x="455877" y="409548"/>
                  <a:pt x="457217" y="413666"/>
                  <a:pt x="458308" y="416444"/>
                </a:cubicBezTo>
                <a:lnTo>
                  <a:pt x="499682" y="416444"/>
                </a:lnTo>
                <a:cubicBezTo>
                  <a:pt x="496011" y="408903"/>
                  <a:pt x="493506" y="401834"/>
                  <a:pt x="492166" y="395236"/>
                </a:cubicBezTo>
                <a:cubicBezTo>
                  <a:pt x="490827" y="388638"/>
                  <a:pt x="490157" y="378393"/>
                  <a:pt x="490157" y="364503"/>
                </a:cubicBezTo>
                <a:lnTo>
                  <a:pt x="490604" y="315687"/>
                </a:lnTo>
                <a:cubicBezTo>
                  <a:pt x="490604" y="297530"/>
                  <a:pt x="488743" y="285053"/>
                  <a:pt x="485023" y="278257"/>
                </a:cubicBezTo>
                <a:cubicBezTo>
                  <a:pt x="481302" y="271460"/>
                  <a:pt x="474878" y="265854"/>
                  <a:pt x="465750" y="261439"/>
                </a:cubicBezTo>
                <a:cubicBezTo>
                  <a:pt x="456621" y="257024"/>
                  <a:pt x="442731" y="254816"/>
                  <a:pt x="424078" y="254816"/>
                </a:cubicBezTo>
                <a:close/>
                <a:moveTo>
                  <a:pt x="1015880" y="241898"/>
                </a:moveTo>
                <a:cubicBezTo>
                  <a:pt x="976533" y="241898"/>
                  <a:pt x="946129" y="274092"/>
                  <a:pt x="946129" y="313439"/>
                </a:cubicBezTo>
                <a:cubicBezTo>
                  <a:pt x="946129" y="354574"/>
                  <a:pt x="980110" y="384980"/>
                  <a:pt x="1021247" y="383191"/>
                </a:cubicBezTo>
                <a:cubicBezTo>
                  <a:pt x="1060594" y="381403"/>
                  <a:pt x="1090998" y="347420"/>
                  <a:pt x="1089210" y="309862"/>
                </a:cubicBezTo>
                <a:cubicBezTo>
                  <a:pt x="1087421" y="270515"/>
                  <a:pt x="1055228" y="240109"/>
                  <a:pt x="1015880" y="241898"/>
                </a:cubicBezTo>
                <a:close/>
                <a:moveTo>
                  <a:pt x="533764" y="198262"/>
                </a:moveTo>
                <a:lnTo>
                  <a:pt x="533764" y="416444"/>
                </a:lnTo>
                <a:lnTo>
                  <a:pt x="575585" y="416444"/>
                </a:lnTo>
                <a:lnTo>
                  <a:pt x="575585" y="198262"/>
                </a:lnTo>
                <a:close/>
                <a:moveTo>
                  <a:pt x="238935" y="194541"/>
                </a:moveTo>
                <a:cubicBezTo>
                  <a:pt x="222168" y="194541"/>
                  <a:pt x="207855" y="197071"/>
                  <a:pt x="195999" y="202131"/>
                </a:cubicBezTo>
                <a:cubicBezTo>
                  <a:pt x="184142" y="207191"/>
                  <a:pt x="175063" y="214558"/>
                  <a:pt x="168763" y="224232"/>
                </a:cubicBezTo>
                <a:cubicBezTo>
                  <a:pt x="162463" y="233906"/>
                  <a:pt x="159312" y="244299"/>
                  <a:pt x="159312" y="255412"/>
                </a:cubicBezTo>
                <a:cubicBezTo>
                  <a:pt x="159312" y="272676"/>
                  <a:pt x="166010" y="287311"/>
                  <a:pt x="179404" y="299316"/>
                </a:cubicBezTo>
                <a:cubicBezTo>
                  <a:pt x="188929" y="307849"/>
                  <a:pt x="205499" y="315042"/>
                  <a:pt x="229113" y="320896"/>
                </a:cubicBezTo>
                <a:cubicBezTo>
                  <a:pt x="247468" y="325460"/>
                  <a:pt x="259226" y="328635"/>
                  <a:pt x="264385" y="330421"/>
                </a:cubicBezTo>
                <a:cubicBezTo>
                  <a:pt x="271926" y="333100"/>
                  <a:pt x="277209" y="336250"/>
                  <a:pt x="280235" y="339872"/>
                </a:cubicBezTo>
                <a:cubicBezTo>
                  <a:pt x="283261" y="343493"/>
                  <a:pt x="284775" y="347884"/>
                  <a:pt x="284775" y="353043"/>
                </a:cubicBezTo>
                <a:cubicBezTo>
                  <a:pt x="284775" y="361080"/>
                  <a:pt x="281178" y="368099"/>
                  <a:pt x="273984" y="374102"/>
                </a:cubicBezTo>
                <a:cubicBezTo>
                  <a:pt x="266791" y="380105"/>
                  <a:pt x="256100" y="383106"/>
                  <a:pt x="241912" y="383106"/>
                </a:cubicBezTo>
                <a:cubicBezTo>
                  <a:pt x="228517" y="383106"/>
                  <a:pt x="217876" y="379733"/>
                  <a:pt x="209988" y="372986"/>
                </a:cubicBezTo>
                <a:cubicBezTo>
                  <a:pt x="202101" y="366239"/>
                  <a:pt x="196867" y="355672"/>
                  <a:pt x="194287" y="341286"/>
                </a:cubicBezTo>
                <a:lnTo>
                  <a:pt x="151425" y="345453"/>
                </a:lnTo>
                <a:cubicBezTo>
                  <a:pt x="154302" y="369861"/>
                  <a:pt x="163132" y="388439"/>
                  <a:pt x="177916" y="401189"/>
                </a:cubicBezTo>
                <a:cubicBezTo>
                  <a:pt x="192700" y="413938"/>
                  <a:pt x="213883" y="420313"/>
                  <a:pt x="241466" y="420313"/>
                </a:cubicBezTo>
                <a:cubicBezTo>
                  <a:pt x="260416" y="420313"/>
                  <a:pt x="276242" y="417659"/>
                  <a:pt x="288942" y="412351"/>
                </a:cubicBezTo>
                <a:cubicBezTo>
                  <a:pt x="301642" y="407043"/>
                  <a:pt x="311464" y="398932"/>
                  <a:pt x="318410" y="388018"/>
                </a:cubicBezTo>
                <a:cubicBezTo>
                  <a:pt x="325355" y="377103"/>
                  <a:pt x="328828" y="365396"/>
                  <a:pt x="328828" y="352894"/>
                </a:cubicBezTo>
                <a:cubicBezTo>
                  <a:pt x="328828" y="339103"/>
                  <a:pt x="325925" y="327519"/>
                  <a:pt x="320121" y="318143"/>
                </a:cubicBezTo>
                <a:cubicBezTo>
                  <a:pt x="314317" y="308767"/>
                  <a:pt x="306280" y="301375"/>
                  <a:pt x="296011" y="295967"/>
                </a:cubicBezTo>
                <a:cubicBezTo>
                  <a:pt x="285742" y="290560"/>
                  <a:pt x="269892" y="285326"/>
                  <a:pt x="248460" y="280266"/>
                </a:cubicBezTo>
                <a:cubicBezTo>
                  <a:pt x="227029" y="275206"/>
                  <a:pt x="213535" y="270344"/>
                  <a:pt x="207979" y="265681"/>
                </a:cubicBezTo>
                <a:cubicBezTo>
                  <a:pt x="203614" y="262010"/>
                  <a:pt x="201431" y="257595"/>
                  <a:pt x="201431" y="252435"/>
                </a:cubicBezTo>
                <a:cubicBezTo>
                  <a:pt x="201431" y="246780"/>
                  <a:pt x="203762" y="242265"/>
                  <a:pt x="208426" y="238892"/>
                </a:cubicBezTo>
                <a:cubicBezTo>
                  <a:pt x="215669" y="233633"/>
                  <a:pt x="225690" y="231004"/>
                  <a:pt x="238489" y="231004"/>
                </a:cubicBezTo>
                <a:cubicBezTo>
                  <a:pt x="250891" y="231004"/>
                  <a:pt x="260193" y="233460"/>
                  <a:pt x="266394" y="238371"/>
                </a:cubicBezTo>
                <a:cubicBezTo>
                  <a:pt x="272595" y="243282"/>
                  <a:pt x="276639" y="251344"/>
                  <a:pt x="278524" y="262555"/>
                </a:cubicBezTo>
                <a:lnTo>
                  <a:pt x="322577" y="260621"/>
                </a:lnTo>
                <a:cubicBezTo>
                  <a:pt x="321882" y="240579"/>
                  <a:pt x="314615" y="224555"/>
                  <a:pt x="300774" y="212549"/>
                </a:cubicBezTo>
                <a:cubicBezTo>
                  <a:pt x="286933" y="200544"/>
                  <a:pt x="266320" y="194541"/>
                  <a:pt x="238935" y="194541"/>
                </a:cubicBezTo>
                <a:close/>
                <a:moveTo>
                  <a:pt x="525826" y="1"/>
                </a:moveTo>
                <a:cubicBezTo>
                  <a:pt x="665778" y="1"/>
                  <a:pt x="805730" y="448"/>
                  <a:pt x="946129" y="2237"/>
                </a:cubicBezTo>
                <a:cubicBezTo>
                  <a:pt x="980110" y="2237"/>
                  <a:pt x="1017670" y="21909"/>
                  <a:pt x="1044497" y="43372"/>
                </a:cubicBezTo>
                <a:cubicBezTo>
                  <a:pt x="1116037" y="107758"/>
                  <a:pt x="1182214" y="179299"/>
                  <a:pt x="1250177" y="247263"/>
                </a:cubicBezTo>
                <a:cubicBezTo>
                  <a:pt x="1294889" y="291977"/>
                  <a:pt x="1294889" y="329535"/>
                  <a:pt x="1250177" y="374249"/>
                </a:cubicBezTo>
                <a:cubicBezTo>
                  <a:pt x="1182214" y="444000"/>
                  <a:pt x="1112460" y="510176"/>
                  <a:pt x="1044497" y="579928"/>
                </a:cubicBezTo>
                <a:cubicBezTo>
                  <a:pt x="1015880" y="608544"/>
                  <a:pt x="981899" y="622852"/>
                  <a:pt x="940762" y="622852"/>
                </a:cubicBezTo>
                <a:cubicBezTo>
                  <a:pt x="803047" y="622852"/>
                  <a:pt x="663542" y="624642"/>
                  <a:pt x="525825" y="624642"/>
                </a:cubicBezTo>
                <a:cubicBezTo>
                  <a:pt x="388110" y="624642"/>
                  <a:pt x="252183" y="624642"/>
                  <a:pt x="114466" y="624642"/>
                </a:cubicBezTo>
                <a:cubicBezTo>
                  <a:pt x="32194" y="624642"/>
                  <a:pt x="0" y="592448"/>
                  <a:pt x="0" y="511964"/>
                </a:cubicBezTo>
                <a:cubicBezTo>
                  <a:pt x="0" y="377826"/>
                  <a:pt x="0" y="243686"/>
                  <a:pt x="0" y="109548"/>
                </a:cubicBezTo>
                <a:cubicBezTo>
                  <a:pt x="0" y="36218"/>
                  <a:pt x="32194" y="447"/>
                  <a:pt x="105524" y="447"/>
                </a:cubicBezTo>
                <a:cubicBezTo>
                  <a:pt x="245922" y="447"/>
                  <a:pt x="385874" y="0"/>
                  <a:pt x="525826" y="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3" name="Freeform: Shape 61">
            <a:extLst>
              <a:ext uri="{FF2B5EF4-FFF2-40B4-BE49-F238E27FC236}">
                <a16:creationId xmlns:a16="http://schemas.microsoft.com/office/drawing/2014/main" id="{C3CDFD9C-24BB-4349-9208-3789EE3F75BD}"/>
              </a:ext>
            </a:extLst>
          </p:cNvPr>
          <p:cNvSpPr/>
          <p:nvPr/>
        </p:nvSpPr>
        <p:spPr>
          <a:xfrm rot="1354976">
            <a:off x="4702950" y="2540067"/>
            <a:ext cx="930393" cy="452721"/>
          </a:xfrm>
          <a:custGeom>
            <a:avLst/>
            <a:gdLst/>
            <a:ahLst/>
            <a:cxnLst/>
            <a:rect l="l" t="t" r="r" b="b"/>
            <a:pathLst>
              <a:path w="1283711" h="624642">
                <a:moveTo>
                  <a:pt x="449527" y="340541"/>
                </a:moveTo>
                <a:lnTo>
                  <a:pt x="449527" y="348876"/>
                </a:lnTo>
                <a:cubicBezTo>
                  <a:pt x="449527" y="358897"/>
                  <a:pt x="448982" y="365693"/>
                  <a:pt x="447890" y="369265"/>
                </a:cubicBezTo>
                <a:cubicBezTo>
                  <a:pt x="446303" y="374722"/>
                  <a:pt x="442979" y="379336"/>
                  <a:pt x="437919" y="383106"/>
                </a:cubicBezTo>
                <a:cubicBezTo>
                  <a:pt x="431073" y="388067"/>
                  <a:pt x="423879" y="390548"/>
                  <a:pt x="416339" y="390548"/>
                </a:cubicBezTo>
                <a:cubicBezTo>
                  <a:pt x="409592" y="390548"/>
                  <a:pt x="404035" y="388414"/>
                  <a:pt x="399670" y="384148"/>
                </a:cubicBezTo>
                <a:cubicBezTo>
                  <a:pt x="395304" y="379882"/>
                  <a:pt x="393121" y="374821"/>
                  <a:pt x="393121" y="368968"/>
                </a:cubicBezTo>
                <a:cubicBezTo>
                  <a:pt x="393121" y="363014"/>
                  <a:pt x="395850" y="358103"/>
                  <a:pt x="401307" y="354234"/>
                </a:cubicBezTo>
                <a:cubicBezTo>
                  <a:pt x="404879" y="351852"/>
                  <a:pt x="412469" y="349421"/>
                  <a:pt x="424078" y="346941"/>
                </a:cubicBezTo>
                <a:cubicBezTo>
                  <a:pt x="435686" y="344461"/>
                  <a:pt x="444169" y="342327"/>
                  <a:pt x="449527" y="340541"/>
                </a:cubicBezTo>
                <a:close/>
                <a:moveTo>
                  <a:pt x="691819" y="286814"/>
                </a:moveTo>
                <a:cubicBezTo>
                  <a:pt x="700352" y="286814"/>
                  <a:pt x="707595" y="289965"/>
                  <a:pt x="713548" y="296265"/>
                </a:cubicBezTo>
                <a:cubicBezTo>
                  <a:pt x="719501" y="302565"/>
                  <a:pt x="722627" y="311768"/>
                  <a:pt x="722924" y="323873"/>
                </a:cubicBezTo>
                <a:lnTo>
                  <a:pt x="660417" y="323873"/>
                </a:lnTo>
                <a:cubicBezTo>
                  <a:pt x="660317" y="312462"/>
                  <a:pt x="663244" y="303434"/>
                  <a:pt x="669198" y="296786"/>
                </a:cubicBezTo>
                <a:cubicBezTo>
                  <a:pt x="675151" y="290138"/>
                  <a:pt x="682691" y="286814"/>
                  <a:pt x="691819" y="286814"/>
                </a:cubicBezTo>
                <a:close/>
                <a:moveTo>
                  <a:pt x="689289" y="254816"/>
                </a:moveTo>
                <a:cubicBezTo>
                  <a:pt x="668354" y="254816"/>
                  <a:pt x="651041" y="262233"/>
                  <a:pt x="637348" y="277066"/>
                </a:cubicBezTo>
                <a:cubicBezTo>
                  <a:pt x="623656" y="291899"/>
                  <a:pt x="616810" y="312413"/>
                  <a:pt x="616810" y="338607"/>
                </a:cubicBezTo>
                <a:cubicBezTo>
                  <a:pt x="616810" y="360534"/>
                  <a:pt x="622019" y="378691"/>
                  <a:pt x="632437" y="393078"/>
                </a:cubicBezTo>
                <a:cubicBezTo>
                  <a:pt x="645633" y="411036"/>
                  <a:pt x="665973" y="420016"/>
                  <a:pt x="693457" y="420016"/>
                </a:cubicBezTo>
                <a:cubicBezTo>
                  <a:pt x="710820" y="420016"/>
                  <a:pt x="725281" y="416022"/>
                  <a:pt x="736840" y="408035"/>
                </a:cubicBezTo>
                <a:cubicBezTo>
                  <a:pt x="748399" y="400048"/>
                  <a:pt x="756857" y="388414"/>
                  <a:pt x="762215" y="373135"/>
                </a:cubicBezTo>
                <a:lnTo>
                  <a:pt x="720543" y="366140"/>
                </a:lnTo>
                <a:cubicBezTo>
                  <a:pt x="718261" y="374077"/>
                  <a:pt x="714888" y="379832"/>
                  <a:pt x="710423" y="383404"/>
                </a:cubicBezTo>
                <a:cubicBezTo>
                  <a:pt x="705958" y="386976"/>
                  <a:pt x="700451" y="388762"/>
                  <a:pt x="693903" y="388762"/>
                </a:cubicBezTo>
                <a:cubicBezTo>
                  <a:pt x="684279" y="388762"/>
                  <a:pt x="676242" y="385314"/>
                  <a:pt x="669793" y="378418"/>
                </a:cubicBezTo>
                <a:cubicBezTo>
                  <a:pt x="663344" y="371522"/>
                  <a:pt x="659970" y="361873"/>
                  <a:pt x="659673" y="349471"/>
                </a:cubicBezTo>
                <a:lnTo>
                  <a:pt x="764448" y="349471"/>
                </a:lnTo>
                <a:cubicBezTo>
                  <a:pt x="765043" y="317423"/>
                  <a:pt x="758544" y="293636"/>
                  <a:pt x="744951" y="278108"/>
                </a:cubicBezTo>
                <a:cubicBezTo>
                  <a:pt x="731358" y="262580"/>
                  <a:pt x="712804" y="254816"/>
                  <a:pt x="689289" y="254816"/>
                </a:cubicBezTo>
                <a:close/>
                <a:moveTo>
                  <a:pt x="424078" y="254816"/>
                </a:moveTo>
                <a:cubicBezTo>
                  <a:pt x="403539" y="254816"/>
                  <a:pt x="388061" y="258487"/>
                  <a:pt x="377643" y="265830"/>
                </a:cubicBezTo>
                <a:cubicBezTo>
                  <a:pt x="367225" y="273172"/>
                  <a:pt x="359883" y="284483"/>
                  <a:pt x="355617" y="299762"/>
                </a:cubicBezTo>
                <a:lnTo>
                  <a:pt x="393568" y="306609"/>
                </a:lnTo>
                <a:cubicBezTo>
                  <a:pt x="396148" y="299266"/>
                  <a:pt x="399521" y="294132"/>
                  <a:pt x="403688" y="291205"/>
                </a:cubicBezTo>
                <a:cubicBezTo>
                  <a:pt x="407855" y="288278"/>
                  <a:pt x="413660" y="286814"/>
                  <a:pt x="421101" y="286814"/>
                </a:cubicBezTo>
                <a:cubicBezTo>
                  <a:pt x="432114" y="286814"/>
                  <a:pt x="439605" y="288526"/>
                  <a:pt x="443574" y="291949"/>
                </a:cubicBezTo>
                <a:cubicBezTo>
                  <a:pt x="447543" y="295372"/>
                  <a:pt x="449527" y="301102"/>
                  <a:pt x="449527" y="309139"/>
                </a:cubicBezTo>
                <a:lnTo>
                  <a:pt x="449527" y="313306"/>
                </a:lnTo>
                <a:cubicBezTo>
                  <a:pt x="441987" y="316481"/>
                  <a:pt x="428443" y="319904"/>
                  <a:pt x="408897" y="323575"/>
                </a:cubicBezTo>
                <a:cubicBezTo>
                  <a:pt x="394411" y="326353"/>
                  <a:pt x="383324" y="329603"/>
                  <a:pt x="375634" y="333323"/>
                </a:cubicBezTo>
                <a:cubicBezTo>
                  <a:pt x="367945" y="337044"/>
                  <a:pt x="361967" y="342402"/>
                  <a:pt x="357700" y="349397"/>
                </a:cubicBezTo>
                <a:cubicBezTo>
                  <a:pt x="353434" y="356392"/>
                  <a:pt x="351301" y="364354"/>
                  <a:pt x="351301" y="373284"/>
                </a:cubicBezTo>
                <a:cubicBezTo>
                  <a:pt x="351301" y="386777"/>
                  <a:pt x="355989" y="397939"/>
                  <a:pt x="365365" y="406770"/>
                </a:cubicBezTo>
                <a:cubicBezTo>
                  <a:pt x="374741" y="415600"/>
                  <a:pt x="387565" y="420016"/>
                  <a:pt x="403837" y="420016"/>
                </a:cubicBezTo>
                <a:cubicBezTo>
                  <a:pt x="413064" y="420016"/>
                  <a:pt x="421746" y="418279"/>
                  <a:pt x="429882" y="414807"/>
                </a:cubicBezTo>
                <a:cubicBezTo>
                  <a:pt x="438018" y="411334"/>
                  <a:pt x="445658" y="406125"/>
                  <a:pt x="452801" y="399180"/>
                </a:cubicBezTo>
                <a:cubicBezTo>
                  <a:pt x="453099" y="399973"/>
                  <a:pt x="453595" y="401611"/>
                  <a:pt x="454290" y="404091"/>
                </a:cubicBezTo>
                <a:cubicBezTo>
                  <a:pt x="455877" y="409548"/>
                  <a:pt x="457217" y="413666"/>
                  <a:pt x="458308" y="416444"/>
                </a:cubicBezTo>
                <a:lnTo>
                  <a:pt x="499682" y="416444"/>
                </a:lnTo>
                <a:cubicBezTo>
                  <a:pt x="496011" y="408903"/>
                  <a:pt x="493506" y="401834"/>
                  <a:pt x="492166" y="395236"/>
                </a:cubicBezTo>
                <a:cubicBezTo>
                  <a:pt x="490827" y="388638"/>
                  <a:pt x="490157" y="378393"/>
                  <a:pt x="490157" y="364503"/>
                </a:cubicBezTo>
                <a:lnTo>
                  <a:pt x="490604" y="315687"/>
                </a:lnTo>
                <a:cubicBezTo>
                  <a:pt x="490604" y="297530"/>
                  <a:pt x="488743" y="285053"/>
                  <a:pt x="485023" y="278257"/>
                </a:cubicBezTo>
                <a:cubicBezTo>
                  <a:pt x="481302" y="271460"/>
                  <a:pt x="474878" y="265854"/>
                  <a:pt x="465750" y="261439"/>
                </a:cubicBezTo>
                <a:cubicBezTo>
                  <a:pt x="456621" y="257024"/>
                  <a:pt x="442731" y="254816"/>
                  <a:pt x="424078" y="254816"/>
                </a:cubicBezTo>
                <a:close/>
                <a:moveTo>
                  <a:pt x="1015880" y="241898"/>
                </a:moveTo>
                <a:cubicBezTo>
                  <a:pt x="976533" y="241898"/>
                  <a:pt x="946129" y="274092"/>
                  <a:pt x="946129" y="313439"/>
                </a:cubicBezTo>
                <a:cubicBezTo>
                  <a:pt x="946129" y="354574"/>
                  <a:pt x="980110" y="384980"/>
                  <a:pt x="1021247" y="383191"/>
                </a:cubicBezTo>
                <a:cubicBezTo>
                  <a:pt x="1060594" y="381403"/>
                  <a:pt x="1090998" y="347420"/>
                  <a:pt x="1089210" y="309862"/>
                </a:cubicBezTo>
                <a:cubicBezTo>
                  <a:pt x="1087421" y="270515"/>
                  <a:pt x="1055228" y="240109"/>
                  <a:pt x="1015880" y="241898"/>
                </a:cubicBezTo>
                <a:close/>
                <a:moveTo>
                  <a:pt x="533764" y="198262"/>
                </a:moveTo>
                <a:lnTo>
                  <a:pt x="533764" y="416444"/>
                </a:lnTo>
                <a:lnTo>
                  <a:pt x="575585" y="416444"/>
                </a:lnTo>
                <a:lnTo>
                  <a:pt x="575585" y="198262"/>
                </a:lnTo>
                <a:close/>
                <a:moveTo>
                  <a:pt x="238935" y="194541"/>
                </a:moveTo>
                <a:cubicBezTo>
                  <a:pt x="222168" y="194541"/>
                  <a:pt x="207855" y="197071"/>
                  <a:pt x="195999" y="202131"/>
                </a:cubicBezTo>
                <a:cubicBezTo>
                  <a:pt x="184142" y="207191"/>
                  <a:pt x="175063" y="214558"/>
                  <a:pt x="168763" y="224232"/>
                </a:cubicBezTo>
                <a:cubicBezTo>
                  <a:pt x="162463" y="233906"/>
                  <a:pt x="159312" y="244299"/>
                  <a:pt x="159312" y="255412"/>
                </a:cubicBezTo>
                <a:cubicBezTo>
                  <a:pt x="159312" y="272676"/>
                  <a:pt x="166010" y="287311"/>
                  <a:pt x="179404" y="299316"/>
                </a:cubicBezTo>
                <a:cubicBezTo>
                  <a:pt x="188929" y="307849"/>
                  <a:pt x="205499" y="315042"/>
                  <a:pt x="229113" y="320896"/>
                </a:cubicBezTo>
                <a:cubicBezTo>
                  <a:pt x="247468" y="325460"/>
                  <a:pt x="259226" y="328635"/>
                  <a:pt x="264385" y="330421"/>
                </a:cubicBezTo>
                <a:cubicBezTo>
                  <a:pt x="271926" y="333100"/>
                  <a:pt x="277209" y="336250"/>
                  <a:pt x="280235" y="339872"/>
                </a:cubicBezTo>
                <a:cubicBezTo>
                  <a:pt x="283261" y="343493"/>
                  <a:pt x="284775" y="347884"/>
                  <a:pt x="284775" y="353043"/>
                </a:cubicBezTo>
                <a:cubicBezTo>
                  <a:pt x="284775" y="361080"/>
                  <a:pt x="281178" y="368099"/>
                  <a:pt x="273984" y="374102"/>
                </a:cubicBezTo>
                <a:cubicBezTo>
                  <a:pt x="266791" y="380105"/>
                  <a:pt x="256100" y="383106"/>
                  <a:pt x="241912" y="383106"/>
                </a:cubicBezTo>
                <a:cubicBezTo>
                  <a:pt x="228517" y="383106"/>
                  <a:pt x="217876" y="379733"/>
                  <a:pt x="209988" y="372986"/>
                </a:cubicBezTo>
                <a:cubicBezTo>
                  <a:pt x="202101" y="366239"/>
                  <a:pt x="196867" y="355672"/>
                  <a:pt x="194287" y="341286"/>
                </a:cubicBezTo>
                <a:lnTo>
                  <a:pt x="151425" y="345453"/>
                </a:lnTo>
                <a:cubicBezTo>
                  <a:pt x="154302" y="369861"/>
                  <a:pt x="163132" y="388439"/>
                  <a:pt x="177916" y="401189"/>
                </a:cubicBezTo>
                <a:cubicBezTo>
                  <a:pt x="192700" y="413938"/>
                  <a:pt x="213883" y="420313"/>
                  <a:pt x="241466" y="420313"/>
                </a:cubicBezTo>
                <a:cubicBezTo>
                  <a:pt x="260416" y="420313"/>
                  <a:pt x="276242" y="417659"/>
                  <a:pt x="288942" y="412351"/>
                </a:cubicBezTo>
                <a:cubicBezTo>
                  <a:pt x="301642" y="407043"/>
                  <a:pt x="311464" y="398932"/>
                  <a:pt x="318410" y="388018"/>
                </a:cubicBezTo>
                <a:cubicBezTo>
                  <a:pt x="325355" y="377103"/>
                  <a:pt x="328828" y="365396"/>
                  <a:pt x="328828" y="352894"/>
                </a:cubicBezTo>
                <a:cubicBezTo>
                  <a:pt x="328828" y="339103"/>
                  <a:pt x="325925" y="327519"/>
                  <a:pt x="320121" y="318143"/>
                </a:cubicBezTo>
                <a:cubicBezTo>
                  <a:pt x="314317" y="308767"/>
                  <a:pt x="306280" y="301375"/>
                  <a:pt x="296011" y="295967"/>
                </a:cubicBezTo>
                <a:cubicBezTo>
                  <a:pt x="285742" y="290560"/>
                  <a:pt x="269892" y="285326"/>
                  <a:pt x="248460" y="280266"/>
                </a:cubicBezTo>
                <a:cubicBezTo>
                  <a:pt x="227029" y="275206"/>
                  <a:pt x="213535" y="270344"/>
                  <a:pt x="207979" y="265681"/>
                </a:cubicBezTo>
                <a:cubicBezTo>
                  <a:pt x="203614" y="262010"/>
                  <a:pt x="201431" y="257595"/>
                  <a:pt x="201431" y="252435"/>
                </a:cubicBezTo>
                <a:cubicBezTo>
                  <a:pt x="201431" y="246780"/>
                  <a:pt x="203762" y="242265"/>
                  <a:pt x="208426" y="238892"/>
                </a:cubicBezTo>
                <a:cubicBezTo>
                  <a:pt x="215669" y="233633"/>
                  <a:pt x="225690" y="231004"/>
                  <a:pt x="238489" y="231004"/>
                </a:cubicBezTo>
                <a:cubicBezTo>
                  <a:pt x="250891" y="231004"/>
                  <a:pt x="260193" y="233460"/>
                  <a:pt x="266394" y="238371"/>
                </a:cubicBezTo>
                <a:cubicBezTo>
                  <a:pt x="272595" y="243282"/>
                  <a:pt x="276639" y="251344"/>
                  <a:pt x="278524" y="262555"/>
                </a:cubicBezTo>
                <a:lnTo>
                  <a:pt x="322577" y="260621"/>
                </a:lnTo>
                <a:cubicBezTo>
                  <a:pt x="321882" y="240579"/>
                  <a:pt x="314615" y="224555"/>
                  <a:pt x="300774" y="212549"/>
                </a:cubicBezTo>
                <a:cubicBezTo>
                  <a:pt x="286933" y="200544"/>
                  <a:pt x="266320" y="194541"/>
                  <a:pt x="238935" y="194541"/>
                </a:cubicBezTo>
                <a:close/>
                <a:moveTo>
                  <a:pt x="525826" y="1"/>
                </a:moveTo>
                <a:cubicBezTo>
                  <a:pt x="665778" y="1"/>
                  <a:pt x="805730" y="448"/>
                  <a:pt x="946129" y="2237"/>
                </a:cubicBezTo>
                <a:cubicBezTo>
                  <a:pt x="980110" y="2237"/>
                  <a:pt x="1017670" y="21909"/>
                  <a:pt x="1044497" y="43372"/>
                </a:cubicBezTo>
                <a:cubicBezTo>
                  <a:pt x="1116037" y="107758"/>
                  <a:pt x="1182214" y="179299"/>
                  <a:pt x="1250177" y="247263"/>
                </a:cubicBezTo>
                <a:cubicBezTo>
                  <a:pt x="1294889" y="291977"/>
                  <a:pt x="1294889" y="329535"/>
                  <a:pt x="1250177" y="374249"/>
                </a:cubicBezTo>
                <a:cubicBezTo>
                  <a:pt x="1182214" y="444000"/>
                  <a:pt x="1112460" y="510176"/>
                  <a:pt x="1044497" y="579928"/>
                </a:cubicBezTo>
                <a:cubicBezTo>
                  <a:pt x="1015880" y="608544"/>
                  <a:pt x="981899" y="622852"/>
                  <a:pt x="940762" y="622852"/>
                </a:cubicBezTo>
                <a:cubicBezTo>
                  <a:pt x="803047" y="622852"/>
                  <a:pt x="663542" y="624642"/>
                  <a:pt x="525825" y="624642"/>
                </a:cubicBezTo>
                <a:cubicBezTo>
                  <a:pt x="388110" y="624642"/>
                  <a:pt x="252183" y="624642"/>
                  <a:pt x="114466" y="624642"/>
                </a:cubicBezTo>
                <a:cubicBezTo>
                  <a:pt x="32194" y="624642"/>
                  <a:pt x="0" y="592448"/>
                  <a:pt x="0" y="511964"/>
                </a:cubicBezTo>
                <a:cubicBezTo>
                  <a:pt x="0" y="377826"/>
                  <a:pt x="0" y="243686"/>
                  <a:pt x="0" y="109548"/>
                </a:cubicBezTo>
                <a:cubicBezTo>
                  <a:pt x="0" y="36218"/>
                  <a:pt x="32194" y="447"/>
                  <a:pt x="105524" y="447"/>
                </a:cubicBezTo>
                <a:cubicBezTo>
                  <a:pt x="245922" y="447"/>
                  <a:pt x="385874" y="0"/>
                  <a:pt x="525826" y="1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24AB6076-DF4C-4819-A285-BC7D20F172D0}"/>
              </a:ext>
            </a:extLst>
          </p:cNvPr>
          <p:cNvGrpSpPr/>
          <p:nvPr/>
        </p:nvGrpSpPr>
        <p:grpSpPr>
          <a:xfrm>
            <a:off x="8462659" y="5111039"/>
            <a:ext cx="2809394" cy="1019645"/>
            <a:chOff x="-499931" y="1090974"/>
            <a:chExt cx="3859356" cy="101964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209BE2F-0470-4D6E-B32E-E8B55BAA1262}"/>
                </a:ext>
              </a:extLst>
            </p:cNvPr>
            <p:cNvSpPr txBox="1"/>
            <p:nvPr/>
          </p:nvSpPr>
          <p:spPr>
            <a:xfrm>
              <a:off x="-499931" y="1090974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C96BAF6-57B1-48CB-A6DA-C48061E86B76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450AF770-9E59-4913-BCE1-4CCE4381DC27}"/>
              </a:ext>
            </a:extLst>
          </p:cNvPr>
          <p:cNvGrpSpPr/>
          <p:nvPr/>
        </p:nvGrpSpPr>
        <p:grpSpPr>
          <a:xfrm>
            <a:off x="8431279" y="1778065"/>
            <a:ext cx="2809394" cy="1019645"/>
            <a:chOff x="-499931" y="1090974"/>
            <a:chExt cx="3859356" cy="101964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3F8C897-C0AC-4C66-B51F-E4AD8C57BAAB}"/>
                </a:ext>
              </a:extLst>
            </p:cNvPr>
            <p:cNvSpPr txBox="1"/>
            <p:nvPr/>
          </p:nvSpPr>
          <p:spPr>
            <a:xfrm>
              <a:off x="-499931" y="1090974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1B984DE-7BE5-4AC0-80C7-7860715B0827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60C1FF3E-A35A-4B84-87AA-DC25CBBD3D79}"/>
              </a:ext>
            </a:extLst>
          </p:cNvPr>
          <p:cNvGrpSpPr/>
          <p:nvPr/>
        </p:nvGrpSpPr>
        <p:grpSpPr>
          <a:xfrm>
            <a:off x="986983" y="5111039"/>
            <a:ext cx="2809394" cy="1019645"/>
            <a:chOff x="-499931" y="1090974"/>
            <a:chExt cx="3859356" cy="101964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4DC8CC4-3FDA-45FD-BC4D-C7C0E173407D}"/>
                </a:ext>
              </a:extLst>
            </p:cNvPr>
            <p:cNvSpPr txBox="1"/>
            <p:nvPr/>
          </p:nvSpPr>
          <p:spPr>
            <a:xfrm>
              <a:off x="-499931" y="1090974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48453F6-6BD7-4E0C-B6FE-138B046FA950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67954D76-DA3F-4209-BCC3-11C1A0BA9539}"/>
              </a:ext>
            </a:extLst>
          </p:cNvPr>
          <p:cNvGrpSpPr/>
          <p:nvPr/>
        </p:nvGrpSpPr>
        <p:grpSpPr>
          <a:xfrm>
            <a:off x="4098201" y="1963659"/>
            <a:ext cx="3995598" cy="3995594"/>
            <a:chOff x="274958" y="223054"/>
            <a:chExt cx="4272958" cy="4272958"/>
          </a:xfrm>
          <a:solidFill>
            <a:schemeClr val="bg1">
              <a:lumMod val="75000"/>
            </a:schemeClr>
          </a:solidFill>
        </p:grpSpPr>
        <p:sp>
          <p:nvSpPr>
            <p:cNvPr id="19" name="Circle: Hollow 19">
              <a:extLst>
                <a:ext uri="{FF2B5EF4-FFF2-40B4-BE49-F238E27FC236}">
                  <a16:creationId xmlns:a16="http://schemas.microsoft.com/office/drawing/2014/main" id="{CE1D9D32-1C34-4CD7-A2E5-31ED8E90E891}"/>
                </a:ext>
              </a:extLst>
            </p:cNvPr>
            <p:cNvSpPr/>
            <p:nvPr/>
          </p:nvSpPr>
          <p:spPr>
            <a:xfrm>
              <a:off x="989237" y="937333"/>
              <a:ext cx="2844401" cy="2844401"/>
            </a:xfrm>
            <a:prstGeom prst="donut">
              <a:avLst>
                <a:gd name="adj" fmla="val 203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0" name="Circle: Hollow 20">
              <a:extLst>
                <a:ext uri="{FF2B5EF4-FFF2-40B4-BE49-F238E27FC236}">
                  <a16:creationId xmlns:a16="http://schemas.microsoft.com/office/drawing/2014/main" id="{A9E49448-33A1-4422-9E6A-9CB49399E9AF}"/>
                </a:ext>
              </a:extLst>
            </p:cNvPr>
            <p:cNvSpPr/>
            <p:nvPr/>
          </p:nvSpPr>
          <p:spPr>
            <a:xfrm>
              <a:off x="451291" y="399388"/>
              <a:ext cx="3920292" cy="3920290"/>
            </a:xfrm>
            <a:prstGeom prst="donut">
              <a:avLst>
                <a:gd name="adj" fmla="val 126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99FFCCD0-298E-433E-94C1-8C34D62D9AE9}"/>
                </a:ext>
              </a:extLst>
            </p:cNvPr>
            <p:cNvGrpSpPr/>
            <p:nvPr/>
          </p:nvGrpSpPr>
          <p:grpSpPr>
            <a:xfrm rot="300000">
              <a:off x="2294513" y="223054"/>
              <a:ext cx="233848" cy="4272958"/>
              <a:chOff x="4733014" y="1157550"/>
              <a:chExt cx="233848" cy="4272958"/>
            </a:xfrm>
            <a:grpFill/>
          </p:grpSpPr>
          <p:sp>
            <p:nvSpPr>
              <p:cNvPr id="28" name="Isosceles Triangle 28">
                <a:extLst>
                  <a:ext uri="{FF2B5EF4-FFF2-40B4-BE49-F238E27FC236}">
                    <a16:creationId xmlns:a16="http://schemas.microsoft.com/office/drawing/2014/main" id="{9E0D2EB3-3D99-4FE0-8AD1-CDC8DDB48DA5}"/>
                  </a:ext>
                </a:extLst>
              </p:cNvPr>
              <p:cNvSpPr/>
              <p:nvPr/>
            </p:nvSpPr>
            <p:spPr>
              <a:xfrm rot="10800000">
                <a:off x="4733014" y="1157550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" name="Isosceles Triangle 29">
                <a:extLst>
                  <a:ext uri="{FF2B5EF4-FFF2-40B4-BE49-F238E27FC236}">
                    <a16:creationId xmlns:a16="http://schemas.microsoft.com/office/drawing/2014/main" id="{7340B8D2-7765-4CF8-85FB-78F7FB70CCE5}"/>
                  </a:ext>
                </a:extLst>
              </p:cNvPr>
              <p:cNvSpPr/>
              <p:nvPr/>
            </p:nvSpPr>
            <p:spPr>
              <a:xfrm>
                <a:off x="4733014" y="4284995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2" name="Group 22">
              <a:extLst>
                <a:ext uri="{FF2B5EF4-FFF2-40B4-BE49-F238E27FC236}">
                  <a16:creationId xmlns:a16="http://schemas.microsoft.com/office/drawing/2014/main" id="{8FBA01E2-E7EA-4A7C-B76F-AF818EA9A818}"/>
                </a:ext>
              </a:extLst>
            </p:cNvPr>
            <p:cNvGrpSpPr/>
            <p:nvPr/>
          </p:nvGrpSpPr>
          <p:grpSpPr>
            <a:xfrm rot="4225625">
              <a:off x="2294513" y="223054"/>
              <a:ext cx="233848" cy="4272958"/>
              <a:chOff x="4733014" y="1157550"/>
              <a:chExt cx="233848" cy="4272958"/>
            </a:xfrm>
            <a:grpFill/>
          </p:grpSpPr>
          <p:sp>
            <p:nvSpPr>
              <p:cNvPr id="26" name="Isosceles Triangle 26">
                <a:extLst>
                  <a:ext uri="{FF2B5EF4-FFF2-40B4-BE49-F238E27FC236}">
                    <a16:creationId xmlns:a16="http://schemas.microsoft.com/office/drawing/2014/main" id="{C4A28AC4-5D41-4CD9-9775-A50D6EF7F237}"/>
                  </a:ext>
                </a:extLst>
              </p:cNvPr>
              <p:cNvSpPr/>
              <p:nvPr/>
            </p:nvSpPr>
            <p:spPr>
              <a:xfrm rot="10800000">
                <a:off x="4733014" y="1157550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" name="Isosceles Triangle 27">
                <a:extLst>
                  <a:ext uri="{FF2B5EF4-FFF2-40B4-BE49-F238E27FC236}">
                    <a16:creationId xmlns:a16="http://schemas.microsoft.com/office/drawing/2014/main" id="{D8222F41-EF85-44C8-865C-06F8ED6C3502}"/>
                  </a:ext>
                </a:extLst>
              </p:cNvPr>
              <p:cNvSpPr/>
              <p:nvPr/>
            </p:nvSpPr>
            <p:spPr>
              <a:xfrm>
                <a:off x="4733014" y="4284995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3" name="Group 23">
              <a:extLst>
                <a:ext uri="{FF2B5EF4-FFF2-40B4-BE49-F238E27FC236}">
                  <a16:creationId xmlns:a16="http://schemas.microsoft.com/office/drawing/2014/main" id="{1D59D58D-2BD1-4ACE-B087-9446121D8C7B}"/>
                </a:ext>
              </a:extLst>
            </p:cNvPr>
            <p:cNvGrpSpPr/>
            <p:nvPr/>
          </p:nvGrpSpPr>
          <p:grpSpPr>
            <a:xfrm rot="18600000">
              <a:off x="2294513" y="223054"/>
              <a:ext cx="233848" cy="4272958"/>
              <a:chOff x="4733014" y="1157550"/>
              <a:chExt cx="233848" cy="4272958"/>
            </a:xfrm>
            <a:grpFill/>
          </p:grpSpPr>
          <p:sp>
            <p:nvSpPr>
              <p:cNvPr id="24" name="Isosceles Triangle 24">
                <a:extLst>
                  <a:ext uri="{FF2B5EF4-FFF2-40B4-BE49-F238E27FC236}">
                    <a16:creationId xmlns:a16="http://schemas.microsoft.com/office/drawing/2014/main" id="{A78665EC-B912-4D7B-A20C-E0F9F660ED93}"/>
                  </a:ext>
                </a:extLst>
              </p:cNvPr>
              <p:cNvSpPr/>
              <p:nvPr/>
            </p:nvSpPr>
            <p:spPr>
              <a:xfrm rot="10800000">
                <a:off x="4733014" y="1157550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Isosceles Triangle 25">
                <a:extLst>
                  <a:ext uri="{FF2B5EF4-FFF2-40B4-BE49-F238E27FC236}">
                    <a16:creationId xmlns:a16="http://schemas.microsoft.com/office/drawing/2014/main" id="{C59379DE-18B5-4F71-BAB8-428F045FA62A}"/>
                  </a:ext>
                </a:extLst>
              </p:cNvPr>
              <p:cNvSpPr/>
              <p:nvPr/>
            </p:nvSpPr>
            <p:spPr>
              <a:xfrm>
                <a:off x="4733014" y="4284995"/>
                <a:ext cx="233848" cy="114551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30" name="Group 38">
            <a:extLst>
              <a:ext uri="{FF2B5EF4-FFF2-40B4-BE49-F238E27FC236}">
                <a16:creationId xmlns:a16="http://schemas.microsoft.com/office/drawing/2014/main" id="{CB428D8B-C27A-43C6-8419-E0AA4BEEA69B}"/>
              </a:ext>
            </a:extLst>
          </p:cNvPr>
          <p:cNvGrpSpPr/>
          <p:nvPr/>
        </p:nvGrpSpPr>
        <p:grpSpPr>
          <a:xfrm>
            <a:off x="4231104" y="2096562"/>
            <a:ext cx="3728263" cy="3719087"/>
            <a:chOff x="4231104" y="2096562"/>
            <a:chExt cx="3728263" cy="3719087"/>
          </a:xfrm>
        </p:grpSpPr>
        <p:sp>
          <p:nvSpPr>
            <p:cNvPr id="31" name="Freeform: Shape 39">
              <a:extLst>
                <a:ext uri="{FF2B5EF4-FFF2-40B4-BE49-F238E27FC236}">
                  <a16:creationId xmlns:a16="http://schemas.microsoft.com/office/drawing/2014/main" id="{37A91455-7479-4AB0-9602-C1280DF06DFB}"/>
                </a:ext>
              </a:extLst>
            </p:cNvPr>
            <p:cNvSpPr/>
            <p:nvPr/>
          </p:nvSpPr>
          <p:spPr>
            <a:xfrm>
              <a:off x="4231104" y="3125311"/>
              <a:ext cx="1864895" cy="2690338"/>
            </a:xfrm>
            <a:custGeom>
              <a:avLst/>
              <a:gdLst>
                <a:gd name="connsiteX0" fmla="*/ 1994350 w 1994350"/>
                <a:gd name="connsiteY0" fmla="*/ 884380 h 2877095"/>
                <a:gd name="connsiteX1" fmla="*/ 1118144 w 1994350"/>
                <a:gd name="connsiteY1" fmla="*/ 2888538 h 2877095"/>
                <a:gd name="connsiteX2" fmla="*/ 1467972 w 1994350"/>
                <a:gd name="connsiteY2" fmla="*/ 1183532 h 2877095"/>
                <a:gd name="connsiteX3" fmla="*/ 1396045 w 1994350"/>
                <a:gd name="connsiteY3" fmla="*/ 998810 h 2877095"/>
                <a:gd name="connsiteX4" fmla="*/ 0 w 1994350"/>
                <a:gd name="connsiteY4" fmla="*/ 0 h 2877095"/>
                <a:gd name="connsiteX5" fmla="*/ 1994350 w 1994350"/>
                <a:gd name="connsiteY5" fmla="*/ 884380 h 2877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94350" h="2877095">
                  <a:moveTo>
                    <a:pt x="1994350" y="884380"/>
                  </a:moveTo>
                  <a:cubicBezTo>
                    <a:pt x="1765490" y="1420566"/>
                    <a:pt x="1245651" y="2615541"/>
                    <a:pt x="1118144" y="2888538"/>
                  </a:cubicBezTo>
                  <a:cubicBezTo>
                    <a:pt x="1173724" y="2599194"/>
                    <a:pt x="1399314" y="1525187"/>
                    <a:pt x="1467972" y="1183532"/>
                  </a:cubicBezTo>
                  <a:cubicBezTo>
                    <a:pt x="1492493" y="1080545"/>
                    <a:pt x="1484320" y="1059294"/>
                    <a:pt x="1396045" y="998810"/>
                  </a:cubicBezTo>
                  <a:cubicBezTo>
                    <a:pt x="1147569" y="830434"/>
                    <a:pt x="212513" y="152028"/>
                    <a:pt x="0" y="0"/>
                  </a:cubicBezTo>
                  <a:cubicBezTo>
                    <a:pt x="232129" y="85005"/>
                    <a:pt x="1476146" y="657155"/>
                    <a:pt x="1994350" y="884380"/>
                  </a:cubicBezTo>
                  <a:close/>
                </a:path>
              </a:pathLst>
            </a:custGeom>
            <a:solidFill>
              <a:schemeClr val="accent3"/>
            </a:solidFill>
            <a:ln w="16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40">
              <a:extLst>
                <a:ext uri="{FF2B5EF4-FFF2-40B4-BE49-F238E27FC236}">
                  <a16:creationId xmlns:a16="http://schemas.microsoft.com/office/drawing/2014/main" id="{B4D7D85F-CCA3-4924-8145-8784FF68556D}"/>
                </a:ext>
              </a:extLst>
            </p:cNvPr>
            <p:cNvSpPr/>
            <p:nvPr/>
          </p:nvSpPr>
          <p:spPr>
            <a:xfrm>
              <a:off x="5285840" y="3943230"/>
              <a:ext cx="2673527" cy="1870891"/>
            </a:xfrm>
            <a:custGeom>
              <a:avLst/>
              <a:gdLst>
                <a:gd name="connsiteX0" fmla="*/ 868033 w 2844400"/>
                <a:gd name="connsiteY0" fmla="*/ 0 h 1978002"/>
                <a:gd name="connsiteX1" fmla="*/ 2859113 w 2844400"/>
                <a:gd name="connsiteY1" fmla="*/ 905631 h 1978002"/>
                <a:gd name="connsiteX2" fmla="*/ 1159012 w 2844400"/>
                <a:gd name="connsiteY2" fmla="*/ 531282 h 1978002"/>
                <a:gd name="connsiteX3" fmla="*/ 974289 w 2844400"/>
                <a:gd name="connsiteY3" fmla="*/ 599940 h 1978002"/>
                <a:gd name="connsiteX4" fmla="*/ 0 w 2844400"/>
                <a:gd name="connsiteY4" fmla="*/ 1991081 h 1978002"/>
                <a:gd name="connsiteX5" fmla="*/ 868033 w 2844400"/>
                <a:gd name="connsiteY5" fmla="*/ 0 h 1978002"/>
                <a:gd name="connsiteX0" fmla="*/ 858351 w 2859113"/>
                <a:gd name="connsiteY0" fmla="*/ 0 h 1981400"/>
                <a:gd name="connsiteX1" fmla="*/ 2859113 w 2859113"/>
                <a:gd name="connsiteY1" fmla="*/ 895950 h 1981400"/>
                <a:gd name="connsiteX2" fmla="*/ 1159012 w 2859113"/>
                <a:gd name="connsiteY2" fmla="*/ 521601 h 1981400"/>
                <a:gd name="connsiteX3" fmla="*/ 974289 w 2859113"/>
                <a:gd name="connsiteY3" fmla="*/ 590259 h 1981400"/>
                <a:gd name="connsiteX4" fmla="*/ 0 w 2859113"/>
                <a:gd name="connsiteY4" fmla="*/ 1981400 h 1981400"/>
                <a:gd name="connsiteX5" fmla="*/ 858351 w 2859113"/>
                <a:gd name="connsiteY5" fmla="*/ 0 h 1981400"/>
                <a:gd name="connsiteX0" fmla="*/ 848669 w 2859113"/>
                <a:gd name="connsiteY0" fmla="*/ 0 h 2000764"/>
                <a:gd name="connsiteX1" fmla="*/ 2859113 w 2859113"/>
                <a:gd name="connsiteY1" fmla="*/ 915314 h 2000764"/>
                <a:gd name="connsiteX2" fmla="*/ 1159012 w 2859113"/>
                <a:gd name="connsiteY2" fmla="*/ 540965 h 2000764"/>
                <a:gd name="connsiteX3" fmla="*/ 974289 w 2859113"/>
                <a:gd name="connsiteY3" fmla="*/ 609623 h 2000764"/>
                <a:gd name="connsiteX4" fmla="*/ 0 w 2859113"/>
                <a:gd name="connsiteY4" fmla="*/ 2000764 h 2000764"/>
                <a:gd name="connsiteX5" fmla="*/ 848669 w 2859113"/>
                <a:gd name="connsiteY5" fmla="*/ 0 h 2000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9113" h="2000764">
                  <a:moveTo>
                    <a:pt x="848669" y="0"/>
                  </a:moveTo>
                  <a:lnTo>
                    <a:pt x="2859113" y="915314"/>
                  </a:lnTo>
                  <a:cubicBezTo>
                    <a:pt x="2569769" y="854830"/>
                    <a:pt x="1500667" y="614527"/>
                    <a:pt x="1159012" y="540965"/>
                  </a:cubicBezTo>
                  <a:cubicBezTo>
                    <a:pt x="1056025" y="516444"/>
                    <a:pt x="1034773" y="522983"/>
                    <a:pt x="974289" y="609623"/>
                  </a:cubicBezTo>
                  <a:cubicBezTo>
                    <a:pt x="801009" y="854830"/>
                    <a:pt x="153663" y="1789886"/>
                    <a:pt x="0" y="2000764"/>
                  </a:cubicBezTo>
                  <a:cubicBezTo>
                    <a:pt x="88275" y="1770269"/>
                    <a:pt x="613270" y="513300"/>
                    <a:pt x="848669" y="0"/>
                  </a:cubicBezTo>
                  <a:close/>
                </a:path>
              </a:pathLst>
            </a:custGeom>
            <a:solidFill>
              <a:schemeClr val="accent4"/>
            </a:solidFill>
            <a:ln w="16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41">
              <a:extLst>
                <a:ext uri="{FF2B5EF4-FFF2-40B4-BE49-F238E27FC236}">
                  <a16:creationId xmlns:a16="http://schemas.microsoft.com/office/drawing/2014/main" id="{8C096A53-2F9E-4E90-8080-A43CF90D2DBE}"/>
                </a:ext>
              </a:extLst>
            </p:cNvPr>
            <p:cNvSpPr/>
            <p:nvPr/>
          </p:nvSpPr>
          <p:spPr>
            <a:xfrm>
              <a:off x="6094471" y="2096562"/>
              <a:ext cx="1834324" cy="2690338"/>
            </a:xfrm>
            <a:custGeom>
              <a:avLst/>
              <a:gdLst>
                <a:gd name="connsiteX0" fmla="*/ 0 w 1961655"/>
                <a:gd name="connsiteY0" fmla="*/ 2004158 h 2877095"/>
                <a:gd name="connsiteX1" fmla="*/ 876206 w 1961655"/>
                <a:gd name="connsiteY1" fmla="*/ 0 h 2877095"/>
                <a:gd name="connsiteX2" fmla="*/ 526378 w 1961655"/>
                <a:gd name="connsiteY2" fmla="*/ 1705006 h 2877095"/>
                <a:gd name="connsiteX3" fmla="*/ 598305 w 1961655"/>
                <a:gd name="connsiteY3" fmla="*/ 1889728 h 2877095"/>
                <a:gd name="connsiteX4" fmla="*/ 1978003 w 1961655"/>
                <a:gd name="connsiteY4" fmla="*/ 2880365 h 2877095"/>
                <a:gd name="connsiteX5" fmla="*/ 0 w 1961655"/>
                <a:gd name="connsiteY5" fmla="*/ 2004158 h 2877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61655" h="2877095">
                  <a:moveTo>
                    <a:pt x="0" y="2004158"/>
                  </a:moveTo>
                  <a:cubicBezTo>
                    <a:pt x="228860" y="1467972"/>
                    <a:pt x="748699" y="272997"/>
                    <a:pt x="876206" y="0"/>
                  </a:cubicBezTo>
                  <a:cubicBezTo>
                    <a:pt x="820626" y="289344"/>
                    <a:pt x="595036" y="1363351"/>
                    <a:pt x="526378" y="1705006"/>
                  </a:cubicBezTo>
                  <a:cubicBezTo>
                    <a:pt x="501857" y="1807993"/>
                    <a:pt x="510031" y="1829244"/>
                    <a:pt x="598305" y="1889728"/>
                  </a:cubicBezTo>
                  <a:cubicBezTo>
                    <a:pt x="848416" y="2059739"/>
                    <a:pt x="1765490" y="2729971"/>
                    <a:pt x="1978003" y="2880365"/>
                  </a:cubicBezTo>
                  <a:cubicBezTo>
                    <a:pt x="1745874" y="2795360"/>
                    <a:pt x="516569" y="2231384"/>
                    <a:pt x="0" y="2004158"/>
                  </a:cubicBezTo>
                  <a:close/>
                </a:path>
              </a:pathLst>
            </a:custGeom>
            <a:solidFill>
              <a:schemeClr val="accent1"/>
            </a:solidFill>
            <a:ln w="16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42">
              <a:extLst>
                <a:ext uri="{FF2B5EF4-FFF2-40B4-BE49-F238E27FC236}">
                  <a16:creationId xmlns:a16="http://schemas.microsoft.com/office/drawing/2014/main" id="{00BBB756-81C1-420A-A647-48F0B8E56956}"/>
                </a:ext>
              </a:extLst>
            </p:cNvPr>
            <p:cNvSpPr/>
            <p:nvPr/>
          </p:nvSpPr>
          <p:spPr>
            <a:xfrm>
              <a:off x="4231104" y="2108791"/>
              <a:ext cx="2659769" cy="1849608"/>
            </a:xfrm>
            <a:custGeom>
              <a:avLst/>
              <a:gdLst>
                <a:gd name="connsiteX0" fmla="*/ 1991081 w 2844400"/>
                <a:gd name="connsiteY0" fmla="*/ 1992715 h 1978002"/>
                <a:gd name="connsiteX1" fmla="*/ 0 w 2844400"/>
                <a:gd name="connsiteY1" fmla="*/ 1087084 h 1978002"/>
                <a:gd name="connsiteX2" fmla="*/ 1700102 w 2844400"/>
                <a:gd name="connsiteY2" fmla="*/ 1461434 h 1978002"/>
                <a:gd name="connsiteX3" fmla="*/ 1884824 w 2844400"/>
                <a:gd name="connsiteY3" fmla="*/ 1392776 h 1978002"/>
                <a:gd name="connsiteX4" fmla="*/ 2859113 w 2844400"/>
                <a:gd name="connsiteY4" fmla="*/ 0 h 1978002"/>
                <a:gd name="connsiteX5" fmla="*/ 1991081 w 2844400"/>
                <a:gd name="connsiteY5" fmla="*/ 1992715 h 197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44400" h="1978002">
                  <a:moveTo>
                    <a:pt x="1991081" y="1992715"/>
                  </a:moveTo>
                  <a:cubicBezTo>
                    <a:pt x="1459799" y="1755682"/>
                    <a:pt x="271362" y="1219496"/>
                    <a:pt x="0" y="1087084"/>
                  </a:cubicBezTo>
                  <a:cubicBezTo>
                    <a:pt x="289344" y="1147569"/>
                    <a:pt x="1358447" y="1387871"/>
                    <a:pt x="1700102" y="1461434"/>
                  </a:cubicBezTo>
                  <a:cubicBezTo>
                    <a:pt x="1803089" y="1485954"/>
                    <a:pt x="1824340" y="1479415"/>
                    <a:pt x="1884824" y="1392776"/>
                  </a:cubicBezTo>
                  <a:cubicBezTo>
                    <a:pt x="2058104" y="1145934"/>
                    <a:pt x="2703816" y="210878"/>
                    <a:pt x="2859113" y="0"/>
                  </a:cubicBezTo>
                  <a:cubicBezTo>
                    <a:pt x="2770839" y="230495"/>
                    <a:pt x="2226479" y="1477781"/>
                    <a:pt x="1991081" y="1992715"/>
                  </a:cubicBezTo>
                  <a:close/>
                </a:path>
              </a:pathLst>
            </a:custGeom>
            <a:solidFill>
              <a:schemeClr val="accent2"/>
            </a:solidFill>
            <a:ln w="163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6" name="Group 44">
            <a:extLst>
              <a:ext uri="{FF2B5EF4-FFF2-40B4-BE49-F238E27FC236}">
                <a16:creationId xmlns:a16="http://schemas.microsoft.com/office/drawing/2014/main" id="{0938F309-2999-4125-88EC-2A51E2685D03}"/>
              </a:ext>
            </a:extLst>
          </p:cNvPr>
          <p:cNvGrpSpPr/>
          <p:nvPr/>
        </p:nvGrpSpPr>
        <p:grpSpPr>
          <a:xfrm>
            <a:off x="955603" y="1778065"/>
            <a:ext cx="2809394" cy="1019645"/>
            <a:chOff x="-499931" y="1090974"/>
            <a:chExt cx="3859356" cy="101964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F960B9C-33F7-44A5-9317-3D909B07A5B1}"/>
                </a:ext>
              </a:extLst>
            </p:cNvPr>
            <p:cNvSpPr txBox="1"/>
            <p:nvPr/>
          </p:nvSpPr>
          <p:spPr>
            <a:xfrm>
              <a:off x="-499931" y="1090974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769398D-43B0-46CD-8347-23C0AE14246E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518561A3-E291-4FC1-854A-438EB9A05281}"/>
              </a:ext>
            </a:extLst>
          </p:cNvPr>
          <p:cNvSpPr/>
          <p:nvPr/>
        </p:nvSpPr>
        <p:spPr>
          <a:xfrm>
            <a:off x="888069" y="1965767"/>
            <a:ext cx="720000" cy="72008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0C58DB51-83A6-4EAA-B862-E631A7956925}"/>
              </a:ext>
            </a:extLst>
          </p:cNvPr>
          <p:cNvSpPr/>
          <p:nvPr/>
        </p:nvSpPr>
        <p:spPr>
          <a:xfrm>
            <a:off x="888069" y="4222343"/>
            <a:ext cx="720000" cy="72008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" name="Rounded Rectangle 7">
            <a:extLst>
              <a:ext uri="{FF2B5EF4-FFF2-40B4-BE49-F238E27FC236}">
                <a16:creationId xmlns:a16="http://schemas.microsoft.com/office/drawing/2014/main" id="{2321BC7A-2D2A-4775-BC1F-48ED4B9102DB}"/>
              </a:ext>
            </a:extLst>
          </p:cNvPr>
          <p:cNvSpPr/>
          <p:nvPr/>
        </p:nvSpPr>
        <p:spPr>
          <a:xfrm>
            <a:off x="1069830" y="2171989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616D9571-9A97-4D2B-89DD-257AA9D2FACB}"/>
              </a:ext>
            </a:extLst>
          </p:cNvPr>
          <p:cNvSpPr/>
          <p:nvPr/>
        </p:nvSpPr>
        <p:spPr>
          <a:xfrm>
            <a:off x="888069" y="3094055"/>
            <a:ext cx="720000" cy="72008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6D006770-DE40-40AC-84BB-53BA1C36A0DA}"/>
              </a:ext>
            </a:extLst>
          </p:cNvPr>
          <p:cNvSpPr/>
          <p:nvPr/>
        </p:nvSpPr>
        <p:spPr>
          <a:xfrm>
            <a:off x="888069" y="5350630"/>
            <a:ext cx="720000" cy="72008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Rounded Rectangle 27">
            <a:extLst>
              <a:ext uri="{FF2B5EF4-FFF2-40B4-BE49-F238E27FC236}">
                <a16:creationId xmlns:a16="http://schemas.microsoft.com/office/drawing/2014/main" id="{15550E78-6B6C-4B5D-90B4-BF24DB1F98A7}"/>
              </a:ext>
            </a:extLst>
          </p:cNvPr>
          <p:cNvSpPr/>
          <p:nvPr/>
        </p:nvSpPr>
        <p:spPr>
          <a:xfrm>
            <a:off x="1078496" y="331852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Rectangle 16">
            <a:extLst>
              <a:ext uri="{FF2B5EF4-FFF2-40B4-BE49-F238E27FC236}">
                <a16:creationId xmlns:a16="http://schemas.microsoft.com/office/drawing/2014/main" id="{8DB0CB17-6968-4CD7-86CA-D809FECC9D5F}"/>
              </a:ext>
            </a:extLst>
          </p:cNvPr>
          <p:cNvSpPr/>
          <p:nvPr/>
        </p:nvSpPr>
        <p:spPr>
          <a:xfrm rot="2700000">
            <a:off x="1122855" y="5486184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E831750C-0BAD-4BBF-815A-81D39DBC2078}"/>
              </a:ext>
            </a:extLst>
          </p:cNvPr>
          <p:cNvSpPr/>
          <p:nvPr/>
        </p:nvSpPr>
        <p:spPr>
          <a:xfrm>
            <a:off x="1078496" y="4428541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D9B9DDFB-A5BF-4AD9-8976-F68DD3097703}"/>
              </a:ext>
            </a:extLst>
          </p:cNvPr>
          <p:cNvGrpSpPr/>
          <p:nvPr/>
        </p:nvGrpSpPr>
        <p:grpSpPr>
          <a:xfrm>
            <a:off x="1786151" y="1942280"/>
            <a:ext cx="1776477" cy="767054"/>
            <a:chOff x="1672117" y="2171919"/>
            <a:chExt cx="1776477" cy="76705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579F91-9F6B-4D6E-A376-16E7A2D67984}"/>
                </a:ext>
              </a:extLst>
            </p:cNvPr>
            <p:cNvSpPr txBox="1"/>
            <p:nvPr/>
          </p:nvSpPr>
          <p:spPr>
            <a:xfrm>
              <a:off x="1672117" y="2171919"/>
              <a:ext cx="177647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37395F5-2B69-4079-AFCA-E7C8A542AD29}"/>
                </a:ext>
              </a:extLst>
            </p:cNvPr>
            <p:cNvSpPr txBox="1"/>
            <p:nvPr/>
          </p:nvSpPr>
          <p:spPr>
            <a:xfrm>
              <a:off x="1672117" y="2477308"/>
              <a:ext cx="17764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86C7DFA1-5315-4E11-BD8A-9721CAD240F3}"/>
              </a:ext>
            </a:extLst>
          </p:cNvPr>
          <p:cNvGrpSpPr/>
          <p:nvPr/>
        </p:nvGrpSpPr>
        <p:grpSpPr>
          <a:xfrm>
            <a:off x="1786151" y="3073728"/>
            <a:ext cx="1776477" cy="764947"/>
            <a:chOff x="1672117" y="3300207"/>
            <a:chExt cx="1776477" cy="76494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2933E01-935B-49F3-B9E6-C1170365D7F1}"/>
                </a:ext>
              </a:extLst>
            </p:cNvPr>
            <p:cNvSpPr txBox="1"/>
            <p:nvPr/>
          </p:nvSpPr>
          <p:spPr>
            <a:xfrm>
              <a:off x="1672117" y="3300207"/>
              <a:ext cx="177647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9FC4DA4-B313-4092-8AC6-DCB049D52357}"/>
                </a:ext>
              </a:extLst>
            </p:cNvPr>
            <p:cNvSpPr txBox="1"/>
            <p:nvPr/>
          </p:nvSpPr>
          <p:spPr>
            <a:xfrm>
              <a:off x="1672117" y="3603489"/>
              <a:ext cx="17764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6423C089-3436-4D85-8BA9-1AB3639097E6}"/>
              </a:ext>
            </a:extLst>
          </p:cNvPr>
          <p:cNvGrpSpPr/>
          <p:nvPr/>
        </p:nvGrpSpPr>
        <p:grpSpPr>
          <a:xfrm>
            <a:off x="1786151" y="4203069"/>
            <a:ext cx="1776477" cy="762840"/>
            <a:chOff x="1672117" y="4428495"/>
            <a:chExt cx="1776477" cy="76284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F003CE4-70FB-494F-87FC-DD89D056A097}"/>
                </a:ext>
              </a:extLst>
            </p:cNvPr>
            <p:cNvSpPr txBox="1"/>
            <p:nvPr/>
          </p:nvSpPr>
          <p:spPr>
            <a:xfrm>
              <a:off x="1672117" y="4428495"/>
              <a:ext cx="177647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3FA4E03-284C-4400-8731-1EAAD10F6CBA}"/>
                </a:ext>
              </a:extLst>
            </p:cNvPr>
            <p:cNvSpPr txBox="1"/>
            <p:nvPr/>
          </p:nvSpPr>
          <p:spPr>
            <a:xfrm>
              <a:off x="1672117" y="4729670"/>
              <a:ext cx="17764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CF70390E-0AFC-47F2-A847-D6F5E80773C1}"/>
              </a:ext>
            </a:extLst>
          </p:cNvPr>
          <p:cNvGrpSpPr/>
          <p:nvPr/>
        </p:nvGrpSpPr>
        <p:grpSpPr>
          <a:xfrm>
            <a:off x="1786151" y="5330303"/>
            <a:ext cx="1776477" cy="760733"/>
            <a:chOff x="1672117" y="5556782"/>
            <a:chExt cx="1776477" cy="76073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1694CB7-34C5-4B5B-8727-1816FD9D5780}"/>
                </a:ext>
              </a:extLst>
            </p:cNvPr>
            <p:cNvSpPr txBox="1"/>
            <p:nvPr/>
          </p:nvSpPr>
          <p:spPr>
            <a:xfrm>
              <a:off x="1672117" y="5556782"/>
              <a:ext cx="177647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60C4B40-6112-414E-952E-2AF6CEFFC3AC}"/>
                </a:ext>
              </a:extLst>
            </p:cNvPr>
            <p:cNvSpPr txBox="1"/>
            <p:nvPr/>
          </p:nvSpPr>
          <p:spPr>
            <a:xfrm>
              <a:off x="1672117" y="5855850"/>
              <a:ext cx="17764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ABF7B836-DA7C-4F76-BDED-0BF4888BAEBA}"/>
              </a:ext>
            </a:extLst>
          </p:cNvPr>
          <p:cNvSpPr txBox="1"/>
          <p:nvPr/>
        </p:nvSpPr>
        <p:spPr>
          <a:xfrm>
            <a:off x="9149231" y="1570898"/>
            <a:ext cx="250009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Oval 84">
            <a:extLst>
              <a:ext uri="{FF2B5EF4-FFF2-40B4-BE49-F238E27FC236}">
                <a16:creationId xmlns:a16="http://schemas.microsoft.com/office/drawing/2014/main" id="{242CFD23-95CF-42A5-97E8-D137F4BD81BC}"/>
              </a:ext>
            </a:extLst>
          </p:cNvPr>
          <p:cNvSpPr/>
          <p:nvPr/>
        </p:nvSpPr>
        <p:spPr>
          <a:xfrm>
            <a:off x="3718801" y="5611520"/>
            <a:ext cx="4782651" cy="51739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4" name="Graphic 14">
            <a:extLst>
              <a:ext uri="{FF2B5EF4-FFF2-40B4-BE49-F238E27FC236}">
                <a16:creationId xmlns:a16="http://schemas.microsoft.com/office/drawing/2014/main" id="{B4AB80EF-A953-4A8D-8B35-271E9DD95531}"/>
              </a:ext>
            </a:extLst>
          </p:cNvPr>
          <p:cNvGrpSpPr/>
          <p:nvPr/>
        </p:nvGrpSpPr>
        <p:grpSpPr>
          <a:xfrm>
            <a:off x="3857257" y="2331942"/>
            <a:ext cx="4505740" cy="3543840"/>
            <a:chOff x="2444748" y="555045"/>
            <a:chExt cx="7282048" cy="5727454"/>
          </a:xfrm>
        </p:grpSpPr>
        <p:sp>
          <p:nvSpPr>
            <p:cNvPr id="25" name="Freeform: Shape 86">
              <a:extLst>
                <a:ext uri="{FF2B5EF4-FFF2-40B4-BE49-F238E27FC236}">
                  <a16:creationId xmlns:a16="http://schemas.microsoft.com/office/drawing/2014/main" id="{D30F9207-3271-4F1E-B91B-55AB8E10D4A6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87">
              <a:extLst>
                <a:ext uri="{FF2B5EF4-FFF2-40B4-BE49-F238E27FC236}">
                  <a16:creationId xmlns:a16="http://schemas.microsoft.com/office/drawing/2014/main" id="{AD476B4E-5482-4678-B43D-CAECADC3369B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88">
              <a:extLst>
                <a:ext uri="{FF2B5EF4-FFF2-40B4-BE49-F238E27FC236}">
                  <a16:creationId xmlns:a16="http://schemas.microsoft.com/office/drawing/2014/main" id="{CA2AE0B0-9E7A-4AFB-8C3D-150503815BDD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89">
              <a:extLst>
                <a:ext uri="{FF2B5EF4-FFF2-40B4-BE49-F238E27FC236}">
                  <a16:creationId xmlns:a16="http://schemas.microsoft.com/office/drawing/2014/main" id="{B09FF77D-0AF9-4911-820D-8A089A7F2BEE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90">
              <a:extLst>
                <a:ext uri="{FF2B5EF4-FFF2-40B4-BE49-F238E27FC236}">
                  <a16:creationId xmlns:a16="http://schemas.microsoft.com/office/drawing/2014/main" id="{B98877B5-F4B7-4589-BB30-1E4B647382FF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91">
              <a:extLst>
                <a:ext uri="{FF2B5EF4-FFF2-40B4-BE49-F238E27FC236}">
                  <a16:creationId xmlns:a16="http://schemas.microsoft.com/office/drawing/2014/main" id="{4C47004D-901D-4CD2-A18F-C150F604C88D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92">
              <a:extLst>
                <a:ext uri="{FF2B5EF4-FFF2-40B4-BE49-F238E27FC236}">
                  <a16:creationId xmlns:a16="http://schemas.microsoft.com/office/drawing/2014/main" id="{5ABCB878-884E-4B96-85B2-0CB7130FC0F7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93">
              <a:extLst>
                <a:ext uri="{FF2B5EF4-FFF2-40B4-BE49-F238E27FC236}">
                  <a16:creationId xmlns:a16="http://schemas.microsoft.com/office/drawing/2014/main" id="{3424547E-B4C8-40EC-B7CA-640E5F98D494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3" name="텍스트 개체 틀 32">
            <a:extLst>
              <a:ext uri="{FF2B5EF4-FFF2-40B4-BE49-F238E27FC236}">
                <a16:creationId xmlns:a16="http://schemas.microsoft.com/office/drawing/2014/main" id="{31B41608-3E8B-4F20-A90C-E8D8550D3B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35" name="그림 개체 틀 34">
            <a:extLst>
              <a:ext uri="{FF2B5EF4-FFF2-40B4-BE49-F238E27FC236}">
                <a16:creationId xmlns:a16="http://schemas.microsoft.com/office/drawing/2014/main" id="{B293D739-E074-4147-98FC-FDF40096F01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2979BDCE-2E87-4092-8976-FA2DF6D61B8E}"/>
              </a:ext>
            </a:extLst>
          </p:cNvPr>
          <p:cNvGrpSpPr/>
          <p:nvPr/>
        </p:nvGrpSpPr>
        <p:grpSpPr>
          <a:xfrm>
            <a:off x="-1" y="1556666"/>
            <a:ext cx="11162923" cy="4264562"/>
            <a:chOff x="0" y="398310"/>
            <a:chExt cx="9791863" cy="5007445"/>
          </a:xfrm>
        </p:grpSpPr>
        <p:sp>
          <p:nvSpPr>
            <p:cNvPr id="4" name="Freeform 2">
              <a:extLst>
                <a:ext uri="{FF2B5EF4-FFF2-40B4-BE49-F238E27FC236}">
                  <a16:creationId xmlns:a16="http://schemas.microsoft.com/office/drawing/2014/main" id="{EE7BA1A8-D916-4304-B5B1-E37135C58248}"/>
                </a:ext>
              </a:extLst>
            </p:cNvPr>
            <p:cNvSpPr/>
            <p:nvPr/>
          </p:nvSpPr>
          <p:spPr>
            <a:xfrm>
              <a:off x="0" y="4828812"/>
              <a:ext cx="2304000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  <a:gd name="connsiteX0" fmla="*/ 0 w 1992085"/>
                <a:gd name="connsiteY0" fmla="*/ 576943 h 576943"/>
                <a:gd name="connsiteX1" fmla="*/ 1992085 w 1992085"/>
                <a:gd name="connsiteY1" fmla="*/ 576943 h 576943"/>
                <a:gd name="connsiteX2" fmla="*/ 1992085 w 1992085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2085" h="576943">
                  <a:moveTo>
                    <a:pt x="0" y="576943"/>
                  </a:moveTo>
                  <a:lnTo>
                    <a:pt x="1992085" y="576943"/>
                  </a:lnTo>
                  <a:lnTo>
                    <a:pt x="1992085" y="0"/>
                  </a:lnTo>
                </a:path>
              </a:pathLst>
            </a:cu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3121AE06-B2D3-4009-893F-DD5F394CFEE3}"/>
                </a:ext>
              </a:extLst>
            </p:cNvPr>
            <p:cNvSpPr/>
            <p:nvPr/>
          </p:nvSpPr>
          <p:spPr>
            <a:xfrm>
              <a:off x="2298381" y="4273641"/>
              <a:ext cx="1894133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27A67D81-A3B6-4E61-B258-A6AE7EE45BCF}"/>
                </a:ext>
              </a:extLst>
            </p:cNvPr>
            <p:cNvSpPr/>
            <p:nvPr/>
          </p:nvSpPr>
          <p:spPr>
            <a:xfrm>
              <a:off x="4165355" y="3696698"/>
              <a:ext cx="1894133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210E73F1-63DD-4454-A95E-36ECDCB673F6}"/>
                </a:ext>
              </a:extLst>
            </p:cNvPr>
            <p:cNvSpPr/>
            <p:nvPr/>
          </p:nvSpPr>
          <p:spPr>
            <a:xfrm>
              <a:off x="6030756" y="3119755"/>
              <a:ext cx="1894133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08F8D3A3-BC67-4A66-8713-1EE595728556}"/>
                </a:ext>
              </a:extLst>
            </p:cNvPr>
            <p:cNvSpPr/>
            <p:nvPr/>
          </p:nvSpPr>
          <p:spPr>
            <a:xfrm>
              <a:off x="7897730" y="398310"/>
              <a:ext cx="1894133" cy="2721445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B00FBE50-9796-42E5-8111-B957C517A6D4}"/>
              </a:ext>
            </a:extLst>
          </p:cNvPr>
          <p:cNvGrpSpPr/>
          <p:nvPr/>
        </p:nvGrpSpPr>
        <p:grpSpPr>
          <a:xfrm>
            <a:off x="3714417" y="1680284"/>
            <a:ext cx="1851786" cy="3639853"/>
            <a:chOff x="8129003" y="4168976"/>
            <a:chExt cx="920762" cy="1809841"/>
          </a:xfrm>
        </p:grpSpPr>
        <p:sp>
          <p:nvSpPr>
            <p:cNvPr id="10" name="Graphic 19">
              <a:extLst>
                <a:ext uri="{FF2B5EF4-FFF2-40B4-BE49-F238E27FC236}">
                  <a16:creationId xmlns:a16="http://schemas.microsoft.com/office/drawing/2014/main" id="{2AB658FD-DF0A-4054-81C1-C40A4211ED07}"/>
                </a:ext>
              </a:extLst>
            </p:cNvPr>
            <p:cNvSpPr/>
            <p:nvPr/>
          </p:nvSpPr>
          <p:spPr>
            <a:xfrm>
              <a:off x="8274197" y="4390528"/>
              <a:ext cx="690688" cy="1489436"/>
            </a:xfrm>
            <a:custGeom>
              <a:avLst/>
              <a:gdLst>
                <a:gd name="connsiteX0" fmla="*/ 1793926 w 1873832"/>
                <a:gd name="connsiteY0" fmla="*/ 2294684 h 4040829"/>
                <a:gd name="connsiteX1" fmla="*/ 1448124 w 1873832"/>
                <a:gd name="connsiteY1" fmla="*/ 1896851 h 4040829"/>
                <a:gd name="connsiteX2" fmla="*/ 1430407 w 1873832"/>
                <a:gd name="connsiteY2" fmla="*/ 1841668 h 4040829"/>
                <a:gd name="connsiteX3" fmla="*/ 1529217 w 1873832"/>
                <a:gd name="connsiteY3" fmla="*/ 1582702 h 4040829"/>
                <a:gd name="connsiteX4" fmla="*/ 1608070 w 1873832"/>
                <a:gd name="connsiteY4" fmla="*/ 1596217 h 4040829"/>
                <a:gd name="connsiteX5" fmla="*/ 1628658 w 1873832"/>
                <a:gd name="connsiteY5" fmla="*/ 1599789 h 4040829"/>
                <a:gd name="connsiteX6" fmla="*/ 1717664 w 1873832"/>
                <a:gd name="connsiteY6" fmla="*/ 1576189 h 4040829"/>
                <a:gd name="connsiteX7" fmla="*/ 1780830 w 1873832"/>
                <a:gd name="connsiteY7" fmla="*/ 1437532 h 4040829"/>
                <a:gd name="connsiteX8" fmla="*/ 1765144 w 1873832"/>
                <a:gd name="connsiteY8" fmla="*/ 1386341 h 4040829"/>
                <a:gd name="connsiteX9" fmla="*/ 1594624 w 1873832"/>
                <a:gd name="connsiteY9" fmla="*/ 1298455 h 4040829"/>
                <a:gd name="connsiteX10" fmla="*/ 1563671 w 1873832"/>
                <a:gd name="connsiteY10" fmla="*/ 1247895 h 4040829"/>
                <a:gd name="connsiteX11" fmla="*/ 1554778 w 1873832"/>
                <a:gd name="connsiteY11" fmla="*/ 968970 h 4040829"/>
                <a:gd name="connsiteX12" fmla="*/ 1439580 w 1873832"/>
                <a:gd name="connsiteY12" fmla="*/ 309860 h 4040829"/>
                <a:gd name="connsiteX13" fmla="*/ 1188387 w 1873832"/>
                <a:gd name="connsiteY13" fmla="*/ 8036 h 4040829"/>
                <a:gd name="connsiteX14" fmla="*/ 996789 w 1873832"/>
                <a:gd name="connsiteY14" fmla="*/ 135418 h 4040829"/>
                <a:gd name="connsiteX15" fmla="*/ 784182 w 1873832"/>
                <a:gd name="connsiteY15" fmla="*/ 370575 h 4040829"/>
                <a:gd name="connsiteX16" fmla="*/ 492372 w 1873832"/>
                <a:gd name="connsiteY16" fmla="*/ 972962 h 4040829"/>
                <a:gd name="connsiteX17" fmla="*/ 405046 w 1873832"/>
                <a:gd name="connsiteY17" fmla="*/ 1477029 h 4040829"/>
                <a:gd name="connsiteX18" fmla="*/ 382497 w 1873832"/>
                <a:gd name="connsiteY18" fmla="*/ 1727451 h 4040829"/>
                <a:gd name="connsiteX19" fmla="*/ 415550 w 1873832"/>
                <a:gd name="connsiteY19" fmla="*/ 1767158 h 4040829"/>
                <a:gd name="connsiteX20" fmla="*/ 661071 w 1873832"/>
                <a:gd name="connsiteY20" fmla="*/ 1823461 h 4040829"/>
                <a:gd name="connsiteX21" fmla="*/ 686982 w 1873832"/>
                <a:gd name="connsiteY21" fmla="*/ 1857215 h 4040829"/>
                <a:gd name="connsiteX22" fmla="*/ 0 w 1873832"/>
                <a:gd name="connsiteY22" fmla="*/ 3895331 h 4040829"/>
                <a:gd name="connsiteX23" fmla="*/ 28712 w 1873832"/>
                <a:gd name="connsiteY23" fmla="*/ 3922922 h 4040829"/>
                <a:gd name="connsiteX24" fmla="*/ 328785 w 1873832"/>
                <a:gd name="connsiteY24" fmla="*/ 4035038 h 4040829"/>
                <a:gd name="connsiteX25" fmla="*/ 374093 w 1873832"/>
                <a:gd name="connsiteY25" fmla="*/ 4031256 h 4040829"/>
                <a:gd name="connsiteX26" fmla="*/ 983273 w 1873832"/>
                <a:gd name="connsiteY26" fmla="*/ 2178576 h 4040829"/>
                <a:gd name="connsiteX27" fmla="*/ 1461359 w 1873832"/>
                <a:gd name="connsiteY27" fmla="*/ 2493986 h 4040829"/>
                <a:gd name="connsiteX28" fmla="*/ 1475645 w 1873832"/>
                <a:gd name="connsiteY28" fmla="*/ 2555541 h 4040829"/>
                <a:gd name="connsiteX29" fmla="*/ 1076131 w 1873832"/>
                <a:gd name="connsiteY29" fmla="*/ 3212060 h 4040829"/>
                <a:gd name="connsiteX30" fmla="*/ 1346652 w 1873832"/>
                <a:gd name="connsiteY30" fmla="*/ 3413043 h 4040829"/>
                <a:gd name="connsiteX31" fmla="*/ 1621865 w 1873832"/>
                <a:gd name="connsiteY31" fmla="*/ 2963388 h 4040829"/>
                <a:gd name="connsiteX32" fmla="*/ 1812833 w 1873832"/>
                <a:gd name="connsiteY32" fmla="*/ 2654492 h 4040829"/>
                <a:gd name="connsiteX33" fmla="*/ 1864515 w 1873832"/>
                <a:gd name="connsiteY33" fmla="*/ 2532712 h 4040829"/>
                <a:gd name="connsiteX34" fmla="*/ 1793926 w 1873832"/>
                <a:gd name="connsiteY34" fmla="*/ 2294684 h 404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873832" h="4040829">
                  <a:moveTo>
                    <a:pt x="1793926" y="2294684"/>
                  </a:moveTo>
                  <a:cubicBezTo>
                    <a:pt x="1666613" y="2172484"/>
                    <a:pt x="1553937" y="2037679"/>
                    <a:pt x="1448124" y="1896851"/>
                  </a:cubicBezTo>
                  <a:cubicBezTo>
                    <a:pt x="1436289" y="1881094"/>
                    <a:pt x="1419832" y="1867999"/>
                    <a:pt x="1430407" y="1841668"/>
                  </a:cubicBezTo>
                  <a:cubicBezTo>
                    <a:pt x="1454637" y="1781233"/>
                    <a:pt x="1510239" y="1596498"/>
                    <a:pt x="1529217" y="1582702"/>
                  </a:cubicBezTo>
                  <a:cubicBezTo>
                    <a:pt x="1549456" y="1567926"/>
                    <a:pt x="1581108" y="1590895"/>
                    <a:pt x="1608070" y="1596217"/>
                  </a:cubicBezTo>
                  <a:cubicBezTo>
                    <a:pt x="1614932" y="1597548"/>
                    <a:pt x="1622215" y="1597478"/>
                    <a:pt x="1628658" y="1599789"/>
                  </a:cubicBezTo>
                  <a:cubicBezTo>
                    <a:pt x="1663952" y="1612604"/>
                    <a:pt x="1696726" y="1617226"/>
                    <a:pt x="1717664" y="1576189"/>
                  </a:cubicBezTo>
                  <a:cubicBezTo>
                    <a:pt x="1742805" y="1531861"/>
                    <a:pt x="1772847" y="1489774"/>
                    <a:pt x="1780830" y="1437532"/>
                  </a:cubicBezTo>
                  <a:cubicBezTo>
                    <a:pt x="1796657" y="1414003"/>
                    <a:pt x="1794556" y="1399857"/>
                    <a:pt x="1765144" y="1386341"/>
                  </a:cubicBezTo>
                  <a:cubicBezTo>
                    <a:pt x="1707090" y="1359660"/>
                    <a:pt x="1652188" y="1326397"/>
                    <a:pt x="1594624" y="1298455"/>
                  </a:cubicBezTo>
                  <a:cubicBezTo>
                    <a:pt x="1571374" y="1287181"/>
                    <a:pt x="1562131" y="1274155"/>
                    <a:pt x="1563671" y="1247895"/>
                  </a:cubicBezTo>
                  <a:cubicBezTo>
                    <a:pt x="1569064" y="1154756"/>
                    <a:pt x="1565282" y="1061408"/>
                    <a:pt x="1554778" y="968970"/>
                  </a:cubicBezTo>
                  <a:cubicBezTo>
                    <a:pt x="1533629" y="783114"/>
                    <a:pt x="1463320" y="341163"/>
                    <a:pt x="1439580" y="309860"/>
                  </a:cubicBezTo>
                  <a:cubicBezTo>
                    <a:pt x="1375084" y="84087"/>
                    <a:pt x="1229354" y="-32791"/>
                    <a:pt x="1188387" y="8036"/>
                  </a:cubicBezTo>
                  <a:cubicBezTo>
                    <a:pt x="1137406" y="72252"/>
                    <a:pt x="1033834" y="115950"/>
                    <a:pt x="996789" y="135418"/>
                  </a:cubicBezTo>
                  <a:cubicBezTo>
                    <a:pt x="908342" y="179957"/>
                    <a:pt x="791254" y="360211"/>
                    <a:pt x="784182" y="370575"/>
                  </a:cubicBezTo>
                  <a:cubicBezTo>
                    <a:pt x="657780" y="557201"/>
                    <a:pt x="554137" y="755103"/>
                    <a:pt x="492372" y="972962"/>
                  </a:cubicBezTo>
                  <a:cubicBezTo>
                    <a:pt x="445593" y="1137809"/>
                    <a:pt x="422343" y="1306999"/>
                    <a:pt x="405046" y="1477029"/>
                  </a:cubicBezTo>
                  <a:cubicBezTo>
                    <a:pt x="396573" y="1560363"/>
                    <a:pt x="390060" y="1643977"/>
                    <a:pt x="382497" y="1727451"/>
                  </a:cubicBezTo>
                  <a:cubicBezTo>
                    <a:pt x="380256" y="1752031"/>
                    <a:pt x="388169" y="1764146"/>
                    <a:pt x="415550" y="1767158"/>
                  </a:cubicBezTo>
                  <a:cubicBezTo>
                    <a:pt x="450985" y="1771079"/>
                    <a:pt x="614082" y="1813096"/>
                    <a:pt x="661071" y="1823461"/>
                  </a:cubicBezTo>
                  <a:cubicBezTo>
                    <a:pt x="683410" y="1828363"/>
                    <a:pt x="691183" y="1835506"/>
                    <a:pt x="686982" y="1857215"/>
                  </a:cubicBezTo>
                  <a:cubicBezTo>
                    <a:pt x="678088" y="1903854"/>
                    <a:pt x="9174" y="3826702"/>
                    <a:pt x="0" y="3895331"/>
                  </a:cubicBezTo>
                  <a:cubicBezTo>
                    <a:pt x="3081" y="3911297"/>
                    <a:pt x="15476" y="3917950"/>
                    <a:pt x="28712" y="3922922"/>
                  </a:cubicBezTo>
                  <a:cubicBezTo>
                    <a:pt x="128643" y="3960527"/>
                    <a:pt x="228434" y="3998623"/>
                    <a:pt x="328785" y="4035038"/>
                  </a:cubicBezTo>
                  <a:cubicBezTo>
                    <a:pt x="343981" y="4040570"/>
                    <a:pt x="360158" y="4046172"/>
                    <a:pt x="374093" y="4031256"/>
                  </a:cubicBezTo>
                  <a:cubicBezTo>
                    <a:pt x="404276" y="3969561"/>
                    <a:pt x="962685" y="2162470"/>
                    <a:pt x="983273" y="2178576"/>
                  </a:cubicBezTo>
                  <a:cubicBezTo>
                    <a:pt x="1039646" y="2222554"/>
                    <a:pt x="1385168" y="2446716"/>
                    <a:pt x="1461359" y="2493986"/>
                  </a:cubicBezTo>
                  <a:cubicBezTo>
                    <a:pt x="1498545" y="2517095"/>
                    <a:pt x="1498755" y="2516955"/>
                    <a:pt x="1475645" y="2555541"/>
                  </a:cubicBezTo>
                  <a:cubicBezTo>
                    <a:pt x="1355266" y="2756313"/>
                    <a:pt x="1085375" y="3191892"/>
                    <a:pt x="1076131" y="3212060"/>
                  </a:cubicBezTo>
                  <a:cubicBezTo>
                    <a:pt x="1069759" y="3225926"/>
                    <a:pt x="1280335" y="3356950"/>
                    <a:pt x="1346652" y="3413043"/>
                  </a:cubicBezTo>
                  <a:cubicBezTo>
                    <a:pt x="1350784" y="3407510"/>
                    <a:pt x="1533419" y="3107227"/>
                    <a:pt x="1621865" y="2963388"/>
                  </a:cubicBezTo>
                  <a:cubicBezTo>
                    <a:pt x="1685311" y="2860306"/>
                    <a:pt x="1756950" y="2762196"/>
                    <a:pt x="1812833" y="2654492"/>
                  </a:cubicBezTo>
                  <a:cubicBezTo>
                    <a:pt x="1833142" y="2615345"/>
                    <a:pt x="1852820" y="2575709"/>
                    <a:pt x="1864515" y="2532712"/>
                  </a:cubicBezTo>
                  <a:cubicBezTo>
                    <a:pt x="1890005" y="2438803"/>
                    <a:pt x="1862134" y="2360161"/>
                    <a:pt x="1793926" y="2294684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19">
              <a:extLst>
                <a:ext uri="{FF2B5EF4-FFF2-40B4-BE49-F238E27FC236}">
                  <a16:creationId xmlns:a16="http://schemas.microsoft.com/office/drawing/2014/main" id="{D610BCA0-6F66-45AC-ADAB-BFC598049479}"/>
                </a:ext>
              </a:extLst>
            </p:cNvPr>
            <p:cNvSpPr/>
            <p:nvPr/>
          </p:nvSpPr>
          <p:spPr>
            <a:xfrm>
              <a:off x="8737077" y="4202703"/>
              <a:ext cx="204838" cy="253666"/>
            </a:xfrm>
            <a:custGeom>
              <a:avLst/>
              <a:gdLst>
                <a:gd name="connsiteX0" fmla="*/ 434353 w 555725"/>
                <a:gd name="connsiteY0" fmla="*/ 41969 h 688193"/>
                <a:gd name="connsiteX1" fmla="*/ 480642 w 555725"/>
                <a:gd name="connsiteY1" fmla="*/ 226144 h 688193"/>
                <a:gd name="connsiteX2" fmla="*/ 539816 w 555725"/>
                <a:gd name="connsiteY2" fmla="*/ 361440 h 688193"/>
                <a:gd name="connsiteX3" fmla="*/ 526441 w 555725"/>
                <a:gd name="connsiteY3" fmla="*/ 408359 h 688193"/>
                <a:gd name="connsiteX4" fmla="*/ 505992 w 555725"/>
                <a:gd name="connsiteY4" fmla="*/ 443864 h 688193"/>
                <a:gd name="connsiteX5" fmla="*/ 494157 w 555725"/>
                <a:gd name="connsiteY5" fmla="*/ 553949 h 688193"/>
                <a:gd name="connsiteX6" fmla="*/ 414255 w 555725"/>
                <a:gd name="connsiteY6" fmla="*/ 605840 h 688193"/>
                <a:gd name="connsiteX7" fmla="*/ 295556 w 555725"/>
                <a:gd name="connsiteY7" fmla="*/ 581610 h 688193"/>
                <a:gd name="connsiteX8" fmla="*/ 224827 w 555725"/>
                <a:gd name="connsiteY8" fmla="*/ 606961 h 688193"/>
                <a:gd name="connsiteX9" fmla="*/ 162711 w 555725"/>
                <a:gd name="connsiteY9" fmla="*/ 688194 h 688193"/>
                <a:gd name="connsiteX10" fmla="*/ 34138 w 555725"/>
                <a:gd name="connsiteY10" fmla="*/ 524607 h 688193"/>
                <a:gd name="connsiteX11" fmla="*/ 29307 w 555725"/>
                <a:gd name="connsiteY11" fmla="*/ 474186 h 688193"/>
                <a:gd name="connsiteX12" fmla="*/ 74825 w 555725"/>
                <a:gd name="connsiteY12" fmla="*/ 401426 h 688193"/>
                <a:gd name="connsiteX13" fmla="*/ 106408 w 555725"/>
                <a:gd name="connsiteY13" fmla="*/ 283568 h 688193"/>
                <a:gd name="connsiteX14" fmla="*/ 353049 w 555725"/>
                <a:gd name="connsiteY14" fmla="*/ 1562 h 688193"/>
                <a:gd name="connsiteX15" fmla="*/ 434353 w 555725"/>
                <a:gd name="connsiteY15" fmla="*/ 41969 h 68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5725" h="688193">
                  <a:moveTo>
                    <a:pt x="434353" y="41969"/>
                  </a:moveTo>
                  <a:cubicBezTo>
                    <a:pt x="465796" y="99252"/>
                    <a:pt x="474899" y="163119"/>
                    <a:pt x="480642" y="226144"/>
                  </a:cubicBezTo>
                  <a:cubicBezTo>
                    <a:pt x="485544" y="279576"/>
                    <a:pt x="515656" y="318372"/>
                    <a:pt x="539816" y="361440"/>
                  </a:cubicBezTo>
                  <a:cubicBezTo>
                    <a:pt x="551021" y="381468"/>
                    <a:pt x="575040" y="403807"/>
                    <a:pt x="526441" y="408359"/>
                  </a:cubicBezTo>
                  <a:cubicBezTo>
                    <a:pt x="508513" y="410040"/>
                    <a:pt x="506482" y="427547"/>
                    <a:pt x="505992" y="443864"/>
                  </a:cubicBezTo>
                  <a:cubicBezTo>
                    <a:pt x="504872" y="480769"/>
                    <a:pt x="509143" y="518094"/>
                    <a:pt x="494157" y="553949"/>
                  </a:cubicBezTo>
                  <a:cubicBezTo>
                    <a:pt x="477560" y="593515"/>
                    <a:pt x="456482" y="608081"/>
                    <a:pt x="414255" y="605840"/>
                  </a:cubicBezTo>
                  <a:cubicBezTo>
                    <a:pt x="373428" y="603669"/>
                    <a:pt x="333161" y="597017"/>
                    <a:pt x="295556" y="581610"/>
                  </a:cubicBezTo>
                  <a:cubicBezTo>
                    <a:pt x="262012" y="567815"/>
                    <a:pt x="242474" y="576358"/>
                    <a:pt x="224827" y="606961"/>
                  </a:cubicBezTo>
                  <a:cubicBezTo>
                    <a:pt x="211241" y="630490"/>
                    <a:pt x="186661" y="671877"/>
                    <a:pt x="162711" y="688194"/>
                  </a:cubicBezTo>
                  <a:cubicBezTo>
                    <a:pt x="158790" y="685533"/>
                    <a:pt x="94363" y="555279"/>
                    <a:pt x="34138" y="524607"/>
                  </a:cubicBezTo>
                  <a:cubicBezTo>
                    <a:pt x="-10540" y="501847"/>
                    <a:pt x="-10540" y="501847"/>
                    <a:pt x="29307" y="474186"/>
                  </a:cubicBezTo>
                  <a:cubicBezTo>
                    <a:pt x="54797" y="456469"/>
                    <a:pt x="63551" y="427967"/>
                    <a:pt x="74825" y="401426"/>
                  </a:cubicBezTo>
                  <a:cubicBezTo>
                    <a:pt x="90862" y="363681"/>
                    <a:pt x="97935" y="323204"/>
                    <a:pt x="106408" y="283568"/>
                  </a:cubicBezTo>
                  <a:cubicBezTo>
                    <a:pt x="127487" y="184547"/>
                    <a:pt x="295696" y="-19867"/>
                    <a:pt x="353049" y="1562"/>
                  </a:cubicBezTo>
                  <a:cubicBezTo>
                    <a:pt x="368736" y="7305"/>
                    <a:pt x="426790" y="26072"/>
                    <a:pt x="434353" y="41969"/>
                  </a:cubicBezTo>
                  <a:close/>
                </a:path>
              </a:pathLst>
            </a:custGeom>
            <a:solidFill>
              <a:srgbClr val="F7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19">
              <a:extLst>
                <a:ext uri="{FF2B5EF4-FFF2-40B4-BE49-F238E27FC236}">
                  <a16:creationId xmlns:a16="http://schemas.microsoft.com/office/drawing/2014/main" id="{676A3CC0-C3B0-47C5-A30F-CCC873F5D72B}"/>
                </a:ext>
              </a:extLst>
            </p:cNvPr>
            <p:cNvSpPr/>
            <p:nvPr/>
          </p:nvSpPr>
          <p:spPr>
            <a:xfrm>
              <a:off x="8907322" y="4920423"/>
              <a:ext cx="142443" cy="102810"/>
            </a:xfrm>
            <a:custGeom>
              <a:avLst/>
              <a:gdLst>
                <a:gd name="connsiteX0" fmla="*/ 0 w 386448"/>
                <a:gd name="connsiteY0" fmla="*/ 138657 h 278923"/>
                <a:gd name="connsiteX1" fmla="*/ 63166 w 386448"/>
                <a:gd name="connsiteY1" fmla="*/ 0 h 278923"/>
                <a:gd name="connsiteX2" fmla="*/ 243210 w 386448"/>
                <a:gd name="connsiteY2" fmla="*/ 22619 h 278923"/>
                <a:gd name="connsiteX3" fmla="*/ 347973 w 386448"/>
                <a:gd name="connsiteY3" fmla="*/ 52732 h 278923"/>
                <a:gd name="connsiteX4" fmla="*/ 378435 w 386448"/>
                <a:gd name="connsiteY4" fmla="*/ 192439 h 278923"/>
                <a:gd name="connsiteX5" fmla="*/ 330816 w 386448"/>
                <a:gd name="connsiteY5" fmla="*/ 241319 h 278923"/>
                <a:gd name="connsiteX6" fmla="*/ 113587 w 386448"/>
                <a:gd name="connsiteY6" fmla="*/ 234596 h 278923"/>
                <a:gd name="connsiteX7" fmla="*/ 0 w 386448"/>
                <a:gd name="connsiteY7" fmla="*/ 138657 h 278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6448" h="278923">
                  <a:moveTo>
                    <a:pt x="0" y="138657"/>
                  </a:moveTo>
                  <a:cubicBezTo>
                    <a:pt x="11135" y="87886"/>
                    <a:pt x="41877" y="46149"/>
                    <a:pt x="63166" y="0"/>
                  </a:cubicBezTo>
                  <a:cubicBezTo>
                    <a:pt x="120940" y="25350"/>
                    <a:pt x="180814" y="34874"/>
                    <a:pt x="243210" y="22619"/>
                  </a:cubicBezTo>
                  <a:cubicBezTo>
                    <a:pt x="283546" y="14706"/>
                    <a:pt x="321082" y="19748"/>
                    <a:pt x="347973" y="52732"/>
                  </a:cubicBezTo>
                  <a:cubicBezTo>
                    <a:pt x="381026" y="93348"/>
                    <a:pt x="397343" y="139987"/>
                    <a:pt x="378435" y="192439"/>
                  </a:cubicBezTo>
                  <a:cubicBezTo>
                    <a:pt x="370242" y="215198"/>
                    <a:pt x="350774" y="229204"/>
                    <a:pt x="330816" y="241319"/>
                  </a:cubicBezTo>
                  <a:cubicBezTo>
                    <a:pt x="247131" y="291880"/>
                    <a:pt x="184946" y="293210"/>
                    <a:pt x="113587" y="234596"/>
                  </a:cubicBezTo>
                  <a:cubicBezTo>
                    <a:pt x="75281" y="203013"/>
                    <a:pt x="34804" y="174161"/>
                    <a:pt x="0" y="138657"/>
                  </a:cubicBezTo>
                  <a:close/>
                </a:path>
              </a:pathLst>
            </a:custGeom>
            <a:solidFill>
              <a:srgbClr val="F6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19">
              <a:extLst>
                <a:ext uri="{FF2B5EF4-FFF2-40B4-BE49-F238E27FC236}">
                  <a16:creationId xmlns:a16="http://schemas.microsoft.com/office/drawing/2014/main" id="{8E7AC9E8-68A6-4412-9BD6-2BBEC1F59C4F}"/>
                </a:ext>
              </a:extLst>
            </p:cNvPr>
            <p:cNvSpPr/>
            <p:nvPr/>
          </p:nvSpPr>
          <p:spPr>
            <a:xfrm>
              <a:off x="8245124" y="5826231"/>
              <a:ext cx="295042" cy="152586"/>
            </a:xfrm>
            <a:custGeom>
              <a:avLst/>
              <a:gdLst>
                <a:gd name="connsiteX0" fmla="*/ 448346 w 800448"/>
                <a:gd name="connsiteY0" fmla="*/ 133755 h 351418"/>
                <a:gd name="connsiteX1" fmla="*/ 786795 w 800448"/>
                <a:gd name="connsiteY1" fmla="*/ 313309 h 351418"/>
                <a:gd name="connsiteX2" fmla="*/ 544775 w 800448"/>
                <a:gd name="connsiteY2" fmla="*/ 346082 h 351418"/>
                <a:gd name="connsiteX3" fmla="*/ 323274 w 800448"/>
                <a:gd name="connsiteY3" fmla="*/ 348813 h 351418"/>
                <a:gd name="connsiteX4" fmla="*/ 300445 w 800448"/>
                <a:gd name="connsiteY4" fmla="*/ 342441 h 351418"/>
                <a:gd name="connsiteX5" fmla="*/ 242321 w 800448"/>
                <a:gd name="connsiteY5" fmla="*/ 287188 h 351418"/>
                <a:gd name="connsiteX6" fmla="*/ 202755 w 800448"/>
                <a:gd name="connsiteY6" fmla="*/ 284877 h 351418"/>
                <a:gd name="connsiteX7" fmla="*/ 140079 w 800448"/>
                <a:gd name="connsiteY7" fmla="*/ 283477 h 351418"/>
                <a:gd name="connsiteX8" fmla="*/ 16128 w 800448"/>
                <a:gd name="connsiteY8" fmla="*/ 176193 h 351418"/>
                <a:gd name="connsiteX9" fmla="*/ 6815 w 800448"/>
                <a:gd name="connsiteY9" fmla="*/ 132775 h 351418"/>
                <a:gd name="connsiteX10" fmla="*/ 82236 w 800448"/>
                <a:gd name="connsiteY10" fmla="*/ 0 h 351418"/>
                <a:gd name="connsiteX11" fmla="*/ 448346 w 800448"/>
                <a:gd name="connsiteY11" fmla="*/ 133755 h 351418"/>
                <a:gd name="connsiteX0" fmla="*/ 448346 w 800654"/>
                <a:gd name="connsiteY0" fmla="*/ 133755 h 401879"/>
                <a:gd name="connsiteX1" fmla="*/ 786795 w 800654"/>
                <a:gd name="connsiteY1" fmla="*/ 313309 h 401879"/>
                <a:gd name="connsiteX2" fmla="*/ 548250 w 800654"/>
                <a:gd name="connsiteY2" fmla="*/ 401677 h 401879"/>
                <a:gd name="connsiteX3" fmla="*/ 323274 w 800654"/>
                <a:gd name="connsiteY3" fmla="*/ 348813 h 401879"/>
                <a:gd name="connsiteX4" fmla="*/ 300445 w 800654"/>
                <a:gd name="connsiteY4" fmla="*/ 342441 h 401879"/>
                <a:gd name="connsiteX5" fmla="*/ 242321 w 800654"/>
                <a:gd name="connsiteY5" fmla="*/ 287188 h 401879"/>
                <a:gd name="connsiteX6" fmla="*/ 202755 w 800654"/>
                <a:gd name="connsiteY6" fmla="*/ 284877 h 401879"/>
                <a:gd name="connsiteX7" fmla="*/ 140079 w 800654"/>
                <a:gd name="connsiteY7" fmla="*/ 283477 h 401879"/>
                <a:gd name="connsiteX8" fmla="*/ 16128 w 800654"/>
                <a:gd name="connsiteY8" fmla="*/ 176193 h 401879"/>
                <a:gd name="connsiteX9" fmla="*/ 6815 w 800654"/>
                <a:gd name="connsiteY9" fmla="*/ 132775 h 401879"/>
                <a:gd name="connsiteX10" fmla="*/ 82236 w 800654"/>
                <a:gd name="connsiteY10" fmla="*/ 0 h 401879"/>
                <a:gd name="connsiteX11" fmla="*/ 448346 w 800654"/>
                <a:gd name="connsiteY11" fmla="*/ 133755 h 401879"/>
                <a:gd name="connsiteX0" fmla="*/ 448346 w 800654"/>
                <a:gd name="connsiteY0" fmla="*/ 133755 h 410142"/>
                <a:gd name="connsiteX1" fmla="*/ 786795 w 800654"/>
                <a:gd name="connsiteY1" fmla="*/ 375853 h 410142"/>
                <a:gd name="connsiteX2" fmla="*/ 548250 w 800654"/>
                <a:gd name="connsiteY2" fmla="*/ 401677 h 410142"/>
                <a:gd name="connsiteX3" fmla="*/ 323274 w 800654"/>
                <a:gd name="connsiteY3" fmla="*/ 348813 h 410142"/>
                <a:gd name="connsiteX4" fmla="*/ 300445 w 800654"/>
                <a:gd name="connsiteY4" fmla="*/ 342441 h 410142"/>
                <a:gd name="connsiteX5" fmla="*/ 242321 w 800654"/>
                <a:gd name="connsiteY5" fmla="*/ 287188 h 410142"/>
                <a:gd name="connsiteX6" fmla="*/ 202755 w 800654"/>
                <a:gd name="connsiteY6" fmla="*/ 284877 h 410142"/>
                <a:gd name="connsiteX7" fmla="*/ 140079 w 800654"/>
                <a:gd name="connsiteY7" fmla="*/ 283477 h 410142"/>
                <a:gd name="connsiteX8" fmla="*/ 16128 w 800654"/>
                <a:gd name="connsiteY8" fmla="*/ 176193 h 410142"/>
                <a:gd name="connsiteX9" fmla="*/ 6815 w 800654"/>
                <a:gd name="connsiteY9" fmla="*/ 132775 h 410142"/>
                <a:gd name="connsiteX10" fmla="*/ 82236 w 800654"/>
                <a:gd name="connsiteY10" fmla="*/ 0 h 410142"/>
                <a:gd name="connsiteX11" fmla="*/ 448346 w 800654"/>
                <a:gd name="connsiteY11" fmla="*/ 133755 h 410142"/>
                <a:gd name="connsiteX0" fmla="*/ 448346 w 800448"/>
                <a:gd name="connsiteY0" fmla="*/ 133755 h 413964"/>
                <a:gd name="connsiteX1" fmla="*/ 786795 w 800448"/>
                <a:gd name="connsiteY1" fmla="*/ 375853 h 413964"/>
                <a:gd name="connsiteX2" fmla="*/ 544775 w 800448"/>
                <a:gd name="connsiteY2" fmla="*/ 408627 h 413964"/>
                <a:gd name="connsiteX3" fmla="*/ 323274 w 800448"/>
                <a:gd name="connsiteY3" fmla="*/ 348813 h 413964"/>
                <a:gd name="connsiteX4" fmla="*/ 300445 w 800448"/>
                <a:gd name="connsiteY4" fmla="*/ 342441 h 413964"/>
                <a:gd name="connsiteX5" fmla="*/ 242321 w 800448"/>
                <a:gd name="connsiteY5" fmla="*/ 287188 h 413964"/>
                <a:gd name="connsiteX6" fmla="*/ 202755 w 800448"/>
                <a:gd name="connsiteY6" fmla="*/ 284877 h 413964"/>
                <a:gd name="connsiteX7" fmla="*/ 140079 w 800448"/>
                <a:gd name="connsiteY7" fmla="*/ 283477 h 413964"/>
                <a:gd name="connsiteX8" fmla="*/ 16128 w 800448"/>
                <a:gd name="connsiteY8" fmla="*/ 176193 h 413964"/>
                <a:gd name="connsiteX9" fmla="*/ 6815 w 800448"/>
                <a:gd name="connsiteY9" fmla="*/ 132775 h 413964"/>
                <a:gd name="connsiteX10" fmla="*/ 82236 w 800448"/>
                <a:gd name="connsiteY10" fmla="*/ 0 h 413964"/>
                <a:gd name="connsiteX11" fmla="*/ 448346 w 800448"/>
                <a:gd name="connsiteY11" fmla="*/ 133755 h 413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0448" h="413964">
                  <a:moveTo>
                    <a:pt x="448346" y="133755"/>
                  </a:moveTo>
                  <a:cubicBezTo>
                    <a:pt x="508010" y="197551"/>
                    <a:pt x="716766" y="312827"/>
                    <a:pt x="786795" y="375853"/>
                  </a:cubicBezTo>
                  <a:cubicBezTo>
                    <a:pt x="850871" y="430125"/>
                    <a:pt x="675799" y="411358"/>
                    <a:pt x="544775" y="408627"/>
                  </a:cubicBezTo>
                  <a:cubicBezTo>
                    <a:pt x="471035" y="412268"/>
                    <a:pt x="363996" y="359844"/>
                    <a:pt x="323274" y="348813"/>
                  </a:cubicBezTo>
                  <a:lnTo>
                    <a:pt x="300445" y="342441"/>
                  </a:lnTo>
                  <a:cubicBezTo>
                    <a:pt x="280907" y="324163"/>
                    <a:pt x="260039" y="307146"/>
                    <a:pt x="242321" y="287188"/>
                  </a:cubicBezTo>
                  <a:cubicBezTo>
                    <a:pt x="228246" y="271292"/>
                    <a:pt x="216621" y="268840"/>
                    <a:pt x="202755" y="284877"/>
                  </a:cubicBezTo>
                  <a:cubicBezTo>
                    <a:pt x="181046" y="310017"/>
                    <a:pt x="162769" y="304905"/>
                    <a:pt x="140079" y="283477"/>
                  </a:cubicBezTo>
                  <a:cubicBezTo>
                    <a:pt x="100443" y="245941"/>
                    <a:pt x="58426" y="210787"/>
                    <a:pt x="16128" y="176193"/>
                  </a:cubicBezTo>
                  <a:cubicBezTo>
                    <a:pt x="-118" y="162887"/>
                    <a:pt x="-5650" y="151962"/>
                    <a:pt x="6815" y="132775"/>
                  </a:cubicBezTo>
                  <a:cubicBezTo>
                    <a:pt x="34616" y="90057"/>
                    <a:pt x="51143" y="40897"/>
                    <a:pt x="82236" y="0"/>
                  </a:cubicBezTo>
                  <a:cubicBezTo>
                    <a:pt x="84547" y="11135"/>
                    <a:pt x="333289" y="101262"/>
                    <a:pt x="448346" y="133755"/>
                  </a:cubicBezTo>
                  <a:close/>
                </a:path>
              </a:pathLst>
            </a:custGeom>
            <a:solidFill>
              <a:srgbClr val="040404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9">
              <a:extLst>
                <a:ext uri="{FF2B5EF4-FFF2-40B4-BE49-F238E27FC236}">
                  <a16:creationId xmlns:a16="http://schemas.microsoft.com/office/drawing/2014/main" id="{99AFF1FF-7A5D-4541-904E-194DD6395889}"/>
                </a:ext>
              </a:extLst>
            </p:cNvPr>
            <p:cNvSpPr/>
            <p:nvPr/>
          </p:nvSpPr>
          <p:spPr>
            <a:xfrm>
              <a:off x="8607151" y="5577046"/>
              <a:ext cx="318597" cy="168083"/>
            </a:xfrm>
            <a:custGeom>
              <a:avLst/>
              <a:gdLst>
                <a:gd name="connsiteX0" fmla="*/ 845107 w 864351"/>
                <a:gd name="connsiteY0" fmla="*/ 376590 h 456007"/>
                <a:gd name="connsiteX1" fmla="*/ 768355 w 864351"/>
                <a:gd name="connsiteY1" fmla="*/ 345147 h 456007"/>
                <a:gd name="connsiteX2" fmla="*/ 601337 w 864351"/>
                <a:gd name="connsiteY2" fmla="*/ 313914 h 456007"/>
                <a:gd name="connsiteX3" fmla="*/ 537891 w 864351"/>
                <a:gd name="connsiteY3" fmla="*/ 277009 h 456007"/>
                <a:gd name="connsiteX4" fmla="*/ 226753 w 864351"/>
                <a:gd name="connsiteY4" fmla="*/ 17623 h 456007"/>
                <a:gd name="connsiteX5" fmla="*/ 178223 w 864351"/>
                <a:gd name="connsiteY5" fmla="*/ 21404 h 456007"/>
                <a:gd name="connsiteX6" fmla="*/ 98180 w 864351"/>
                <a:gd name="connsiteY6" fmla="*/ 118464 h 456007"/>
                <a:gd name="connsiteX7" fmla="*/ 22759 w 864351"/>
                <a:gd name="connsiteY7" fmla="*/ 287233 h 456007"/>
                <a:gd name="connsiteX8" fmla="*/ 0 w 864351"/>
                <a:gd name="connsiteY8" fmla="*/ 345007 h 456007"/>
                <a:gd name="connsiteX9" fmla="*/ 221011 w 864351"/>
                <a:gd name="connsiteY9" fmla="*/ 450050 h 456007"/>
                <a:gd name="connsiteX10" fmla="*/ 237888 w 864351"/>
                <a:gd name="connsiteY10" fmla="*/ 426170 h 456007"/>
                <a:gd name="connsiteX11" fmla="*/ 262608 w 864351"/>
                <a:gd name="connsiteY11" fmla="*/ 410624 h 456007"/>
                <a:gd name="connsiteX12" fmla="*/ 406377 w 864351"/>
                <a:gd name="connsiteY12" fmla="*/ 455302 h 456007"/>
                <a:gd name="connsiteX13" fmla="*/ 736912 w 864351"/>
                <a:gd name="connsiteY13" fmla="*/ 455582 h 456007"/>
                <a:gd name="connsiteX14" fmla="*/ 824168 w 864351"/>
                <a:gd name="connsiteY14" fmla="*/ 442627 h 456007"/>
                <a:gd name="connsiteX15" fmla="*/ 845107 w 864351"/>
                <a:gd name="connsiteY15" fmla="*/ 376590 h 456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64351" h="456007">
                  <a:moveTo>
                    <a:pt x="845107" y="376590"/>
                  </a:moveTo>
                  <a:cubicBezTo>
                    <a:pt x="822627" y="360483"/>
                    <a:pt x="795526" y="352220"/>
                    <a:pt x="768355" y="345147"/>
                  </a:cubicBezTo>
                  <a:cubicBezTo>
                    <a:pt x="713383" y="330791"/>
                    <a:pt x="657570" y="321267"/>
                    <a:pt x="601337" y="313914"/>
                  </a:cubicBezTo>
                  <a:cubicBezTo>
                    <a:pt x="586070" y="311953"/>
                    <a:pt x="549305" y="288423"/>
                    <a:pt x="537891" y="277009"/>
                  </a:cubicBezTo>
                  <a:cubicBezTo>
                    <a:pt x="451755" y="190944"/>
                    <a:pt x="289079" y="71194"/>
                    <a:pt x="226753" y="17623"/>
                  </a:cubicBezTo>
                  <a:cubicBezTo>
                    <a:pt x="198671" y="-6537"/>
                    <a:pt x="210436" y="-6397"/>
                    <a:pt x="178223" y="21404"/>
                  </a:cubicBezTo>
                  <a:cubicBezTo>
                    <a:pt x="150562" y="52987"/>
                    <a:pt x="122690" y="84500"/>
                    <a:pt x="98180" y="118464"/>
                  </a:cubicBezTo>
                  <a:cubicBezTo>
                    <a:pt x="52452" y="181770"/>
                    <a:pt x="14776" y="201798"/>
                    <a:pt x="22759" y="287233"/>
                  </a:cubicBezTo>
                  <a:cubicBezTo>
                    <a:pt x="24090" y="301099"/>
                    <a:pt x="10014" y="324278"/>
                    <a:pt x="0" y="345007"/>
                  </a:cubicBezTo>
                  <a:cubicBezTo>
                    <a:pt x="31863" y="372458"/>
                    <a:pt x="221011" y="450050"/>
                    <a:pt x="221011" y="450050"/>
                  </a:cubicBezTo>
                  <a:cubicBezTo>
                    <a:pt x="221641" y="449069"/>
                    <a:pt x="237607" y="427010"/>
                    <a:pt x="237888" y="426170"/>
                  </a:cubicBezTo>
                  <a:cubicBezTo>
                    <a:pt x="241879" y="414545"/>
                    <a:pt x="254274" y="399629"/>
                    <a:pt x="262608" y="410624"/>
                  </a:cubicBezTo>
                  <a:cubicBezTo>
                    <a:pt x="298532" y="458033"/>
                    <a:pt x="355396" y="456002"/>
                    <a:pt x="406377" y="455302"/>
                  </a:cubicBezTo>
                  <a:cubicBezTo>
                    <a:pt x="516462" y="456562"/>
                    <a:pt x="626687" y="455792"/>
                    <a:pt x="736912" y="455582"/>
                  </a:cubicBezTo>
                  <a:cubicBezTo>
                    <a:pt x="764924" y="455512"/>
                    <a:pt x="797347" y="450190"/>
                    <a:pt x="824168" y="442627"/>
                  </a:cubicBezTo>
                  <a:cubicBezTo>
                    <a:pt x="863104" y="431702"/>
                    <a:pt x="880611" y="402150"/>
                    <a:pt x="845107" y="376590"/>
                  </a:cubicBezTo>
                  <a:close/>
                </a:path>
              </a:pathLst>
            </a:custGeom>
            <a:solidFill>
              <a:srgbClr val="010101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9">
              <a:extLst>
                <a:ext uri="{FF2B5EF4-FFF2-40B4-BE49-F238E27FC236}">
                  <a16:creationId xmlns:a16="http://schemas.microsoft.com/office/drawing/2014/main" id="{DB973FAD-E1A6-4F6A-9E22-CB03F6FD85C2}"/>
                </a:ext>
              </a:extLst>
            </p:cNvPr>
            <p:cNvSpPr/>
            <p:nvPr/>
          </p:nvSpPr>
          <p:spPr>
            <a:xfrm>
              <a:off x="8704257" y="4386159"/>
              <a:ext cx="100895" cy="561919"/>
            </a:xfrm>
            <a:custGeom>
              <a:avLst/>
              <a:gdLst>
                <a:gd name="connsiteX0" fmla="*/ 35505 w 273727"/>
                <a:gd name="connsiteY0" fmla="*/ 12115 h 1524483"/>
                <a:gd name="connsiteX1" fmla="*/ 209036 w 273727"/>
                <a:gd name="connsiteY1" fmla="*/ 211557 h 1524483"/>
                <a:gd name="connsiteX2" fmla="*/ 221991 w 273727"/>
                <a:gd name="connsiteY2" fmla="*/ 262118 h 1524483"/>
                <a:gd name="connsiteX3" fmla="*/ 263938 w 273727"/>
                <a:gd name="connsiteY3" fmla="*/ 568773 h 1524483"/>
                <a:gd name="connsiteX4" fmla="*/ 248882 w 273727"/>
                <a:gd name="connsiteY4" fmla="*/ 826899 h 1524483"/>
                <a:gd name="connsiteX5" fmla="*/ 159245 w 273727"/>
                <a:gd name="connsiteY5" fmla="*/ 1208486 h 1524483"/>
                <a:gd name="connsiteX6" fmla="*/ 0 w 273727"/>
                <a:gd name="connsiteY6" fmla="*/ 1459048 h 1524483"/>
                <a:gd name="connsiteX7" fmla="*/ 16877 w 273727"/>
                <a:gd name="connsiteY7" fmla="*/ 1468012 h 1524483"/>
                <a:gd name="connsiteX8" fmla="*/ 129553 w 273727"/>
                <a:gd name="connsiteY8" fmla="*/ 1514231 h 1524483"/>
                <a:gd name="connsiteX9" fmla="*/ 180954 w 273727"/>
                <a:gd name="connsiteY9" fmla="*/ 1482018 h 1524483"/>
                <a:gd name="connsiteX10" fmla="*/ 222411 w 273727"/>
                <a:gd name="connsiteY10" fmla="*/ 1213108 h 1524483"/>
                <a:gd name="connsiteX11" fmla="*/ 264148 w 273727"/>
                <a:gd name="connsiteY11" fmla="*/ 916186 h 1524483"/>
                <a:gd name="connsiteX12" fmla="*/ 273322 w 273727"/>
                <a:gd name="connsiteY12" fmla="*/ 351964 h 1524483"/>
                <a:gd name="connsiteX13" fmla="*/ 260927 w 273727"/>
                <a:gd name="connsiteY13" fmla="*/ 212747 h 1524483"/>
                <a:gd name="connsiteX14" fmla="*/ 91247 w 273727"/>
                <a:gd name="connsiteY14" fmla="*/ 0 h 1524483"/>
                <a:gd name="connsiteX15" fmla="*/ 34804 w 273727"/>
                <a:gd name="connsiteY15" fmla="*/ 9524 h 1524483"/>
                <a:gd name="connsiteX16" fmla="*/ 35505 w 273727"/>
                <a:gd name="connsiteY16" fmla="*/ 12115 h 1524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3727" h="1524483">
                  <a:moveTo>
                    <a:pt x="35505" y="12115"/>
                  </a:moveTo>
                  <a:cubicBezTo>
                    <a:pt x="134875" y="42437"/>
                    <a:pt x="187677" y="113236"/>
                    <a:pt x="209036" y="211557"/>
                  </a:cubicBezTo>
                  <a:cubicBezTo>
                    <a:pt x="212747" y="228574"/>
                    <a:pt x="218770" y="245101"/>
                    <a:pt x="221991" y="262118"/>
                  </a:cubicBezTo>
                  <a:cubicBezTo>
                    <a:pt x="241179" y="363659"/>
                    <a:pt x="267230" y="464501"/>
                    <a:pt x="263938" y="568773"/>
                  </a:cubicBezTo>
                  <a:cubicBezTo>
                    <a:pt x="261277" y="654909"/>
                    <a:pt x="256095" y="741044"/>
                    <a:pt x="248882" y="826899"/>
                  </a:cubicBezTo>
                  <a:cubicBezTo>
                    <a:pt x="237818" y="958343"/>
                    <a:pt x="213798" y="1087196"/>
                    <a:pt x="159245" y="1208486"/>
                  </a:cubicBezTo>
                  <a:cubicBezTo>
                    <a:pt x="118489" y="1299103"/>
                    <a:pt x="63236" y="1380966"/>
                    <a:pt x="0" y="1459048"/>
                  </a:cubicBezTo>
                  <a:cubicBezTo>
                    <a:pt x="6933" y="1462760"/>
                    <a:pt x="11695" y="1465841"/>
                    <a:pt x="16877" y="1468012"/>
                  </a:cubicBezTo>
                  <a:cubicBezTo>
                    <a:pt x="54342" y="1483558"/>
                    <a:pt x="91668" y="1499595"/>
                    <a:pt x="129553" y="1514231"/>
                  </a:cubicBezTo>
                  <a:cubicBezTo>
                    <a:pt x="174231" y="1531458"/>
                    <a:pt x="173671" y="1530828"/>
                    <a:pt x="180954" y="1482018"/>
                  </a:cubicBezTo>
                  <a:cubicBezTo>
                    <a:pt x="194330" y="1392311"/>
                    <a:pt x="209386" y="1302884"/>
                    <a:pt x="222411" y="1213108"/>
                  </a:cubicBezTo>
                  <a:cubicBezTo>
                    <a:pt x="236697" y="1114157"/>
                    <a:pt x="261557" y="1016327"/>
                    <a:pt x="264148" y="916186"/>
                  </a:cubicBezTo>
                  <a:cubicBezTo>
                    <a:pt x="269261" y="718074"/>
                    <a:pt x="270661" y="550146"/>
                    <a:pt x="273322" y="351964"/>
                  </a:cubicBezTo>
                  <a:cubicBezTo>
                    <a:pt x="275913" y="302944"/>
                    <a:pt x="265409" y="261487"/>
                    <a:pt x="260927" y="212747"/>
                  </a:cubicBezTo>
                  <a:cubicBezTo>
                    <a:pt x="251823" y="109105"/>
                    <a:pt x="158475" y="26261"/>
                    <a:pt x="91247" y="0"/>
                  </a:cubicBezTo>
                  <a:lnTo>
                    <a:pt x="34804" y="9524"/>
                  </a:lnTo>
                  <a:cubicBezTo>
                    <a:pt x="35014" y="10504"/>
                    <a:pt x="35295" y="11275"/>
                    <a:pt x="35505" y="12115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Graphic 19">
              <a:extLst>
                <a:ext uri="{FF2B5EF4-FFF2-40B4-BE49-F238E27FC236}">
                  <a16:creationId xmlns:a16="http://schemas.microsoft.com/office/drawing/2014/main" id="{F7178A71-AF32-4C12-BF06-3D23D36488D9}"/>
                </a:ext>
              </a:extLst>
            </p:cNvPr>
            <p:cNvSpPr/>
            <p:nvPr/>
          </p:nvSpPr>
          <p:spPr>
            <a:xfrm>
              <a:off x="8681938" y="4168976"/>
              <a:ext cx="219135" cy="220719"/>
            </a:xfrm>
            <a:custGeom>
              <a:avLst/>
              <a:gdLst>
                <a:gd name="connsiteX0" fmla="*/ 589686 w 594511"/>
                <a:gd name="connsiteY0" fmla="*/ 53146 h 598810"/>
                <a:gd name="connsiteX1" fmla="*/ 585205 w 594511"/>
                <a:gd name="connsiteY1" fmla="*/ 42222 h 598810"/>
                <a:gd name="connsiteX2" fmla="*/ 554462 w 594511"/>
                <a:gd name="connsiteY2" fmla="*/ 30667 h 598810"/>
                <a:gd name="connsiteX3" fmla="*/ 488635 w 594511"/>
                <a:gd name="connsiteY3" fmla="*/ 43692 h 598810"/>
                <a:gd name="connsiteX4" fmla="*/ 488635 w 594511"/>
                <a:gd name="connsiteY4" fmla="*/ 43692 h 598810"/>
                <a:gd name="connsiteX5" fmla="*/ 405161 w 594511"/>
                <a:gd name="connsiteY5" fmla="*/ 6857 h 598810"/>
                <a:gd name="connsiteX6" fmla="*/ 404951 w 594511"/>
                <a:gd name="connsiteY6" fmla="*/ 6787 h 598810"/>
                <a:gd name="connsiteX7" fmla="*/ 404741 w 594511"/>
                <a:gd name="connsiteY7" fmla="*/ 6787 h 598810"/>
                <a:gd name="connsiteX8" fmla="*/ 326658 w 594511"/>
                <a:gd name="connsiteY8" fmla="*/ 64 h 598810"/>
                <a:gd name="connsiteX9" fmla="*/ 326658 w 594511"/>
                <a:gd name="connsiteY9" fmla="*/ 64 h 598810"/>
                <a:gd name="connsiteX10" fmla="*/ 326658 w 594511"/>
                <a:gd name="connsiteY10" fmla="*/ 64 h 598810"/>
                <a:gd name="connsiteX11" fmla="*/ 226517 w 594511"/>
                <a:gd name="connsiteY11" fmla="*/ 20023 h 598810"/>
                <a:gd name="connsiteX12" fmla="*/ 225467 w 594511"/>
                <a:gd name="connsiteY12" fmla="*/ 20233 h 598810"/>
                <a:gd name="connsiteX13" fmla="*/ 224907 w 594511"/>
                <a:gd name="connsiteY13" fmla="*/ 20583 h 598810"/>
                <a:gd name="connsiteX14" fmla="*/ 47104 w 594511"/>
                <a:gd name="connsiteY14" fmla="*/ 142853 h 598810"/>
                <a:gd name="connsiteX15" fmla="*/ 19442 w 594511"/>
                <a:gd name="connsiteY15" fmla="*/ 194884 h 598810"/>
                <a:gd name="connsiteX16" fmla="*/ 19373 w 594511"/>
                <a:gd name="connsiteY16" fmla="*/ 194954 h 598810"/>
                <a:gd name="connsiteX17" fmla="*/ 19373 w 594511"/>
                <a:gd name="connsiteY17" fmla="*/ 195094 h 598810"/>
                <a:gd name="connsiteX18" fmla="*/ 95494 w 594511"/>
                <a:gd name="connsiteY18" fmla="*/ 598810 h 598810"/>
                <a:gd name="connsiteX19" fmla="*/ 151937 w 594511"/>
                <a:gd name="connsiteY19" fmla="*/ 589286 h 598810"/>
                <a:gd name="connsiteX20" fmla="*/ 151587 w 594511"/>
                <a:gd name="connsiteY20" fmla="*/ 589076 h 598810"/>
                <a:gd name="connsiteX21" fmla="*/ 232750 w 594511"/>
                <a:gd name="connsiteY21" fmla="*/ 496708 h 598810"/>
                <a:gd name="connsiteX22" fmla="*/ 269515 w 594511"/>
                <a:gd name="connsiteY22" fmla="*/ 362183 h 598810"/>
                <a:gd name="connsiteX23" fmla="*/ 340034 w 594511"/>
                <a:gd name="connsiteY23" fmla="*/ 339774 h 598810"/>
                <a:gd name="connsiteX24" fmla="*/ 370216 w 594511"/>
                <a:gd name="connsiteY24" fmla="*/ 411973 h 598810"/>
                <a:gd name="connsiteX25" fmla="*/ 414895 w 594511"/>
                <a:gd name="connsiteY25" fmla="*/ 158189 h 598810"/>
                <a:gd name="connsiteX26" fmla="*/ 450749 w 594511"/>
                <a:gd name="connsiteY26" fmla="*/ 127657 h 598810"/>
                <a:gd name="connsiteX27" fmla="*/ 584154 w 594511"/>
                <a:gd name="connsiteY27" fmla="*/ 133399 h 598810"/>
                <a:gd name="connsiteX28" fmla="*/ 589686 w 594511"/>
                <a:gd name="connsiteY28" fmla="*/ 53146 h 598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94511" h="598810">
                  <a:moveTo>
                    <a:pt x="589686" y="53146"/>
                  </a:moveTo>
                  <a:cubicBezTo>
                    <a:pt x="588426" y="49505"/>
                    <a:pt x="586955" y="45863"/>
                    <a:pt x="585205" y="42222"/>
                  </a:cubicBezTo>
                  <a:cubicBezTo>
                    <a:pt x="578062" y="27516"/>
                    <a:pt x="571619" y="18272"/>
                    <a:pt x="554462" y="30667"/>
                  </a:cubicBezTo>
                  <a:cubicBezTo>
                    <a:pt x="532473" y="46634"/>
                    <a:pt x="510694" y="49575"/>
                    <a:pt x="488635" y="43692"/>
                  </a:cubicBezTo>
                  <a:lnTo>
                    <a:pt x="488635" y="43692"/>
                  </a:lnTo>
                  <a:cubicBezTo>
                    <a:pt x="488635" y="43692"/>
                    <a:pt x="423298" y="12109"/>
                    <a:pt x="405161" y="6857"/>
                  </a:cubicBezTo>
                  <a:lnTo>
                    <a:pt x="404951" y="6787"/>
                  </a:lnTo>
                  <a:lnTo>
                    <a:pt x="404741" y="6787"/>
                  </a:lnTo>
                  <a:cubicBezTo>
                    <a:pt x="387864" y="1885"/>
                    <a:pt x="334782" y="-426"/>
                    <a:pt x="326658" y="64"/>
                  </a:cubicBezTo>
                  <a:lnTo>
                    <a:pt x="326658" y="64"/>
                  </a:lnTo>
                  <a:lnTo>
                    <a:pt x="326658" y="64"/>
                  </a:lnTo>
                  <a:cubicBezTo>
                    <a:pt x="290874" y="2305"/>
                    <a:pt x="257610" y="9168"/>
                    <a:pt x="226517" y="20023"/>
                  </a:cubicBezTo>
                  <a:lnTo>
                    <a:pt x="225467" y="20233"/>
                  </a:lnTo>
                  <a:lnTo>
                    <a:pt x="224907" y="20583"/>
                  </a:lnTo>
                  <a:cubicBezTo>
                    <a:pt x="150396" y="46984"/>
                    <a:pt x="98015" y="73595"/>
                    <a:pt x="47104" y="142853"/>
                  </a:cubicBezTo>
                  <a:cubicBezTo>
                    <a:pt x="40241" y="152167"/>
                    <a:pt x="24835" y="185220"/>
                    <a:pt x="19442" y="194884"/>
                  </a:cubicBezTo>
                  <a:lnTo>
                    <a:pt x="19373" y="194954"/>
                  </a:lnTo>
                  <a:lnTo>
                    <a:pt x="19373" y="195094"/>
                  </a:lnTo>
                  <a:cubicBezTo>
                    <a:pt x="-44774" y="406791"/>
                    <a:pt x="68673" y="552171"/>
                    <a:pt x="95494" y="598810"/>
                  </a:cubicBezTo>
                  <a:lnTo>
                    <a:pt x="151937" y="589286"/>
                  </a:lnTo>
                  <a:cubicBezTo>
                    <a:pt x="151797" y="589216"/>
                    <a:pt x="151727" y="589146"/>
                    <a:pt x="151587" y="589076"/>
                  </a:cubicBezTo>
                  <a:cubicBezTo>
                    <a:pt x="203338" y="576261"/>
                    <a:pt x="219445" y="536344"/>
                    <a:pt x="232750" y="496708"/>
                  </a:cubicBezTo>
                  <a:cubicBezTo>
                    <a:pt x="247526" y="452730"/>
                    <a:pt x="256630" y="406861"/>
                    <a:pt x="269515" y="362183"/>
                  </a:cubicBezTo>
                  <a:cubicBezTo>
                    <a:pt x="286462" y="303289"/>
                    <a:pt x="315454" y="283751"/>
                    <a:pt x="340034" y="339774"/>
                  </a:cubicBezTo>
                  <a:cubicBezTo>
                    <a:pt x="349488" y="361273"/>
                    <a:pt x="353620" y="386623"/>
                    <a:pt x="370216" y="411973"/>
                  </a:cubicBezTo>
                  <a:cubicBezTo>
                    <a:pt x="367625" y="331020"/>
                    <a:pt x="357121" y="223806"/>
                    <a:pt x="414895" y="158189"/>
                  </a:cubicBezTo>
                  <a:lnTo>
                    <a:pt x="450749" y="127657"/>
                  </a:lnTo>
                  <a:cubicBezTo>
                    <a:pt x="493537" y="99925"/>
                    <a:pt x="539476" y="97755"/>
                    <a:pt x="584154" y="133399"/>
                  </a:cubicBezTo>
                  <a:cubicBezTo>
                    <a:pt x="593678" y="106788"/>
                    <a:pt x="598930" y="80247"/>
                    <a:pt x="589686" y="53146"/>
                  </a:cubicBezTo>
                  <a:close/>
                </a:path>
              </a:pathLst>
            </a:custGeom>
            <a:solidFill>
              <a:srgbClr val="000000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19">
              <a:extLst>
                <a:ext uri="{FF2B5EF4-FFF2-40B4-BE49-F238E27FC236}">
                  <a16:creationId xmlns:a16="http://schemas.microsoft.com/office/drawing/2014/main" id="{0B4F6897-C853-44C0-8E55-D7BD41117862}"/>
                </a:ext>
              </a:extLst>
            </p:cNvPr>
            <p:cNvSpPr/>
            <p:nvPr/>
          </p:nvSpPr>
          <p:spPr>
            <a:xfrm>
              <a:off x="8129003" y="5096384"/>
              <a:ext cx="591206" cy="493818"/>
            </a:xfrm>
            <a:custGeom>
              <a:avLst/>
              <a:gdLst>
                <a:gd name="connsiteX0" fmla="*/ 1091748 w 1603937"/>
                <a:gd name="connsiteY0" fmla="*/ 231100 h 1339724"/>
                <a:gd name="connsiteX1" fmla="*/ 1111006 w 1603937"/>
                <a:gd name="connsiteY1" fmla="*/ 155469 h 1339724"/>
                <a:gd name="connsiteX2" fmla="*/ 1050921 w 1603937"/>
                <a:gd name="connsiteY2" fmla="*/ 54347 h 1339724"/>
                <a:gd name="connsiteX3" fmla="*/ 847628 w 1603937"/>
                <a:gd name="connsiteY3" fmla="*/ 2596 h 1339724"/>
                <a:gd name="connsiteX4" fmla="*/ 746506 w 1603937"/>
                <a:gd name="connsiteY4" fmla="*/ 62681 h 1339724"/>
                <a:gd name="connsiteX5" fmla="*/ 727248 w 1603937"/>
                <a:gd name="connsiteY5" fmla="*/ 138312 h 1339724"/>
                <a:gd name="connsiteX6" fmla="*/ 249022 w 1603937"/>
                <a:gd name="connsiteY6" fmla="*/ 16602 h 1339724"/>
                <a:gd name="connsiteX7" fmla="*/ 0 w 1603937"/>
                <a:gd name="connsiteY7" fmla="*/ 994833 h 1339724"/>
                <a:gd name="connsiteX8" fmla="*/ 1354986 w 1603937"/>
                <a:gd name="connsiteY8" fmla="*/ 1339724 h 1339724"/>
                <a:gd name="connsiteX9" fmla="*/ 1603938 w 1603937"/>
                <a:gd name="connsiteY9" fmla="*/ 361423 h 1339724"/>
                <a:gd name="connsiteX10" fmla="*/ 1091748 w 1603937"/>
                <a:gd name="connsiteY10" fmla="*/ 231100 h 1339724"/>
                <a:gd name="connsiteX11" fmla="*/ 781170 w 1603937"/>
                <a:gd name="connsiteY11" fmla="*/ 98185 h 1339724"/>
                <a:gd name="connsiteX12" fmla="*/ 864154 w 1603937"/>
                <a:gd name="connsiteY12" fmla="*/ 48885 h 1339724"/>
                <a:gd name="connsiteX13" fmla="*/ 1015136 w 1603937"/>
                <a:gd name="connsiteY13" fmla="*/ 87331 h 1339724"/>
                <a:gd name="connsiteX14" fmla="*/ 1064437 w 1603937"/>
                <a:gd name="connsiteY14" fmla="*/ 170315 h 1339724"/>
                <a:gd name="connsiteX15" fmla="*/ 1051551 w 1603937"/>
                <a:gd name="connsiteY15" fmla="*/ 220875 h 1339724"/>
                <a:gd name="connsiteX16" fmla="*/ 768285 w 1603937"/>
                <a:gd name="connsiteY16" fmla="*/ 148746 h 1339724"/>
                <a:gd name="connsiteX17" fmla="*/ 781170 w 1603937"/>
                <a:gd name="connsiteY17" fmla="*/ 98185 h 1339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03937" h="1339724">
                  <a:moveTo>
                    <a:pt x="1091748" y="231100"/>
                  </a:moveTo>
                  <a:lnTo>
                    <a:pt x="1111006" y="155469"/>
                  </a:lnTo>
                  <a:cubicBezTo>
                    <a:pt x="1122350" y="110931"/>
                    <a:pt x="1095459" y="65692"/>
                    <a:pt x="1050921" y="54347"/>
                  </a:cubicBezTo>
                  <a:lnTo>
                    <a:pt x="847628" y="2596"/>
                  </a:lnTo>
                  <a:cubicBezTo>
                    <a:pt x="803089" y="-8749"/>
                    <a:pt x="757851" y="18142"/>
                    <a:pt x="746506" y="62681"/>
                  </a:cubicBezTo>
                  <a:lnTo>
                    <a:pt x="727248" y="138312"/>
                  </a:lnTo>
                  <a:lnTo>
                    <a:pt x="249022" y="16602"/>
                  </a:lnTo>
                  <a:lnTo>
                    <a:pt x="0" y="994833"/>
                  </a:lnTo>
                  <a:lnTo>
                    <a:pt x="1354986" y="1339724"/>
                  </a:lnTo>
                  <a:lnTo>
                    <a:pt x="1603938" y="361423"/>
                  </a:lnTo>
                  <a:lnTo>
                    <a:pt x="1091748" y="231100"/>
                  </a:lnTo>
                  <a:close/>
                  <a:moveTo>
                    <a:pt x="781170" y="98185"/>
                  </a:moveTo>
                  <a:cubicBezTo>
                    <a:pt x="790484" y="61630"/>
                    <a:pt x="827669" y="39571"/>
                    <a:pt x="864154" y="48885"/>
                  </a:cubicBezTo>
                  <a:lnTo>
                    <a:pt x="1015136" y="87331"/>
                  </a:lnTo>
                  <a:cubicBezTo>
                    <a:pt x="1051691" y="96645"/>
                    <a:pt x="1073750" y="133830"/>
                    <a:pt x="1064437" y="170315"/>
                  </a:cubicBezTo>
                  <a:lnTo>
                    <a:pt x="1051551" y="220875"/>
                  </a:lnTo>
                  <a:lnTo>
                    <a:pt x="768285" y="148746"/>
                  </a:lnTo>
                  <a:lnTo>
                    <a:pt x="781170" y="98185"/>
                  </a:lnTo>
                  <a:close/>
                </a:path>
              </a:pathLst>
            </a:custGeom>
            <a:solidFill>
              <a:srgbClr val="000000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19">
              <a:extLst>
                <a:ext uri="{FF2B5EF4-FFF2-40B4-BE49-F238E27FC236}">
                  <a16:creationId xmlns:a16="http://schemas.microsoft.com/office/drawing/2014/main" id="{BC937B52-FCE9-413E-B61B-7446D83478D4}"/>
                </a:ext>
              </a:extLst>
            </p:cNvPr>
            <p:cNvSpPr/>
            <p:nvPr/>
          </p:nvSpPr>
          <p:spPr>
            <a:xfrm>
              <a:off x="8436070" y="5049924"/>
              <a:ext cx="96586" cy="113631"/>
            </a:xfrm>
            <a:custGeom>
              <a:avLst/>
              <a:gdLst>
                <a:gd name="connsiteX0" fmla="*/ 81573 w 262037"/>
                <a:gd name="connsiteY0" fmla="*/ 0 h 308280"/>
                <a:gd name="connsiteX1" fmla="*/ 249011 w 262037"/>
                <a:gd name="connsiteY1" fmla="*/ 26961 h 308280"/>
                <a:gd name="connsiteX2" fmla="*/ 260776 w 262037"/>
                <a:gd name="connsiteY2" fmla="*/ 48880 h 308280"/>
                <a:gd name="connsiteX3" fmla="*/ 222471 w 262037"/>
                <a:gd name="connsiteY3" fmla="*/ 224932 h 308280"/>
                <a:gd name="connsiteX4" fmla="*/ 198591 w 262037"/>
                <a:gd name="connsiteY4" fmla="*/ 276613 h 308280"/>
                <a:gd name="connsiteX5" fmla="*/ 106993 w 262037"/>
                <a:gd name="connsiteY5" fmla="*/ 296922 h 308280"/>
                <a:gd name="connsiteX6" fmla="*/ 4821 w 262037"/>
                <a:gd name="connsiteY6" fmla="*/ 163937 h 308280"/>
                <a:gd name="connsiteX7" fmla="*/ 30522 w 262037"/>
                <a:gd name="connsiteY7" fmla="*/ 84314 h 308280"/>
                <a:gd name="connsiteX8" fmla="*/ 81573 w 262037"/>
                <a:gd name="connsiteY8" fmla="*/ 0 h 308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037" h="308280">
                  <a:moveTo>
                    <a:pt x="81573" y="0"/>
                  </a:moveTo>
                  <a:cubicBezTo>
                    <a:pt x="138716" y="770"/>
                    <a:pt x="191938" y="25490"/>
                    <a:pt x="249011" y="26961"/>
                  </a:cubicBezTo>
                  <a:cubicBezTo>
                    <a:pt x="264908" y="27381"/>
                    <a:pt x="262527" y="37115"/>
                    <a:pt x="260776" y="48880"/>
                  </a:cubicBezTo>
                  <a:cubicBezTo>
                    <a:pt x="251953" y="108474"/>
                    <a:pt x="241869" y="167719"/>
                    <a:pt x="222471" y="224932"/>
                  </a:cubicBezTo>
                  <a:cubicBezTo>
                    <a:pt x="219879" y="232635"/>
                    <a:pt x="205804" y="266739"/>
                    <a:pt x="198591" y="276613"/>
                  </a:cubicBezTo>
                  <a:cubicBezTo>
                    <a:pt x="175201" y="308897"/>
                    <a:pt x="140537" y="318000"/>
                    <a:pt x="106993" y="296922"/>
                  </a:cubicBezTo>
                  <a:cubicBezTo>
                    <a:pt x="56923" y="265409"/>
                    <a:pt x="23729" y="219890"/>
                    <a:pt x="4821" y="163937"/>
                  </a:cubicBezTo>
                  <a:cubicBezTo>
                    <a:pt x="-6313" y="131024"/>
                    <a:pt x="1670" y="101472"/>
                    <a:pt x="30522" y="84314"/>
                  </a:cubicBezTo>
                  <a:cubicBezTo>
                    <a:pt x="64066" y="64286"/>
                    <a:pt x="77861" y="36135"/>
                    <a:pt x="81573" y="0"/>
                  </a:cubicBezTo>
                  <a:close/>
                </a:path>
              </a:pathLst>
            </a:custGeom>
            <a:solidFill>
              <a:srgbClr val="F6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0DD2D35D-5253-4724-9588-F47E51743648}"/>
              </a:ext>
            </a:extLst>
          </p:cNvPr>
          <p:cNvGrpSpPr/>
          <p:nvPr/>
        </p:nvGrpSpPr>
        <p:grpSpPr>
          <a:xfrm>
            <a:off x="1" y="4059791"/>
            <a:ext cx="12226723" cy="1946859"/>
            <a:chOff x="-162797" y="3119755"/>
            <a:chExt cx="10725004" cy="2286000"/>
          </a:xfrm>
        </p:grpSpPr>
        <p:sp>
          <p:nvSpPr>
            <p:cNvPr id="20" name="Freeform 2">
              <a:extLst>
                <a:ext uri="{FF2B5EF4-FFF2-40B4-BE49-F238E27FC236}">
                  <a16:creationId xmlns:a16="http://schemas.microsoft.com/office/drawing/2014/main" id="{4E8D9492-596E-4F53-BE93-5BE40624135E}"/>
                </a:ext>
              </a:extLst>
            </p:cNvPr>
            <p:cNvSpPr/>
            <p:nvPr/>
          </p:nvSpPr>
          <p:spPr>
            <a:xfrm>
              <a:off x="-162797" y="4828812"/>
              <a:ext cx="2466798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  <a:gd name="connsiteX0" fmla="*/ 0 w 1992085"/>
                <a:gd name="connsiteY0" fmla="*/ 576943 h 576943"/>
                <a:gd name="connsiteX1" fmla="*/ 1992085 w 1992085"/>
                <a:gd name="connsiteY1" fmla="*/ 576943 h 576943"/>
                <a:gd name="connsiteX2" fmla="*/ 1992085 w 1992085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2085" h="576943">
                  <a:moveTo>
                    <a:pt x="0" y="576943"/>
                  </a:moveTo>
                  <a:lnTo>
                    <a:pt x="1992085" y="576943"/>
                  </a:lnTo>
                  <a:lnTo>
                    <a:pt x="1992085" y="0"/>
                  </a:lnTo>
                </a:path>
              </a:pathLst>
            </a:custGeom>
            <a:ln w="635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Freeform 3">
              <a:extLst>
                <a:ext uri="{FF2B5EF4-FFF2-40B4-BE49-F238E27FC236}">
                  <a16:creationId xmlns:a16="http://schemas.microsoft.com/office/drawing/2014/main" id="{FBA0A914-5E2B-4481-9096-E30F68721E1C}"/>
                </a:ext>
              </a:extLst>
            </p:cNvPr>
            <p:cNvSpPr/>
            <p:nvPr/>
          </p:nvSpPr>
          <p:spPr>
            <a:xfrm>
              <a:off x="2298381" y="4273641"/>
              <a:ext cx="1894133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Freeform 4">
              <a:extLst>
                <a:ext uri="{FF2B5EF4-FFF2-40B4-BE49-F238E27FC236}">
                  <a16:creationId xmlns:a16="http://schemas.microsoft.com/office/drawing/2014/main" id="{B058EBF8-3F23-436D-9978-6418D92A094D}"/>
                </a:ext>
              </a:extLst>
            </p:cNvPr>
            <p:cNvSpPr/>
            <p:nvPr/>
          </p:nvSpPr>
          <p:spPr>
            <a:xfrm>
              <a:off x="4165355" y="3696698"/>
              <a:ext cx="1894133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9FE3D35E-947C-4136-A2BE-42E8D6E69088}"/>
                </a:ext>
              </a:extLst>
            </p:cNvPr>
            <p:cNvSpPr/>
            <p:nvPr/>
          </p:nvSpPr>
          <p:spPr>
            <a:xfrm>
              <a:off x="6030756" y="3119755"/>
              <a:ext cx="1894133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DB9A9088-41F8-4EDD-9C56-39BBB06FAB51}"/>
                </a:ext>
              </a:extLst>
            </p:cNvPr>
            <p:cNvSpPr/>
            <p:nvPr/>
          </p:nvSpPr>
          <p:spPr>
            <a:xfrm>
              <a:off x="7897730" y="3119756"/>
              <a:ext cx="2664477" cy="0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  <a:gd name="connsiteX0" fmla="*/ 0 w 1469571"/>
                <a:gd name="connsiteY0" fmla="*/ 0 h 0"/>
                <a:gd name="connsiteX1" fmla="*/ 1469571 w 1469571"/>
                <a:gd name="connsiteY1" fmla="*/ 0 h 0"/>
                <a:gd name="connsiteX0" fmla="*/ 0 w 14067"/>
                <a:gd name="connsiteY0" fmla="*/ 0 h 0"/>
                <a:gd name="connsiteX1" fmla="*/ 14067 w 14067"/>
                <a:gd name="connsiteY1" fmla="*/ -905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067">
                  <a:moveTo>
                    <a:pt x="0" y="0"/>
                  </a:moveTo>
                  <a:lnTo>
                    <a:pt x="14067" y="-9054"/>
                  </a:lnTo>
                </a:path>
              </a:pathLst>
            </a:custGeom>
            <a:ln w="63500">
              <a:solidFill>
                <a:schemeClr val="bg1">
                  <a:lumMod val="75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A7B1D65D-5B7C-40A2-AF5D-881154397977}"/>
              </a:ext>
            </a:extLst>
          </p:cNvPr>
          <p:cNvGrpSpPr/>
          <p:nvPr/>
        </p:nvGrpSpPr>
        <p:grpSpPr>
          <a:xfrm>
            <a:off x="562522" y="4740553"/>
            <a:ext cx="1942068" cy="935641"/>
            <a:chOff x="7731052" y="5153582"/>
            <a:chExt cx="2926441" cy="93564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0A363C1-7B4F-409A-A1AB-2B6919E759AD}"/>
                </a:ext>
              </a:extLst>
            </p:cNvPr>
            <p:cNvSpPr txBox="1"/>
            <p:nvPr/>
          </p:nvSpPr>
          <p:spPr>
            <a:xfrm>
              <a:off x="7731052" y="5153582"/>
              <a:ext cx="2926441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dirty="0">
                  <a:solidFill>
                    <a:schemeClr val="accent5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41B23A0-CAD8-46F1-8250-840CB1DFC9B1}"/>
                </a:ext>
              </a:extLst>
            </p:cNvPr>
            <p:cNvSpPr txBox="1"/>
            <p:nvPr/>
          </p:nvSpPr>
          <p:spPr>
            <a:xfrm>
              <a:off x="7731052" y="5442892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7F303038-C314-4F3B-B5F5-FFBA014A851D}"/>
              </a:ext>
            </a:extLst>
          </p:cNvPr>
          <p:cNvGrpSpPr/>
          <p:nvPr/>
        </p:nvGrpSpPr>
        <p:grpSpPr>
          <a:xfrm>
            <a:off x="9003573" y="1829204"/>
            <a:ext cx="1942068" cy="935641"/>
            <a:chOff x="7731052" y="5153582"/>
            <a:chExt cx="2926441" cy="93564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A28678C-267A-46E2-8606-DFA8EA804C4A}"/>
                </a:ext>
              </a:extLst>
            </p:cNvPr>
            <p:cNvSpPr txBox="1"/>
            <p:nvPr/>
          </p:nvSpPr>
          <p:spPr>
            <a:xfrm>
              <a:off x="7731052" y="5153582"/>
              <a:ext cx="2926441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dirty="0">
                  <a:solidFill>
                    <a:schemeClr val="accent2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37B0B75-BFF4-496D-A5A3-6B89FFEF1DC8}"/>
                </a:ext>
              </a:extLst>
            </p:cNvPr>
            <p:cNvSpPr txBox="1"/>
            <p:nvPr/>
          </p:nvSpPr>
          <p:spPr>
            <a:xfrm>
              <a:off x="7731052" y="5442892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E81CD37B-F301-42F3-9113-83714025DD1E}"/>
              </a:ext>
            </a:extLst>
          </p:cNvPr>
          <p:cNvSpPr txBox="1"/>
          <p:nvPr/>
        </p:nvSpPr>
        <p:spPr>
          <a:xfrm>
            <a:off x="9220128" y="2830614"/>
            <a:ext cx="17255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Your Contents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002073A-5FD5-495F-A453-E9392AB5DC3F}"/>
              </a:ext>
            </a:extLst>
          </p:cNvPr>
          <p:cNvSpPr txBox="1"/>
          <p:nvPr/>
        </p:nvSpPr>
        <p:spPr>
          <a:xfrm>
            <a:off x="9220128" y="3150898"/>
            <a:ext cx="17255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FB12F21-2DD1-4EAF-AF33-6DFF68B933DA}"/>
              </a:ext>
            </a:extLst>
          </p:cNvPr>
          <p:cNvSpPr txBox="1"/>
          <p:nvPr/>
        </p:nvSpPr>
        <p:spPr>
          <a:xfrm>
            <a:off x="9220128" y="3471182"/>
            <a:ext cx="17255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Your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5B0E1FC9-0816-4966-A5D8-AA2B16D3BA5A}"/>
              </a:ext>
            </a:extLst>
          </p:cNvPr>
          <p:cNvGrpSpPr/>
          <p:nvPr/>
        </p:nvGrpSpPr>
        <p:grpSpPr>
          <a:xfrm>
            <a:off x="7278060" y="4740553"/>
            <a:ext cx="1942068" cy="935641"/>
            <a:chOff x="7731052" y="5153582"/>
            <a:chExt cx="2926441" cy="935641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EBFAAD9-1A2A-434D-8985-E03FFDE7BBEE}"/>
                </a:ext>
              </a:extLst>
            </p:cNvPr>
            <p:cNvSpPr txBox="1"/>
            <p:nvPr/>
          </p:nvSpPr>
          <p:spPr>
            <a:xfrm>
              <a:off x="7731052" y="5153582"/>
              <a:ext cx="2926441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dirty="0">
                  <a:solidFill>
                    <a:schemeClr val="accent3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20D4C3E-608A-4C5A-A668-29947D4C3803}"/>
                </a:ext>
              </a:extLst>
            </p:cNvPr>
            <p:cNvSpPr txBox="1"/>
            <p:nvPr/>
          </p:nvSpPr>
          <p:spPr>
            <a:xfrm>
              <a:off x="7731052" y="5442892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448ECE9E-2A11-4B15-87AA-A642B8DE6FBD}"/>
              </a:ext>
            </a:extLst>
          </p:cNvPr>
          <p:cNvGrpSpPr/>
          <p:nvPr/>
        </p:nvGrpSpPr>
        <p:grpSpPr>
          <a:xfrm>
            <a:off x="5154172" y="5222282"/>
            <a:ext cx="1942068" cy="935641"/>
            <a:chOff x="7731052" y="5153582"/>
            <a:chExt cx="2926441" cy="935641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836ED38-63FE-4DDE-BBEE-C79181D7B7FD}"/>
                </a:ext>
              </a:extLst>
            </p:cNvPr>
            <p:cNvSpPr txBox="1"/>
            <p:nvPr/>
          </p:nvSpPr>
          <p:spPr>
            <a:xfrm>
              <a:off x="7731052" y="5153582"/>
              <a:ext cx="2926441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dirty="0">
                  <a:solidFill>
                    <a:schemeClr val="accent4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EADC0B0-EE5B-4C13-B9E6-2154F02DEE34}"/>
                </a:ext>
              </a:extLst>
            </p:cNvPr>
            <p:cNvSpPr txBox="1"/>
            <p:nvPr/>
          </p:nvSpPr>
          <p:spPr>
            <a:xfrm>
              <a:off x="7731052" y="5442892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F96EEB50-F2EA-43C3-9B2C-ED33BCD472D6}"/>
              </a:ext>
            </a:extLst>
          </p:cNvPr>
          <p:cNvSpPr txBox="1"/>
          <p:nvPr/>
        </p:nvSpPr>
        <p:spPr>
          <a:xfrm>
            <a:off x="663059" y="1750561"/>
            <a:ext cx="2333597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CB9D7652-A93F-4AE2-9F39-1A2A8F3A42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217726"/>
              </p:ext>
            </p:extLst>
          </p:nvPr>
        </p:nvGraphicFramePr>
        <p:xfrm>
          <a:off x="946540" y="1889009"/>
          <a:ext cx="2340000" cy="41040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74896487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Basic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7488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bg1"/>
                          </a:solidFill>
                        </a:rPr>
                        <a:t>$3.44/</a:t>
                      </a:r>
                      <a:r>
                        <a:rPr lang="en-US" altLang="ko-KR" sz="2000" b="1" dirty="0" err="1">
                          <a:solidFill>
                            <a:schemeClr val="bg1"/>
                          </a:solidFill>
                        </a:rPr>
                        <a:t>mo</a:t>
                      </a:r>
                      <a:endParaRPr lang="en-US" altLang="ko-KR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44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Monthly bandwidth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09464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Data Base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09717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MySQL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0636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Email Accounts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63808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Ads Credits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632943"/>
                  </a:ext>
                </a:extLst>
              </a:tr>
            </a:tbl>
          </a:graphicData>
        </a:graphic>
      </p:graphicFrame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6EE76371-C060-447C-A352-AB23D20A5D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9187459"/>
              </p:ext>
            </p:extLst>
          </p:nvPr>
        </p:nvGraphicFramePr>
        <p:xfrm>
          <a:off x="3595953" y="1889009"/>
          <a:ext cx="2340000" cy="41040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74896487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b="1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Reguler</a:t>
                      </a:r>
                      <a:endParaRPr lang="en-US" altLang="ko-KR" sz="2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7488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bg1"/>
                          </a:solidFill>
                        </a:rPr>
                        <a:t>$3.44/</a:t>
                      </a:r>
                      <a:r>
                        <a:rPr lang="en-US" altLang="ko-KR" sz="2000" b="1" dirty="0" err="1">
                          <a:solidFill>
                            <a:schemeClr val="bg1"/>
                          </a:solidFill>
                        </a:rPr>
                        <a:t>mo</a:t>
                      </a:r>
                      <a:endParaRPr lang="en-US" altLang="ko-KR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44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Monthly bandwidth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09464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Data Base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09717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MySQL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0636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Email Accounts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63808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Ads Credits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632943"/>
                  </a:ext>
                </a:extLst>
              </a:tr>
            </a:tbl>
          </a:graphicData>
        </a:graphic>
      </p:graphicFrame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7693F13E-FDD2-46FF-8820-0A6F237159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7224012"/>
              </p:ext>
            </p:extLst>
          </p:nvPr>
        </p:nvGraphicFramePr>
        <p:xfrm>
          <a:off x="6245366" y="1889009"/>
          <a:ext cx="2340000" cy="41040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74896487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Pro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7488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bg1"/>
                          </a:solidFill>
                        </a:rPr>
                        <a:t>$3.44/</a:t>
                      </a:r>
                      <a:r>
                        <a:rPr lang="en-US" altLang="ko-KR" sz="2000" b="1" dirty="0" err="1">
                          <a:solidFill>
                            <a:schemeClr val="bg1"/>
                          </a:solidFill>
                        </a:rPr>
                        <a:t>mo</a:t>
                      </a:r>
                      <a:endParaRPr lang="en-US" altLang="ko-KR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44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Monthly bandwidth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09464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Data Base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09717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MySQL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0636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Email Accounts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63808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Ads Credits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632943"/>
                  </a:ext>
                </a:extLst>
              </a:tr>
            </a:tbl>
          </a:graphicData>
        </a:graphic>
      </p:graphicFrame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F7595B7E-4A12-43BC-A8ED-B0FD368FFA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105195"/>
              </p:ext>
            </p:extLst>
          </p:nvPr>
        </p:nvGraphicFramePr>
        <p:xfrm>
          <a:off x="8894779" y="1889009"/>
          <a:ext cx="2340000" cy="41040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74896487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Ultimate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7488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bg1"/>
                          </a:solidFill>
                        </a:rPr>
                        <a:t>$3.44/</a:t>
                      </a:r>
                      <a:r>
                        <a:rPr lang="en-US" altLang="ko-KR" sz="2000" b="1" dirty="0" err="1">
                          <a:solidFill>
                            <a:schemeClr val="bg1"/>
                          </a:solidFill>
                        </a:rPr>
                        <a:t>mo</a:t>
                      </a:r>
                      <a:endParaRPr lang="en-US" altLang="ko-KR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44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Monthly bandwidth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09464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Data Base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09717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MySQL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0636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Email Accounts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63808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Ads Credits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6329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071CF7-E3AB-4473-B094-48CE41AAE5ED}"/>
              </a:ext>
            </a:extLst>
          </p:cNvPr>
          <p:cNvSpPr txBox="1"/>
          <p:nvPr/>
        </p:nvSpPr>
        <p:spPr>
          <a:xfrm>
            <a:off x="4591613" y="5301547"/>
            <a:ext cx="30087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AWESOME SLIDE</a:t>
            </a:r>
          </a:p>
        </p:txBody>
      </p:sp>
      <p:cxnSp>
        <p:nvCxnSpPr>
          <p:cNvPr id="3" name="Straight Connector 4">
            <a:extLst>
              <a:ext uri="{FF2B5EF4-FFF2-40B4-BE49-F238E27FC236}">
                <a16:creationId xmlns:a16="http://schemas.microsoft.com/office/drawing/2014/main" id="{4AC8F11E-239A-4D3A-B741-EC5ECDD45970}"/>
              </a:ext>
            </a:extLst>
          </p:cNvPr>
          <p:cNvCxnSpPr>
            <a:cxnSpLocks/>
          </p:cNvCxnSpPr>
          <p:nvPr/>
        </p:nvCxnSpPr>
        <p:spPr>
          <a:xfrm>
            <a:off x="4361330" y="5473494"/>
            <a:ext cx="0" cy="979544"/>
          </a:xfrm>
          <a:prstGeom prst="line">
            <a:avLst/>
          </a:prstGeom>
          <a:ln w="31750">
            <a:solidFill>
              <a:schemeClr val="tx1">
                <a:lumMod val="85000"/>
                <a:lumOff val="1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5">
            <a:extLst>
              <a:ext uri="{FF2B5EF4-FFF2-40B4-BE49-F238E27FC236}">
                <a16:creationId xmlns:a16="http://schemas.microsoft.com/office/drawing/2014/main" id="{47852899-A3CC-4DD1-A212-A271BF7ADB3C}"/>
              </a:ext>
            </a:extLst>
          </p:cNvPr>
          <p:cNvCxnSpPr>
            <a:cxnSpLocks/>
          </p:cNvCxnSpPr>
          <p:nvPr/>
        </p:nvCxnSpPr>
        <p:spPr>
          <a:xfrm>
            <a:off x="7830671" y="5473494"/>
            <a:ext cx="0" cy="979544"/>
          </a:xfrm>
          <a:prstGeom prst="line">
            <a:avLst/>
          </a:prstGeom>
          <a:ln w="31750">
            <a:solidFill>
              <a:schemeClr val="tx1">
                <a:lumMod val="85000"/>
                <a:lumOff val="1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6">
            <a:extLst>
              <a:ext uri="{FF2B5EF4-FFF2-40B4-BE49-F238E27FC236}">
                <a16:creationId xmlns:a16="http://schemas.microsoft.com/office/drawing/2014/main" id="{BEEBCC82-CEB3-47C0-834B-191CC6091A68}"/>
              </a:ext>
            </a:extLst>
          </p:cNvPr>
          <p:cNvGrpSpPr/>
          <p:nvPr/>
        </p:nvGrpSpPr>
        <p:grpSpPr>
          <a:xfrm>
            <a:off x="470092" y="5367748"/>
            <a:ext cx="3422101" cy="1191037"/>
            <a:chOff x="4822352" y="1916832"/>
            <a:chExt cx="3422056" cy="1191037"/>
          </a:xfrm>
        </p:grpSpPr>
        <p:sp>
          <p:nvSpPr>
            <p:cNvPr id="6" name="Text Placeholder 10">
              <a:extLst>
                <a:ext uri="{FF2B5EF4-FFF2-40B4-BE49-F238E27FC236}">
                  <a16:creationId xmlns:a16="http://schemas.microsoft.com/office/drawing/2014/main" id="{4344A184-76C9-41AA-A5AB-2832881D20C2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138B791-3067-48D3-A03E-4060AA3610BA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EA689072-CAA3-4308-9481-80E101E94D5B}"/>
              </a:ext>
            </a:extLst>
          </p:cNvPr>
          <p:cNvGrpSpPr/>
          <p:nvPr/>
        </p:nvGrpSpPr>
        <p:grpSpPr>
          <a:xfrm>
            <a:off x="8299808" y="5367748"/>
            <a:ext cx="3422101" cy="1191037"/>
            <a:chOff x="4822352" y="1916832"/>
            <a:chExt cx="3422056" cy="1191037"/>
          </a:xfrm>
        </p:grpSpPr>
        <p:sp>
          <p:nvSpPr>
            <p:cNvPr id="9" name="Text Placeholder 10">
              <a:extLst>
                <a:ext uri="{FF2B5EF4-FFF2-40B4-BE49-F238E27FC236}">
                  <a16:creationId xmlns:a16="http://schemas.microsoft.com/office/drawing/2014/main" id="{16504B13-0257-41EA-8C30-6098C6BBC5BF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C117A27-6601-4520-B08C-58C173C0934D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51575FA7-6BB7-4016-A646-A31AC8ED520C}"/>
              </a:ext>
            </a:extLst>
          </p:cNvPr>
          <p:cNvSpPr txBox="1"/>
          <p:nvPr/>
        </p:nvSpPr>
        <p:spPr>
          <a:xfrm>
            <a:off x="2406218" y="233014"/>
            <a:ext cx="737956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 </a:t>
            </a:r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Clean Text Slide </a:t>
            </a:r>
          </a:p>
          <a:p>
            <a:pPr algn="ct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37732CC-015D-4B35-9B19-A608A39B6846}"/>
              </a:ext>
            </a:extLst>
          </p:cNvPr>
          <p:cNvGrpSpPr/>
          <p:nvPr/>
        </p:nvGrpSpPr>
        <p:grpSpPr>
          <a:xfrm>
            <a:off x="7274767" y="2329635"/>
            <a:ext cx="3827342" cy="3423818"/>
            <a:chOff x="7657633" y="2672134"/>
            <a:chExt cx="3061610" cy="2738819"/>
          </a:xfrm>
        </p:grpSpPr>
        <p:sp>
          <p:nvSpPr>
            <p:cNvPr id="4" name="Oval 7">
              <a:extLst>
                <a:ext uri="{FF2B5EF4-FFF2-40B4-BE49-F238E27FC236}">
                  <a16:creationId xmlns:a16="http://schemas.microsoft.com/office/drawing/2014/main" id="{B48C6116-98AE-41C7-B764-3DF74FBC1649}"/>
                </a:ext>
              </a:extLst>
            </p:cNvPr>
            <p:cNvSpPr/>
            <p:nvPr/>
          </p:nvSpPr>
          <p:spPr>
            <a:xfrm>
              <a:off x="7657633" y="4386087"/>
              <a:ext cx="1024866" cy="1024866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ounded Rectangle 7">
              <a:extLst>
                <a:ext uri="{FF2B5EF4-FFF2-40B4-BE49-F238E27FC236}">
                  <a16:creationId xmlns:a16="http://schemas.microsoft.com/office/drawing/2014/main" id="{A580005A-508F-4A3B-81FF-5A1708876874}"/>
                </a:ext>
              </a:extLst>
            </p:cNvPr>
            <p:cNvSpPr/>
            <p:nvPr/>
          </p:nvSpPr>
          <p:spPr>
            <a:xfrm>
              <a:off x="7988167" y="4700331"/>
              <a:ext cx="390324" cy="336845"/>
            </a:xfrm>
            <a:custGeom>
              <a:avLst/>
              <a:gdLst/>
              <a:ahLst/>
              <a:cxnLst/>
              <a:rect l="l" t="t" r="r" b="b"/>
              <a:pathLst>
                <a:path w="3240006" h="2796091">
                  <a:moveTo>
                    <a:pt x="686867" y="612319"/>
                  </a:moveTo>
                  <a:cubicBezTo>
                    <a:pt x="611281" y="612319"/>
                    <a:pt x="550007" y="673593"/>
                    <a:pt x="550007" y="749179"/>
                  </a:cubicBezTo>
                  <a:cubicBezTo>
                    <a:pt x="550007" y="824765"/>
                    <a:pt x="611281" y="886039"/>
                    <a:pt x="686867" y="886039"/>
                  </a:cubicBezTo>
                  <a:cubicBezTo>
                    <a:pt x="762453" y="886039"/>
                    <a:pt x="823727" y="824765"/>
                    <a:pt x="823727" y="749179"/>
                  </a:cubicBezTo>
                  <a:cubicBezTo>
                    <a:pt x="823727" y="673593"/>
                    <a:pt x="762453" y="612319"/>
                    <a:pt x="686867" y="612319"/>
                  </a:cubicBezTo>
                  <a:close/>
                  <a:moveTo>
                    <a:pt x="1587500" y="281447"/>
                  </a:moveTo>
                  <a:cubicBezTo>
                    <a:pt x="1432061" y="281447"/>
                    <a:pt x="1306053" y="407455"/>
                    <a:pt x="1306053" y="562894"/>
                  </a:cubicBezTo>
                  <a:cubicBezTo>
                    <a:pt x="1306053" y="718333"/>
                    <a:pt x="1432061" y="844341"/>
                    <a:pt x="1587500" y="844341"/>
                  </a:cubicBezTo>
                  <a:cubicBezTo>
                    <a:pt x="1742939" y="844341"/>
                    <a:pt x="1868947" y="718333"/>
                    <a:pt x="1868947" y="562894"/>
                  </a:cubicBezTo>
                  <a:cubicBezTo>
                    <a:pt x="1868947" y="407455"/>
                    <a:pt x="1742939" y="281447"/>
                    <a:pt x="1587500" y="281447"/>
                  </a:cubicBezTo>
                  <a:close/>
                  <a:moveTo>
                    <a:pt x="1587500" y="0"/>
                  </a:moveTo>
                  <a:cubicBezTo>
                    <a:pt x="1898378" y="0"/>
                    <a:pt x="2150394" y="252016"/>
                    <a:pt x="2150394" y="562894"/>
                  </a:cubicBezTo>
                  <a:cubicBezTo>
                    <a:pt x="2150394" y="786167"/>
                    <a:pt x="2020401" y="979078"/>
                    <a:pt x="1831095" y="1068260"/>
                  </a:cubicBezTo>
                  <a:lnTo>
                    <a:pt x="2215710" y="1068260"/>
                  </a:lnTo>
                  <a:cubicBezTo>
                    <a:pt x="2374756" y="1068260"/>
                    <a:pt x="2503688" y="1197192"/>
                    <a:pt x="2503688" y="1356238"/>
                  </a:cubicBezTo>
                  <a:lnTo>
                    <a:pt x="2503688" y="1474975"/>
                  </a:lnTo>
                  <a:lnTo>
                    <a:pt x="2656086" y="1474975"/>
                  </a:lnTo>
                  <a:cubicBezTo>
                    <a:pt x="2692420" y="1474975"/>
                    <a:pt x="2722815" y="1500405"/>
                    <a:pt x="2728975" y="1534767"/>
                  </a:cubicBezTo>
                  <a:lnTo>
                    <a:pt x="3240006" y="1109804"/>
                  </a:lnTo>
                  <a:lnTo>
                    <a:pt x="3240006" y="2754548"/>
                  </a:lnTo>
                  <a:lnTo>
                    <a:pt x="2728975" y="2329585"/>
                  </a:lnTo>
                  <a:cubicBezTo>
                    <a:pt x="2722815" y="2363946"/>
                    <a:pt x="2692420" y="2389375"/>
                    <a:pt x="2656086" y="2389375"/>
                  </a:cubicBezTo>
                  <a:lnTo>
                    <a:pt x="2503688" y="2389375"/>
                  </a:lnTo>
                  <a:lnTo>
                    <a:pt x="2503688" y="2508113"/>
                  </a:lnTo>
                  <a:cubicBezTo>
                    <a:pt x="2503688" y="2667159"/>
                    <a:pt x="2374756" y="2796091"/>
                    <a:pt x="2215710" y="2796091"/>
                  </a:cubicBezTo>
                  <a:lnTo>
                    <a:pt x="287978" y="2796091"/>
                  </a:lnTo>
                  <a:cubicBezTo>
                    <a:pt x="128932" y="2796091"/>
                    <a:pt x="0" y="2667159"/>
                    <a:pt x="0" y="2508113"/>
                  </a:cubicBezTo>
                  <a:lnTo>
                    <a:pt x="0" y="1356238"/>
                  </a:lnTo>
                  <a:cubicBezTo>
                    <a:pt x="0" y="1197192"/>
                    <a:pt x="128932" y="1068260"/>
                    <a:pt x="287978" y="1068260"/>
                  </a:cubicBezTo>
                  <a:lnTo>
                    <a:pt x="544513" y="1068260"/>
                  </a:lnTo>
                  <a:cubicBezTo>
                    <a:pt x="422089" y="1014226"/>
                    <a:pt x="336949" y="891645"/>
                    <a:pt x="336949" y="749179"/>
                  </a:cubicBezTo>
                  <a:cubicBezTo>
                    <a:pt x="336949" y="555925"/>
                    <a:pt x="493613" y="399261"/>
                    <a:pt x="686867" y="399261"/>
                  </a:cubicBezTo>
                  <a:cubicBezTo>
                    <a:pt x="880121" y="399261"/>
                    <a:pt x="1036785" y="555925"/>
                    <a:pt x="1036785" y="749179"/>
                  </a:cubicBezTo>
                  <a:cubicBezTo>
                    <a:pt x="1036785" y="891645"/>
                    <a:pt x="951645" y="1014226"/>
                    <a:pt x="829222" y="1068260"/>
                  </a:cubicBezTo>
                  <a:lnTo>
                    <a:pt x="1343906" y="1068260"/>
                  </a:lnTo>
                  <a:cubicBezTo>
                    <a:pt x="1154600" y="979078"/>
                    <a:pt x="1024606" y="786167"/>
                    <a:pt x="1024606" y="562894"/>
                  </a:cubicBezTo>
                  <a:cubicBezTo>
                    <a:pt x="1024606" y="252016"/>
                    <a:pt x="1276622" y="0"/>
                    <a:pt x="15875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" name="자유형: 도형 54">
              <a:extLst>
                <a:ext uri="{FF2B5EF4-FFF2-40B4-BE49-F238E27FC236}">
                  <a16:creationId xmlns:a16="http://schemas.microsoft.com/office/drawing/2014/main" id="{DC2EB768-3AD9-44DC-B2F7-D7E23B215F2C}"/>
                </a:ext>
              </a:extLst>
            </p:cNvPr>
            <p:cNvSpPr/>
            <p:nvPr/>
          </p:nvSpPr>
          <p:spPr>
            <a:xfrm rot="1980000">
              <a:off x="8264771" y="3406122"/>
              <a:ext cx="847466" cy="1307592"/>
            </a:xfrm>
            <a:custGeom>
              <a:avLst/>
              <a:gdLst>
                <a:gd name="connsiteX0" fmla="*/ 836512 w 847466"/>
                <a:gd name="connsiteY0" fmla="*/ 0 h 1474812"/>
                <a:gd name="connsiteX1" fmla="*/ 778399 w 847466"/>
                <a:gd name="connsiteY1" fmla="*/ 158777 h 1474812"/>
                <a:gd name="connsiteX2" fmla="*/ 693799 w 847466"/>
                <a:gd name="connsiteY2" fmla="*/ 718353 h 1474812"/>
                <a:gd name="connsiteX3" fmla="*/ 841677 w 847466"/>
                <a:gd name="connsiteY3" fmla="*/ 1450817 h 1474812"/>
                <a:gd name="connsiteX4" fmla="*/ 847466 w 847466"/>
                <a:gd name="connsiteY4" fmla="*/ 1462835 h 1474812"/>
                <a:gd name="connsiteX5" fmla="*/ 803187 w 847466"/>
                <a:gd name="connsiteY5" fmla="*/ 1413877 h 1474812"/>
                <a:gd name="connsiteX6" fmla="*/ 195858 w 847466"/>
                <a:gd name="connsiteY6" fmla="*/ 1321421 h 1474812"/>
                <a:gd name="connsiteX7" fmla="*/ 18000 w 847466"/>
                <a:gd name="connsiteY7" fmla="*/ 1452054 h 1474812"/>
                <a:gd name="connsiteX8" fmla="*/ 1082 w 847466"/>
                <a:gd name="connsiteY8" fmla="*/ 1474812 h 1474812"/>
                <a:gd name="connsiteX9" fmla="*/ 0 w 847466"/>
                <a:gd name="connsiteY9" fmla="*/ 1474812 h 1474812"/>
                <a:gd name="connsiteX10" fmla="*/ 11560 w 847466"/>
                <a:gd name="connsiteY10" fmla="*/ 1450817 h 1474812"/>
                <a:gd name="connsiteX11" fmla="*/ 159437 w 847466"/>
                <a:gd name="connsiteY11" fmla="*/ 718353 h 1474812"/>
                <a:gd name="connsiteX12" fmla="*/ 74837 w 847466"/>
                <a:gd name="connsiteY12" fmla="*/ 158777 h 1474812"/>
                <a:gd name="connsiteX13" fmla="*/ 18424 w 847466"/>
                <a:gd name="connsiteY13" fmla="*/ 4645 h 1474812"/>
                <a:gd name="connsiteX14" fmla="*/ 50161 w 847466"/>
                <a:gd name="connsiteY14" fmla="*/ 39674 h 1474812"/>
                <a:gd name="connsiteX15" fmla="*/ 657490 w 847466"/>
                <a:gd name="connsiteY15" fmla="*/ 131966 h 1474812"/>
                <a:gd name="connsiteX16" fmla="*/ 835348 w 847466"/>
                <a:gd name="connsiteY16" fmla="*/ 1563 h 147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47466" h="1474812">
                  <a:moveTo>
                    <a:pt x="836512" y="0"/>
                  </a:moveTo>
                  <a:lnTo>
                    <a:pt x="778399" y="158777"/>
                  </a:lnTo>
                  <a:cubicBezTo>
                    <a:pt x="723418" y="335547"/>
                    <a:pt x="693799" y="523491"/>
                    <a:pt x="693799" y="718353"/>
                  </a:cubicBezTo>
                  <a:cubicBezTo>
                    <a:pt x="693799" y="978169"/>
                    <a:pt x="746455" y="1225687"/>
                    <a:pt x="841677" y="1450817"/>
                  </a:cubicBezTo>
                  <a:lnTo>
                    <a:pt x="847466" y="1462835"/>
                  </a:lnTo>
                  <a:lnTo>
                    <a:pt x="803187" y="1413877"/>
                  </a:lnTo>
                  <a:cubicBezTo>
                    <a:pt x="642731" y="1268431"/>
                    <a:pt x="404678" y="1224568"/>
                    <a:pt x="195858" y="1321421"/>
                  </a:cubicBezTo>
                  <a:cubicBezTo>
                    <a:pt x="126251" y="1353706"/>
                    <a:pt x="66482" y="1398569"/>
                    <a:pt x="18000" y="1452054"/>
                  </a:cubicBezTo>
                  <a:lnTo>
                    <a:pt x="1082" y="1474812"/>
                  </a:lnTo>
                  <a:lnTo>
                    <a:pt x="0" y="1474812"/>
                  </a:lnTo>
                  <a:lnTo>
                    <a:pt x="11560" y="1450817"/>
                  </a:lnTo>
                  <a:cubicBezTo>
                    <a:pt x="106781" y="1225687"/>
                    <a:pt x="159437" y="978169"/>
                    <a:pt x="159437" y="718353"/>
                  </a:cubicBezTo>
                  <a:cubicBezTo>
                    <a:pt x="159437" y="523491"/>
                    <a:pt x="129818" y="335547"/>
                    <a:pt x="74837" y="158777"/>
                  </a:cubicBezTo>
                  <a:lnTo>
                    <a:pt x="18424" y="4645"/>
                  </a:lnTo>
                  <a:lnTo>
                    <a:pt x="50161" y="39674"/>
                  </a:lnTo>
                  <a:cubicBezTo>
                    <a:pt x="210617" y="184865"/>
                    <a:pt x="448670" y="228650"/>
                    <a:pt x="657490" y="131966"/>
                  </a:cubicBezTo>
                  <a:cubicBezTo>
                    <a:pt x="727097" y="99739"/>
                    <a:pt x="786866" y="54955"/>
                    <a:pt x="835348" y="15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자유형: 도형 54">
              <a:extLst>
                <a:ext uri="{FF2B5EF4-FFF2-40B4-BE49-F238E27FC236}">
                  <a16:creationId xmlns:a16="http://schemas.microsoft.com/office/drawing/2014/main" id="{A96DA1B6-DE43-4F9E-BC5E-6FCFAB66F853}"/>
                </a:ext>
              </a:extLst>
            </p:cNvPr>
            <p:cNvSpPr/>
            <p:nvPr/>
          </p:nvSpPr>
          <p:spPr>
            <a:xfrm rot="19660779" flipH="1">
              <a:off x="9289247" y="3398728"/>
              <a:ext cx="847466" cy="1307592"/>
            </a:xfrm>
            <a:custGeom>
              <a:avLst/>
              <a:gdLst>
                <a:gd name="connsiteX0" fmla="*/ 836512 w 847466"/>
                <a:gd name="connsiteY0" fmla="*/ 0 h 1474812"/>
                <a:gd name="connsiteX1" fmla="*/ 778399 w 847466"/>
                <a:gd name="connsiteY1" fmla="*/ 158777 h 1474812"/>
                <a:gd name="connsiteX2" fmla="*/ 693799 w 847466"/>
                <a:gd name="connsiteY2" fmla="*/ 718353 h 1474812"/>
                <a:gd name="connsiteX3" fmla="*/ 841677 w 847466"/>
                <a:gd name="connsiteY3" fmla="*/ 1450817 h 1474812"/>
                <a:gd name="connsiteX4" fmla="*/ 847466 w 847466"/>
                <a:gd name="connsiteY4" fmla="*/ 1462835 h 1474812"/>
                <a:gd name="connsiteX5" fmla="*/ 803187 w 847466"/>
                <a:gd name="connsiteY5" fmla="*/ 1413877 h 1474812"/>
                <a:gd name="connsiteX6" fmla="*/ 195858 w 847466"/>
                <a:gd name="connsiteY6" fmla="*/ 1321421 h 1474812"/>
                <a:gd name="connsiteX7" fmla="*/ 18000 w 847466"/>
                <a:gd name="connsiteY7" fmla="*/ 1452054 h 1474812"/>
                <a:gd name="connsiteX8" fmla="*/ 1082 w 847466"/>
                <a:gd name="connsiteY8" fmla="*/ 1474812 h 1474812"/>
                <a:gd name="connsiteX9" fmla="*/ 0 w 847466"/>
                <a:gd name="connsiteY9" fmla="*/ 1474812 h 1474812"/>
                <a:gd name="connsiteX10" fmla="*/ 11560 w 847466"/>
                <a:gd name="connsiteY10" fmla="*/ 1450817 h 1474812"/>
                <a:gd name="connsiteX11" fmla="*/ 159437 w 847466"/>
                <a:gd name="connsiteY11" fmla="*/ 718353 h 1474812"/>
                <a:gd name="connsiteX12" fmla="*/ 74837 w 847466"/>
                <a:gd name="connsiteY12" fmla="*/ 158777 h 1474812"/>
                <a:gd name="connsiteX13" fmla="*/ 18424 w 847466"/>
                <a:gd name="connsiteY13" fmla="*/ 4645 h 1474812"/>
                <a:gd name="connsiteX14" fmla="*/ 50161 w 847466"/>
                <a:gd name="connsiteY14" fmla="*/ 39674 h 1474812"/>
                <a:gd name="connsiteX15" fmla="*/ 657490 w 847466"/>
                <a:gd name="connsiteY15" fmla="*/ 131966 h 1474812"/>
                <a:gd name="connsiteX16" fmla="*/ 835348 w 847466"/>
                <a:gd name="connsiteY16" fmla="*/ 1563 h 147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47466" h="1474812">
                  <a:moveTo>
                    <a:pt x="836512" y="0"/>
                  </a:moveTo>
                  <a:lnTo>
                    <a:pt x="778399" y="158777"/>
                  </a:lnTo>
                  <a:cubicBezTo>
                    <a:pt x="723418" y="335547"/>
                    <a:pt x="693799" y="523491"/>
                    <a:pt x="693799" y="718353"/>
                  </a:cubicBezTo>
                  <a:cubicBezTo>
                    <a:pt x="693799" y="978169"/>
                    <a:pt x="746455" y="1225687"/>
                    <a:pt x="841677" y="1450817"/>
                  </a:cubicBezTo>
                  <a:lnTo>
                    <a:pt x="847466" y="1462835"/>
                  </a:lnTo>
                  <a:lnTo>
                    <a:pt x="803187" y="1413877"/>
                  </a:lnTo>
                  <a:cubicBezTo>
                    <a:pt x="642731" y="1268431"/>
                    <a:pt x="404678" y="1224568"/>
                    <a:pt x="195858" y="1321421"/>
                  </a:cubicBezTo>
                  <a:cubicBezTo>
                    <a:pt x="126251" y="1353706"/>
                    <a:pt x="66482" y="1398569"/>
                    <a:pt x="18000" y="1452054"/>
                  </a:cubicBezTo>
                  <a:lnTo>
                    <a:pt x="1082" y="1474812"/>
                  </a:lnTo>
                  <a:lnTo>
                    <a:pt x="0" y="1474812"/>
                  </a:lnTo>
                  <a:lnTo>
                    <a:pt x="11560" y="1450817"/>
                  </a:lnTo>
                  <a:cubicBezTo>
                    <a:pt x="106781" y="1225687"/>
                    <a:pt x="159437" y="978169"/>
                    <a:pt x="159437" y="718353"/>
                  </a:cubicBezTo>
                  <a:cubicBezTo>
                    <a:pt x="159437" y="523491"/>
                    <a:pt x="129818" y="335547"/>
                    <a:pt x="74837" y="158777"/>
                  </a:cubicBezTo>
                  <a:lnTo>
                    <a:pt x="18424" y="4645"/>
                  </a:lnTo>
                  <a:lnTo>
                    <a:pt x="50161" y="39674"/>
                  </a:lnTo>
                  <a:cubicBezTo>
                    <a:pt x="210617" y="184865"/>
                    <a:pt x="448670" y="228650"/>
                    <a:pt x="657490" y="131966"/>
                  </a:cubicBezTo>
                  <a:cubicBezTo>
                    <a:pt x="727097" y="99739"/>
                    <a:pt x="786866" y="54955"/>
                    <a:pt x="835348" y="15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8">
              <a:extLst>
                <a:ext uri="{FF2B5EF4-FFF2-40B4-BE49-F238E27FC236}">
                  <a16:creationId xmlns:a16="http://schemas.microsoft.com/office/drawing/2014/main" id="{04FAFCB5-A076-4BF6-9262-791B10261A4C}"/>
                </a:ext>
              </a:extLst>
            </p:cNvPr>
            <p:cNvSpPr/>
            <p:nvPr/>
          </p:nvSpPr>
          <p:spPr>
            <a:xfrm>
              <a:off x="8661932" y="2672134"/>
              <a:ext cx="1024866" cy="1024866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ound Same Side Corner Rectangle 11">
              <a:extLst>
                <a:ext uri="{FF2B5EF4-FFF2-40B4-BE49-F238E27FC236}">
                  <a16:creationId xmlns:a16="http://schemas.microsoft.com/office/drawing/2014/main" id="{79763407-3393-42BC-B156-A51BE693F1DE}"/>
                </a:ext>
              </a:extLst>
            </p:cNvPr>
            <p:cNvSpPr>
              <a:spLocks noChangeAspect="1"/>
            </p:cNvSpPr>
            <p:nvPr/>
          </p:nvSpPr>
          <p:spPr>
            <a:xfrm rot="9900000">
              <a:off x="9030488" y="3048043"/>
              <a:ext cx="438895" cy="372757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3E2D47D-8511-4332-AF73-5DCC989365CC}"/>
                </a:ext>
              </a:extLst>
            </p:cNvPr>
            <p:cNvSpPr/>
            <p:nvPr/>
          </p:nvSpPr>
          <p:spPr>
            <a:xfrm>
              <a:off x="9694377" y="4386087"/>
              <a:ext cx="1024866" cy="1024866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Freeform 53">
              <a:extLst>
                <a:ext uri="{FF2B5EF4-FFF2-40B4-BE49-F238E27FC236}">
                  <a16:creationId xmlns:a16="http://schemas.microsoft.com/office/drawing/2014/main" id="{C3B03C63-BC08-406E-A4C5-9B7C7330279C}"/>
                </a:ext>
              </a:extLst>
            </p:cNvPr>
            <p:cNvSpPr/>
            <p:nvPr/>
          </p:nvSpPr>
          <p:spPr>
            <a:xfrm>
              <a:off x="10036660" y="4690016"/>
              <a:ext cx="424247" cy="434964"/>
            </a:xfrm>
            <a:custGeom>
              <a:avLst/>
              <a:gdLst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38125 w 2305050"/>
                <a:gd name="connsiteY16" fmla="*/ 217170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60071 w 2305050"/>
                <a:gd name="connsiteY16" fmla="*/ 2087575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6647 w 2305050"/>
                <a:gd name="connsiteY16" fmla="*/ 209489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81480 w 2305050"/>
                <a:gd name="connsiteY2" fmla="*/ 476174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04671 w 2305050"/>
                <a:gd name="connsiteY2" fmla="*/ 468859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70609 w 2305050"/>
                <a:gd name="connsiteY3" fmla="*/ 649910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82725 w 2305050"/>
                <a:gd name="connsiteY2" fmla="*/ 494463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294077"/>
                <a:gd name="connsiteY0" fmla="*/ 0 h 2363647"/>
                <a:gd name="connsiteX1" fmla="*/ 760552 w 2294077"/>
                <a:gd name="connsiteY1" fmla="*/ 572947 h 2363647"/>
                <a:gd name="connsiteX2" fmla="*/ 2030273 w 2294077"/>
                <a:gd name="connsiteY2" fmla="*/ 509092 h 2363647"/>
                <a:gd name="connsiteX3" fmla="*/ 2285239 w 2294077"/>
                <a:gd name="connsiteY3" fmla="*/ 657224 h 2363647"/>
                <a:gd name="connsiteX4" fmla="*/ 1132027 w 2294077"/>
                <a:gd name="connsiteY4" fmla="*/ 1020622 h 2363647"/>
                <a:gd name="connsiteX5" fmla="*/ 1617802 w 2294077"/>
                <a:gd name="connsiteY5" fmla="*/ 1544497 h 2363647"/>
                <a:gd name="connsiteX6" fmla="*/ 2065477 w 2294077"/>
                <a:gd name="connsiteY6" fmla="*/ 1544497 h 2363647"/>
                <a:gd name="connsiteX7" fmla="*/ 2294077 w 2294077"/>
                <a:gd name="connsiteY7" fmla="*/ 1734997 h 2363647"/>
                <a:gd name="connsiteX8" fmla="*/ 1827352 w 2294077"/>
                <a:gd name="connsiteY8" fmla="*/ 1868347 h 2363647"/>
                <a:gd name="connsiteX9" fmla="*/ 1998802 w 2294077"/>
                <a:gd name="connsiteY9" fmla="*/ 2115997 h 2363647"/>
                <a:gd name="connsiteX10" fmla="*/ 1722577 w 2294077"/>
                <a:gd name="connsiteY10" fmla="*/ 1982647 h 2363647"/>
                <a:gd name="connsiteX11" fmla="*/ 1532077 w 2294077"/>
                <a:gd name="connsiteY11" fmla="*/ 2363647 h 2363647"/>
                <a:gd name="connsiteX12" fmla="*/ 1303477 w 2294077"/>
                <a:gd name="connsiteY12" fmla="*/ 2144572 h 2363647"/>
                <a:gd name="connsiteX13" fmla="*/ 1436827 w 2294077"/>
                <a:gd name="connsiteY13" fmla="*/ 1782622 h 2363647"/>
                <a:gd name="connsiteX14" fmla="*/ 912952 w 2294077"/>
                <a:gd name="connsiteY14" fmla="*/ 1201597 h 2363647"/>
                <a:gd name="connsiteX15" fmla="*/ 403784 w 2294077"/>
                <a:gd name="connsiteY15" fmla="*/ 2316707 h 2363647"/>
                <a:gd name="connsiteX16" fmla="*/ 282017 w 2294077"/>
                <a:gd name="connsiteY16" fmla="*/ 2047340 h 2363647"/>
                <a:gd name="connsiteX17" fmla="*/ 509244 w 2294077"/>
                <a:gd name="connsiteY17" fmla="*/ 761923 h 2363647"/>
                <a:gd name="connsiteX18" fmla="*/ 0 w 2294077"/>
                <a:gd name="connsiteY18" fmla="*/ 0 h 2363647"/>
                <a:gd name="connsiteX0" fmla="*/ 6569 w 2300646"/>
                <a:gd name="connsiteY0" fmla="*/ 0 h 2363647"/>
                <a:gd name="connsiteX1" fmla="*/ 767121 w 2300646"/>
                <a:gd name="connsiteY1" fmla="*/ 572947 h 2363647"/>
                <a:gd name="connsiteX2" fmla="*/ 2036842 w 2300646"/>
                <a:gd name="connsiteY2" fmla="*/ 509092 h 2363647"/>
                <a:gd name="connsiteX3" fmla="*/ 2291808 w 2300646"/>
                <a:gd name="connsiteY3" fmla="*/ 657224 h 2363647"/>
                <a:gd name="connsiteX4" fmla="*/ 1138596 w 2300646"/>
                <a:gd name="connsiteY4" fmla="*/ 1020622 h 2363647"/>
                <a:gd name="connsiteX5" fmla="*/ 1624371 w 2300646"/>
                <a:gd name="connsiteY5" fmla="*/ 1544497 h 2363647"/>
                <a:gd name="connsiteX6" fmla="*/ 2072046 w 2300646"/>
                <a:gd name="connsiteY6" fmla="*/ 1544497 h 2363647"/>
                <a:gd name="connsiteX7" fmla="*/ 2300646 w 2300646"/>
                <a:gd name="connsiteY7" fmla="*/ 1734997 h 2363647"/>
                <a:gd name="connsiteX8" fmla="*/ 1833921 w 2300646"/>
                <a:gd name="connsiteY8" fmla="*/ 1868347 h 2363647"/>
                <a:gd name="connsiteX9" fmla="*/ 2005371 w 2300646"/>
                <a:gd name="connsiteY9" fmla="*/ 2115997 h 2363647"/>
                <a:gd name="connsiteX10" fmla="*/ 1729146 w 2300646"/>
                <a:gd name="connsiteY10" fmla="*/ 1982647 h 2363647"/>
                <a:gd name="connsiteX11" fmla="*/ 1538646 w 2300646"/>
                <a:gd name="connsiteY11" fmla="*/ 2363647 h 2363647"/>
                <a:gd name="connsiteX12" fmla="*/ 1310046 w 2300646"/>
                <a:gd name="connsiteY12" fmla="*/ 2144572 h 2363647"/>
                <a:gd name="connsiteX13" fmla="*/ 1443396 w 2300646"/>
                <a:gd name="connsiteY13" fmla="*/ 1782622 h 2363647"/>
                <a:gd name="connsiteX14" fmla="*/ 919521 w 2300646"/>
                <a:gd name="connsiteY14" fmla="*/ 1201597 h 2363647"/>
                <a:gd name="connsiteX15" fmla="*/ 410353 w 2300646"/>
                <a:gd name="connsiteY15" fmla="*/ 2316707 h 2363647"/>
                <a:gd name="connsiteX16" fmla="*/ 288586 w 2300646"/>
                <a:gd name="connsiteY16" fmla="*/ 2047340 h 2363647"/>
                <a:gd name="connsiteX17" fmla="*/ 515813 w 2300646"/>
                <a:gd name="connsiteY17" fmla="*/ 761923 h 2363647"/>
                <a:gd name="connsiteX18" fmla="*/ 6569 w 2300646"/>
                <a:gd name="connsiteY18" fmla="*/ 0 h 2363647"/>
                <a:gd name="connsiteX0" fmla="*/ 6569 w 2300646"/>
                <a:gd name="connsiteY0" fmla="*/ 5505 h 2369152"/>
                <a:gd name="connsiteX1" fmla="*/ 767121 w 2300646"/>
                <a:gd name="connsiteY1" fmla="*/ 578452 h 2369152"/>
                <a:gd name="connsiteX2" fmla="*/ 2036842 w 2300646"/>
                <a:gd name="connsiteY2" fmla="*/ 514597 h 2369152"/>
                <a:gd name="connsiteX3" fmla="*/ 2291808 w 2300646"/>
                <a:gd name="connsiteY3" fmla="*/ 662729 h 2369152"/>
                <a:gd name="connsiteX4" fmla="*/ 1138596 w 2300646"/>
                <a:gd name="connsiteY4" fmla="*/ 1026127 h 2369152"/>
                <a:gd name="connsiteX5" fmla="*/ 1624371 w 2300646"/>
                <a:gd name="connsiteY5" fmla="*/ 1550002 h 2369152"/>
                <a:gd name="connsiteX6" fmla="*/ 2072046 w 2300646"/>
                <a:gd name="connsiteY6" fmla="*/ 1550002 h 2369152"/>
                <a:gd name="connsiteX7" fmla="*/ 2300646 w 2300646"/>
                <a:gd name="connsiteY7" fmla="*/ 1740502 h 2369152"/>
                <a:gd name="connsiteX8" fmla="*/ 1833921 w 2300646"/>
                <a:gd name="connsiteY8" fmla="*/ 1873852 h 2369152"/>
                <a:gd name="connsiteX9" fmla="*/ 2005371 w 2300646"/>
                <a:gd name="connsiteY9" fmla="*/ 2121502 h 2369152"/>
                <a:gd name="connsiteX10" fmla="*/ 1729146 w 2300646"/>
                <a:gd name="connsiteY10" fmla="*/ 1988152 h 2369152"/>
                <a:gd name="connsiteX11" fmla="*/ 1538646 w 2300646"/>
                <a:gd name="connsiteY11" fmla="*/ 2369152 h 2369152"/>
                <a:gd name="connsiteX12" fmla="*/ 1310046 w 2300646"/>
                <a:gd name="connsiteY12" fmla="*/ 2150077 h 2369152"/>
                <a:gd name="connsiteX13" fmla="*/ 1443396 w 2300646"/>
                <a:gd name="connsiteY13" fmla="*/ 1788127 h 2369152"/>
                <a:gd name="connsiteX14" fmla="*/ 919521 w 2300646"/>
                <a:gd name="connsiteY14" fmla="*/ 1207102 h 2369152"/>
                <a:gd name="connsiteX15" fmla="*/ 410353 w 2300646"/>
                <a:gd name="connsiteY15" fmla="*/ 2322212 h 2369152"/>
                <a:gd name="connsiteX16" fmla="*/ 288586 w 2300646"/>
                <a:gd name="connsiteY16" fmla="*/ 2052845 h 2369152"/>
                <a:gd name="connsiteX17" fmla="*/ 515813 w 2300646"/>
                <a:gd name="connsiteY17" fmla="*/ 767428 h 2369152"/>
                <a:gd name="connsiteX18" fmla="*/ 6569 w 2300646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24119 w 2305244"/>
                <a:gd name="connsiteY14" fmla="*/ 1207102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73597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513830 w 2305244"/>
                <a:gd name="connsiteY13" fmla="*/ 1784469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50914 w 2305244"/>
                <a:gd name="connsiteY5" fmla="*/ 1597551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32752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24192 w 2305244"/>
                <a:gd name="connsiteY17" fmla="*/ 1641442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02246 w 2305244"/>
                <a:gd name="connsiteY17" fmla="*/ 1579262 h 2369152"/>
                <a:gd name="connsiteX0" fmla="*/ 2275983 w 2296406"/>
                <a:gd name="connsiteY0" fmla="*/ 1747817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7707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57695 w 2296406"/>
                <a:gd name="connsiteY0" fmla="*/ 1755133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9145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80482 w 2296406"/>
                <a:gd name="connsiteY5" fmla="*/ 2120816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733744 w 2296406"/>
                <a:gd name="connsiteY3" fmla="*/ 1988152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91681 w 2296406"/>
                <a:gd name="connsiteY2" fmla="*/ 2136133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42887 w 2296406"/>
                <a:gd name="connsiteY2" fmla="*/ 2194655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3889 w 2296406"/>
                <a:gd name="connsiteY1" fmla="*/ 183727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7546 w 2296406"/>
                <a:gd name="connsiteY1" fmla="*/ 1826304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80220 w 2296986"/>
                <a:gd name="connsiteY0" fmla="*/ 1747818 h 2354521"/>
                <a:gd name="connsiteX1" fmla="*/ 1828126 w 2296986"/>
                <a:gd name="connsiteY1" fmla="*/ 1826304 h 2354521"/>
                <a:gd name="connsiteX2" fmla="*/ 1955684 w 2296986"/>
                <a:gd name="connsiteY2" fmla="*/ 2095900 h 2354521"/>
                <a:gd name="connsiteX3" fmla="*/ 1683117 w 2296986"/>
                <a:gd name="connsiteY3" fmla="*/ 1962549 h 2354521"/>
                <a:gd name="connsiteX4" fmla="*/ 1529193 w 2296986"/>
                <a:gd name="connsiteY4" fmla="*/ 2354521 h 2354521"/>
                <a:gd name="connsiteX5" fmla="*/ 1381062 w 2296986"/>
                <a:gd name="connsiteY5" fmla="*/ 2120816 h 2354521"/>
                <a:gd name="connsiteX6" fmla="*/ 1496122 w 2296986"/>
                <a:gd name="connsiteY6" fmla="*/ 1788127 h 2354521"/>
                <a:gd name="connsiteX7" fmla="*/ 910069 w 2296986"/>
                <a:gd name="connsiteY7" fmla="*/ 1225390 h 2354521"/>
                <a:gd name="connsiteX8" fmla="*/ 415531 w 2296986"/>
                <a:gd name="connsiteY8" fmla="*/ 2322212 h 2354521"/>
                <a:gd name="connsiteX9" fmla="*/ 293764 w 2296986"/>
                <a:gd name="connsiteY9" fmla="*/ 2052845 h 2354521"/>
                <a:gd name="connsiteX10" fmla="*/ 497994 w 2296986"/>
                <a:gd name="connsiteY10" fmla="*/ 836420 h 2354521"/>
                <a:gd name="connsiteX11" fmla="*/ 11747 w 2296986"/>
                <a:gd name="connsiteY11" fmla="*/ 5505 h 2354521"/>
                <a:gd name="connsiteX12" fmla="*/ 772299 w 2296986"/>
                <a:gd name="connsiteY12" fmla="*/ 578452 h 2354521"/>
                <a:gd name="connsiteX13" fmla="*/ 2042020 w 2296986"/>
                <a:gd name="connsiteY13" fmla="*/ 514597 h 2354521"/>
                <a:gd name="connsiteX14" fmla="*/ 2296986 w 2296986"/>
                <a:gd name="connsiteY14" fmla="*/ 662729 h 2354521"/>
                <a:gd name="connsiteX15" fmla="*/ 1125486 w 2296986"/>
                <a:gd name="connsiteY15" fmla="*/ 1004182 h 2354521"/>
                <a:gd name="connsiteX16" fmla="*/ 1677097 w 2296986"/>
                <a:gd name="connsiteY16" fmla="*/ 1608523 h 2354521"/>
                <a:gd name="connsiteX17" fmla="*/ 2095511 w 2296986"/>
                <a:gd name="connsiteY17" fmla="*/ 1557316 h 2354521"/>
                <a:gd name="connsiteX0" fmla="*/ 2280220 w 2296986"/>
                <a:gd name="connsiteY0" fmla="*/ 1747911 h 2354614"/>
                <a:gd name="connsiteX1" fmla="*/ 1828126 w 2296986"/>
                <a:gd name="connsiteY1" fmla="*/ 1826397 h 2354614"/>
                <a:gd name="connsiteX2" fmla="*/ 1955684 w 2296986"/>
                <a:gd name="connsiteY2" fmla="*/ 2095993 h 2354614"/>
                <a:gd name="connsiteX3" fmla="*/ 1683117 w 2296986"/>
                <a:gd name="connsiteY3" fmla="*/ 1962642 h 2354614"/>
                <a:gd name="connsiteX4" fmla="*/ 1529193 w 2296986"/>
                <a:gd name="connsiteY4" fmla="*/ 2354614 h 2354614"/>
                <a:gd name="connsiteX5" fmla="*/ 1381062 w 2296986"/>
                <a:gd name="connsiteY5" fmla="*/ 2120909 h 2354614"/>
                <a:gd name="connsiteX6" fmla="*/ 1496122 w 2296986"/>
                <a:gd name="connsiteY6" fmla="*/ 1788220 h 2354614"/>
                <a:gd name="connsiteX7" fmla="*/ 910069 w 2296986"/>
                <a:gd name="connsiteY7" fmla="*/ 1225483 h 2354614"/>
                <a:gd name="connsiteX8" fmla="*/ 415531 w 2296986"/>
                <a:gd name="connsiteY8" fmla="*/ 2322305 h 2354614"/>
                <a:gd name="connsiteX9" fmla="*/ 293764 w 2296986"/>
                <a:gd name="connsiteY9" fmla="*/ 2052938 h 2354614"/>
                <a:gd name="connsiteX10" fmla="*/ 497994 w 2296986"/>
                <a:gd name="connsiteY10" fmla="*/ 836513 h 2354614"/>
                <a:gd name="connsiteX11" fmla="*/ 11747 w 2296986"/>
                <a:gd name="connsiteY11" fmla="*/ 5598 h 2354614"/>
                <a:gd name="connsiteX12" fmla="*/ 841291 w 2296986"/>
                <a:gd name="connsiteY12" fmla="*/ 570880 h 2354614"/>
                <a:gd name="connsiteX13" fmla="*/ 2042020 w 2296986"/>
                <a:gd name="connsiteY13" fmla="*/ 514690 h 2354614"/>
                <a:gd name="connsiteX14" fmla="*/ 2296986 w 2296986"/>
                <a:gd name="connsiteY14" fmla="*/ 662822 h 2354614"/>
                <a:gd name="connsiteX15" fmla="*/ 1125486 w 2296986"/>
                <a:gd name="connsiteY15" fmla="*/ 1004275 h 2354614"/>
                <a:gd name="connsiteX16" fmla="*/ 1677097 w 2296986"/>
                <a:gd name="connsiteY16" fmla="*/ 1608616 h 2354614"/>
                <a:gd name="connsiteX17" fmla="*/ 2095511 w 2296986"/>
                <a:gd name="connsiteY17" fmla="*/ 1557409 h 2354614"/>
                <a:gd name="connsiteX0" fmla="*/ 2280220 w 2296986"/>
                <a:gd name="connsiteY0" fmla="*/ 1747911 h 2354614"/>
                <a:gd name="connsiteX1" fmla="*/ 1828126 w 2296986"/>
                <a:gd name="connsiteY1" fmla="*/ 1826397 h 2354614"/>
                <a:gd name="connsiteX2" fmla="*/ 1955684 w 2296986"/>
                <a:gd name="connsiteY2" fmla="*/ 2095993 h 2354614"/>
                <a:gd name="connsiteX3" fmla="*/ 1683117 w 2296986"/>
                <a:gd name="connsiteY3" fmla="*/ 1962642 h 2354614"/>
                <a:gd name="connsiteX4" fmla="*/ 1529193 w 2296986"/>
                <a:gd name="connsiteY4" fmla="*/ 2354614 h 2354614"/>
                <a:gd name="connsiteX5" fmla="*/ 1381062 w 2296986"/>
                <a:gd name="connsiteY5" fmla="*/ 2120909 h 2354614"/>
                <a:gd name="connsiteX6" fmla="*/ 1496122 w 2296986"/>
                <a:gd name="connsiteY6" fmla="*/ 1788220 h 2354614"/>
                <a:gd name="connsiteX7" fmla="*/ 864075 w 2296986"/>
                <a:gd name="connsiteY7" fmla="*/ 1325138 h 2354614"/>
                <a:gd name="connsiteX8" fmla="*/ 415531 w 2296986"/>
                <a:gd name="connsiteY8" fmla="*/ 2322305 h 2354614"/>
                <a:gd name="connsiteX9" fmla="*/ 293764 w 2296986"/>
                <a:gd name="connsiteY9" fmla="*/ 2052938 h 2354614"/>
                <a:gd name="connsiteX10" fmla="*/ 497994 w 2296986"/>
                <a:gd name="connsiteY10" fmla="*/ 836513 h 2354614"/>
                <a:gd name="connsiteX11" fmla="*/ 11747 w 2296986"/>
                <a:gd name="connsiteY11" fmla="*/ 5598 h 2354614"/>
                <a:gd name="connsiteX12" fmla="*/ 841291 w 2296986"/>
                <a:gd name="connsiteY12" fmla="*/ 570880 h 2354614"/>
                <a:gd name="connsiteX13" fmla="*/ 2042020 w 2296986"/>
                <a:gd name="connsiteY13" fmla="*/ 514690 h 2354614"/>
                <a:gd name="connsiteX14" fmla="*/ 2296986 w 2296986"/>
                <a:gd name="connsiteY14" fmla="*/ 662822 h 2354614"/>
                <a:gd name="connsiteX15" fmla="*/ 1125486 w 2296986"/>
                <a:gd name="connsiteY15" fmla="*/ 1004275 h 2354614"/>
                <a:gd name="connsiteX16" fmla="*/ 1677097 w 2296986"/>
                <a:gd name="connsiteY16" fmla="*/ 1608616 h 2354614"/>
                <a:gd name="connsiteX17" fmla="*/ 2095511 w 2296986"/>
                <a:gd name="connsiteY17" fmla="*/ 1557409 h 2354614"/>
                <a:gd name="connsiteX0" fmla="*/ 2280220 w 2296986"/>
                <a:gd name="connsiteY0" fmla="*/ 1747911 h 2354614"/>
                <a:gd name="connsiteX1" fmla="*/ 1828126 w 2296986"/>
                <a:gd name="connsiteY1" fmla="*/ 1826397 h 2354614"/>
                <a:gd name="connsiteX2" fmla="*/ 1955684 w 2296986"/>
                <a:gd name="connsiteY2" fmla="*/ 2095993 h 2354614"/>
                <a:gd name="connsiteX3" fmla="*/ 1683117 w 2296986"/>
                <a:gd name="connsiteY3" fmla="*/ 1962642 h 2354614"/>
                <a:gd name="connsiteX4" fmla="*/ 1529193 w 2296986"/>
                <a:gd name="connsiteY4" fmla="*/ 2354614 h 2354614"/>
                <a:gd name="connsiteX5" fmla="*/ 1381062 w 2296986"/>
                <a:gd name="connsiteY5" fmla="*/ 2120909 h 2354614"/>
                <a:gd name="connsiteX6" fmla="*/ 1496122 w 2296986"/>
                <a:gd name="connsiteY6" fmla="*/ 1788220 h 2354614"/>
                <a:gd name="connsiteX7" fmla="*/ 864075 w 2296986"/>
                <a:gd name="connsiteY7" fmla="*/ 1325138 h 2354614"/>
                <a:gd name="connsiteX8" fmla="*/ 415531 w 2296986"/>
                <a:gd name="connsiteY8" fmla="*/ 2322305 h 2354614"/>
                <a:gd name="connsiteX9" fmla="*/ 293764 w 2296986"/>
                <a:gd name="connsiteY9" fmla="*/ 2052938 h 2354614"/>
                <a:gd name="connsiteX10" fmla="*/ 497994 w 2296986"/>
                <a:gd name="connsiteY10" fmla="*/ 836513 h 2354614"/>
                <a:gd name="connsiteX11" fmla="*/ 11747 w 2296986"/>
                <a:gd name="connsiteY11" fmla="*/ 5598 h 2354614"/>
                <a:gd name="connsiteX12" fmla="*/ 841291 w 2296986"/>
                <a:gd name="connsiteY12" fmla="*/ 570880 h 2354614"/>
                <a:gd name="connsiteX13" fmla="*/ 2042020 w 2296986"/>
                <a:gd name="connsiteY13" fmla="*/ 514690 h 2354614"/>
                <a:gd name="connsiteX14" fmla="*/ 2296986 w 2296986"/>
                <a:gd name="connsiteY14" fmla="*/ 662822 h 2354614"/>
                <a:gd name="connsiteX15" fmla="*/ 1209809 w 2296986"/>
                <a:gd name="connsiteY15" fmla="*/ 996610 h 2354614"/>
                <a:gd name="connsiteX16" fmla="*/ 1677097 w 2296986"/>
                <a:gd name="connsiteY16" fmla="*/ 1608616 h 2354614"/>
                <a:gd name="connsiteX17" fmla="*/ 2095511 w 2296986"/>
                <a:gd name="connsiteY17" fmla="*/ 1557409 h 2354614"/>
                <a:gd name="connsiteX0" fmla="*/ 2279828 w 2296594"/>
                <a:gd name="connsiteY0" fmla="*/ 1747911 h 2354614"/>
                <a:gd name="connsiteX1" fmla="*/ 1827734 w 2296594"/>
                <a:gd name="connsiteY1" fmla="*/ 1826397 h 2354614"/>
                <a:gd name="connsiteX2" fmla="*/ 1955292 w 2296594"/>
                <a:gd name="connsiteY2" fmla="*/ 2095993 h 2354614"/>
                <a:gd name="connsiteX3" fmla="*/ 1682725 w 2296594"/>
                <a:gd name="connsiteY3" fmla="*/ 1962642 h 2354614"/>
                <a:gd name="connsiteX4" fmla="*/ 1528801 w 2296594"/>
                <a:gd name="connsiteY4" fmla="*/ 2354614 h 2354614"/>
                <a:gd name="connsiteX5" fmla="*/ 1380670 w 2296594"/>
                <a:gd name="connsiteY5" fmla="*/ 2120909 h 2354614"/>
                <a:gd name="connsiteX6" fmla="*/ 1495730 w 2296594"/>
                <a:gd name="connsiteY6" fmla="*/ 1788220 h 2354614"/>
                <a:gd name="connsiteX7" fmla="*/ 863683 w 2296594"/>
                <a:gd name="connsiteY7" fmla="*/ 1325138 h 2354614"/>
                <a:gd name="connsiteX8" fmla="*/ 415139 w 2296594"/>
                <a:gd name="connsiteY8" fmla="*/ 2322305 h 2354614"/>
                <a:gd name="connsiteX9" fmla="*/ 293372 w 2296594"/>
                <a:gd name="connsiteY9" fmla="*/ 2052938 h 2354614"/>
                <a:gd name="connsiteX10" fmla="*/ 512934 w 2296594"/>
                <a:gd name="connsiteY10" fmla="*/ 874842 h 2354614"/>
                <a:gd name="connsiteX11" fmla="*/ 11355 w 2296594"/>
                <a:gd name="connsiteY11" fmla="*/ 5598 h 2354614"/>
                <a:gd name="connsiteX12" fmla="*/ 840899 w 2296594"/>
                <a:gd name="connsiteY12" fmla="*/ 570880 h 2354614"/>
                <a:gd name="connsiteX13" fmla="*/ 2041628 w 2296594"/>
                <a:gd name="connsiteY13" fmla="*/ 514690 h 2354614"/>
                <a:gd name="connsiteX14" fmla="*/ 2296594 w 2296594"/>
                <a:gd name="connsiteY14" fmla="*/ 662822 h 2354614"/>
                <a:gd name="connsiteX15" fmla="*/ 1209417 w 2296594"/>
                <a:gd name="connsiteY15" fmla="*/ 996610 h 2354614"/>
                <a:gd name="connsiteX16" fmla="*/ 1676705 w 2296594"/>
                <a:gd name="connsiteY16" fmla="*/ 1608616 h 2354614"/>
                <a:gd name="connsiteX17" fmla="*/ 2095119 w 2296594"/>
                <a:gd name="connsiteY17" fmla="*/ 1557409 h 2354614"/>
                <a:gd name="connsiteX0" fmla="*/ 2279828 w 2296594"/>
                <a:gd name="connsiteY0" fmla="*/ 1747911 h 2354614"/>
                <a:gd name="connsiteX1" fmla="*/ 1827734 w 2296594"/>
                <a:gd name="connsiteY1" fmla="*/ 1826397 h 2354614"/>
                <a:gd name="connsiteX2" fmla="*/ 1955292 w 2296594"/>
                <a:gd name="connsiteY2" fmla="*/ 2095993 h 2354614"/>
                <a:gd name="connsiteX3" fmla="*/ 1682725 w 2296594"/>
                <a:gd name="connsiteY3" fmla="*/ 1962642 h 2354614"/>
                <a:gd name="connsiteX4" fmla="*/ 1528801 w 2296594"/>
                <a:gd name="connsiteY4" fmla="*/ 2354614 h 2354614"/>
                <a:gd name="connsiteX5" fmla="*/ 1380670 w 2296594"/>
                <a:gd name="connsiteY5" fmla="*/ 2120909 h 2354614"/>
                <a:gd name="connsiteX6" fmla="*/ 1495730 w 2296594"/>
                <a:gd name="connsiteY6" fmla="*/ 1788220 h 2354614"/>
                <a:gd name="connsiteX7" fmla="*/ 856016 w 2296594"/>
                <a:gd name="connsiteY7" fmla="*/ 1302141 h 2354614"/>
                <a:gd name="connsiteX8" fmla="*/ 415139 w 2296594"/>
                <a:gd name="connsiteY8" fmla="*/ 2322305 h 2354614"/>
                <a:gd name="connsiteX9" fmla="*/ 293372 w 2296594"/>
                <a:gd name="connsiteY9" fmla="*/ 2052938 h 2354614"/>
                <a:gd name="connsiteX10" fmla="*/ 512934 w 2296594"/>
                <a:gd name="connsiteY10" fmla="*/ 874842 h 2354614"/>
                <a:gd name="connsiteX11" fmla="*/ 11355 w 2296594"/>
                <a:gd name="connsiteY11" fmla="*/ 5598 h 2354614"/>
                <a:gd name="connsiteX12" fmla="*/ 840899 w 2296594"/>
                <a:gd name="connsiteY12" fmla="*/ 570880 h 2354614"/>
                <a:gd name="connsiteX13" fmla="*/ 2041628 w 2296594"/>
                <a:gd name="connsiteY13" fmla="*/ 514690 h 2354614"/>
                <a:gd name="connsiteX14" fmla="*/ 2296594 w 2296594"/>
                <a:gd name="connsiteY14" fmla="*/ 662822 h 2354614"/>
                <a:gd name="connsiteX15" fmla="*/ 1209417 w 2296594"/>
                <a:gd name="connsiteY15" fmla="*/ 996610 h 2354614"/>
                <a:gd name="connsiteX16" fmla="*/ 1676705 w 2296594"/>
                <a:gd name="connsiteY16" fmla="*/ 1608616 h 2354614"/>
                <a:gd name="connsiteX17" fmla="*/ 2095119 w 2296594"/>
                <a:gd name="connsiteY17" fmla="*/ 1557409 h 2354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96594" h="2354614">
                  <a:moveTo>
                    <a:pt x="2279828" y="1747911"/>
                  </a:moveTo>
                  <a:lnTo>
                    <a:pt x="1827734" y="1826397"/>
                  </a:lnTo>
                  <a:cubicBezTo>
                    <a:pt x="1873911" y="1907728"/>
                    <a:pt x="1985925" y="2047581"/>
                    <a:pt x="1955292" y="2095993"/>
                  </a:cubicBezTo>
                  <a:cubicBezTo>
                    <a:pt x="1897354" y="2139325"/>
                    <a:pt x="1773581" y="2007092"/>
                    <a:pt x="1682725" y="1962642"/>
                  </a:cubicBezTo>
                  <a:lnTo>
                    <a:pt x="1528801" y="2354614"/>
                  </a:lnTo>
                  <a:lnTo>
                    <a:pt x="1380670" y="2120909"/>
                  </a:lnTo>
                  <a:lnTo>
                    <a:pt x="1495730" y="1788220"/>
                  </a:lnTo>
                  <a:lnTo>
                    <a:pt x="856016" y="1302141"/>
                  </a:lnTo>
                  <a:lnTo>
                    <a:pt x="415139" y="2322305"/>
                  </a:lnTo>
                  <a:lnTo>
                    <a:pt x="293372" y="2052938"/>
                  </a:lnTo>
                  <a:cubicBezTo>
                    <a:pt x="369114" y="1624466"/>
                    <a:pt x="437192" y="1303314"/>
                    <a:pt x="512934" y="874842"/>
                  </a:cubicBezTo>
                  <a:cubicBezTo>
                    <a:pt x="317583" y="650129"/>
                    <a:pt x="-71270" y="102295"/>
                    <a:pt x="11355" y="5598"/>
                  </a:cubicBezTo>
                  <a:cubicBezTo>
                    <a:pt x="111253" y="-52136"/>
                    <a:pt x="623957" y="350637"/>
                    <a:pt x="840899" y="570880"/>
                  </a:cubicBezTo>
                  <a:lnTo>
                    <a:pt x="2041628" y="514690"/>
                  </a:lnTo>
                  <a:lnTo>
                    <a:pt x="2296594" y="662822"/>
                  </a:lnTo>
                  <a:lnTo>
                    <a:pt x="1209417" y="996610"/>
                  </a:lnTo>
                  <a:lnTo>
                    <a:pt x="1676705" y="1608616"/>
                  </a:lnTo>
                  <a:cubicBezTo>
                    <a:pt x="1795450" y="1589109"/>
                    <a:pt x="2095119" y="1557409"/>
                    <a:pt x="2095119" y="1557409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" name="자유형: 도형 53">
              <a:extLst>
                <a:ext uri="{FF2B5EF4-FFF2-40B4-BE49-F238E27FC236}">
                  <a16:creationId xmlns:a16="http://schemas.microsoft.com/office/drawing/2014/main" id="{25AE59BD-6981-49EB-B716-B861682080C8}"/>
                </a:ext>
              </a:extLst>
            </p:cNvPr>
            <p:cNvSpPr/>
            <p:nvPr/>
          </p:nvSpPr>
          <p:spPr>
            <a:xfrm rot="16200000">
              <a:off x="8780602" y="4244724"/>
              <a:ext cx="847466" cy="1307592"/>
            </a:xfrm>
            <a:custGeom>
              <a:avLst/>
              <a:gdLst>
                <a:gd name="connsiteX0" fmla="*/ 836512 w 847466"/>
                <a:gd name="connsiteY0" fmla="*/ 0 h 1474812"/>
                <a:gd name="connsiteX1" fmla="*/ 778399 w 847466"/>
                <a:gd name="connsiteY1" fmla="*/ 158777 h 1474812"/>
                <a:gd name="connsiteX2" fmla="*/ 693799 w 847466"/>
                <a:gd name="connsiteY2" fmla="*/ 718353 h 1474812"/>
                <a:gd name="connsiteX3" fmla="*/ 841677 w 847466"/>
                <a:gd name="connsiteY3" fmla="*/ 1450817 h 1474812"/>
                <a:gd name="connsiteX4" fmla="*/ 847466 w 847466"/>
                <a:gd name="connsiteY4" fmla="*/ 1462835 h 1474812"/>
                <a:gd name="connsiteX5" fmla="*/ 803187 w 847466"/>
                <a:gd name="connsiteY5" fmla="*/ 1413877 h 1474812"/>
                <a:gd name="connsiteX6" fmla="*/ 195858 w 847466"/>
                <a:gd name="connsiteY6" fmla="*/ 1321421 h 1474812"/>
                <a:gd name="connsiteX7" fmla="*/ 18000 w 847466"/>
                <a:gd name="connsiteY7" fmla="*/ 1452054 h 1474812"/>
                <a:gd name="connsiteX8" fmla="*/ 1082 w 847466"/>
                <a:gd name="connsiteY8" fmla="*/ 1474812 h 1474812"/>
                <a:gd name="connsiteX9" fmla="*/ 0 w 847466"/>
                <a:gd name="connsiteY9" fmla="*/ 1474812 h 1474812"/>
                <a:gd name="connsiteX10" fmla="*/ 11560 w 847466"/>
                <a:gd name="connsiteY10" fmla="*/ 1450817 h 1474812"/>
                <a:gd name="connsiteX11" fmla="*/ 159437 w 847466"/>
                <a:gd name="connsiteY11" fmla="*/ 718353 h 1474812"/>
                <a:gd name="connsiteX12" fmla="*/ 74837 w 847466"/>
                <a:gd name="connsiteY12" fmla="*/ 158777 h 1474812"/>
                <a:gd name="connsiteX13" fmla="*/ 18424 w 847466"/>
                <a:gd name="connsiteY13" fmla="*/ 4645 h 1474812"/>
                <a:gd name="connsiteX14" fmla="*/ 50161 w 847466"/>
                <a:gd name="connsiteY14" fmla="*/ 39674 h 1474812"/>
                <a:gd name="connsiteX15" fmla="*/ 657490 w 847466"/>
                <a:gd name="connsiteY15" fmla="*/ 131966 h 1474812"/>
                <a:gd name="connsiteX16" fmla="*/ 835348 w 847466"/>
                <a:gd name="connsiteY16" fmla="*/ 1563 h 147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47466" h="1474812">
                  <a:moveTo>
                    <a:pt x="836512" y="0"/>
                  </a:moveTo>
                  <a:lnTo>
                    <a:pt x="778399" y="158777"/>
                  </a:lnTo>
                  <a:cubicBezTo>
                    <a:pt x="723418" y="335547"/>
                    <a:pt x="693799" y="523491"/>
                    <a:pt x="693799" y="718353"/>
                  </a:cubicBezTo>
                  <a:cubicBezTo>
                    <a:pt x="693799" y="978169"/>
                    <a:pt x="746455" y="1225687"/>
                    <a:pt x="841677" y="1450817"/>
                  </a:cubicBezTo>
                  <a:lnTo>
                    <a:pt x="847466" y="1462835"/>
                  </a:lnTo>
                  <a:lnTo>
                    <a:pt x="803187" y="1413877"/>
                  </a:lnTo>
                  <a:cubicBezTo>
                    <a:pt x="642731" y="1268431"/>
                    <a:pt x="404678" y="1224568"/>
                    <a:pt x="195858" y="1321421"/>
                  </a:cubicBezTo>
                  <a:cubicBezTo>
                    <a:pt x="126251" y="1353706"/>
                    <a:pt x="66482" y="1398569"/>
                    <a:pt x="18000" y="1452054"/>
                  </a:cubicBezTo>
                  <a:lnTo>
                    <a:pt x="1082" y="1474812"/>
                  </a:lnTo>
                  <a:lnTo>
                    <a:pt x="0" y="1474812"/>
                  </a:lnTo>
                  <a:lnTo>
                    <a:pt x="11560" y="1450817"/>
                  </a:lnTo>
                  <a:cubicBezTo>
                    <a:pt x="106781" y="1225687"/>
                    <a:pt x="159437" y="978169"/>
                    <a:pt x="159437" y="718353"/>
                  </a:cubicBezTo>
                  <a:cubicBezTo>
                    <a:pt x="159437" y="523491"/>
                    <a:pt x="129818" y="335547"/>
                    <a:pt x="74837" y="158777"/>
                  </a:cubicBezTo>
                  <a:lnTo>
                    <a:pt x="18424" y="4645"/>
                  </a:lnTo>
                  <a:lnTo>
                    <a:pt x="50161" y="39674"/>
                  </a:lnTo>
                  <a:cubicBezTo>
                    <a:pt x="210617" y="184865"/>
                    <a:pt x="448670" y="228650"/>
                    <a:pt x="657490" y="131966"/>
                  </a:cubicBezTo>
                  <a:cubicBezTo>
                    <a:pt x="727097" y="99739"/>
                    <a:pt x="786866" y="54955"/>
                    <a:pt x="835348" y="15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" name="그룹 20">
            <a:extLst>
              <a:ext uri="{FF2B5EF4-FFF2-40B4-BE49-F238E27FC236}">
                <a16:creationId xmlns:a16="http://schemas.microsoft.com/office/drawing/2014/main" id="{B1025F2A-CF1C-4618-AAEF-E2499C734C2B}"/>
              </a:ext>
            </a:extLst>
          </p:cNvPr>
          <p:cNvGrpSpPr/>
          <p:nvPr/>
        </p:nvGrpSpPr>
        <p:grpSpPr>
          <a:xfrm>
            <a:off x="455169" y="3512637"/>
            <a:ext cx="5020197" cy="646331"/>
            <a:chOff x="959011" y="3630156"/>
            <a:chExt cx="5020197" cy="64633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D65E100-3BB6-4856-BA4E-30EAFC4D8791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CFF8BCD-F70A-4CF7-AF8E-56C7551B7E90}"/>
                </a:ext>
              </a:extLst>
            </p:cNvPr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6" name="Chevron 26">
              <a:extLst>
                <a:ext uri="{FF2B5EF4-FFF2-40B4-BE49-F238E27FC236}">
                  <a16:creationId xmlns:a16="http://schemas.microsoft.com/office/drawing/2014/main" id="{FB980762-1937-45E1-A83F-BE6B03DA9FF7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그룹 4">
            <a:extLst>
              <a:ext uri="{FF2B5EF4-FFF2-40B4-BE49-F238E27FC236}">
                <a16:creationId xmlns:a16="http://schemas.microsoft.com/office/drawing/2014/main" id="{B9DCF5F0-2258-41A0-8BBE-5A1D39C9059D}"/>
              </a:ext>
            </a:extLst>
          </p:cNvPr>
          <p:cNvGrpSpPr/>
          <p:nvPr/>
        </p:nvGrpSpPr>
        <p:grpSpPr>
          <a:xfrm>
            <a:off x="455169" y="5577697"/>
            <a:ext cx="5020197" cy="646331"/>
            <a:chOff x="959011" y="4662686"/>
            <a:chExt cx="5020197" cy="64633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3A41012-9384-4AFE-AA9D-392F92CDFA1A}"/>
                </a:ext>
              </a:extLst>
            </p:cNvPr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1C2EE43-04E0-40CC-9384-5828C68B143E}"/>
                </a:ext>
              </a:extLst>
            </p:cNvPr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0" name="Chevron 27">
              <a:extLst>
                <a:ext uri="{FF2B5EF4-FFF2-40B4-BE49-F238E27FC236}">
                  <a16:creationId xmlns:a16="http://schemas.microsoft.com/office/drawing/2014/main" id="{12037952-F261-47F8-9E2E-83D6EDE5362E}"/>
                </a:ext>
              </a:extLst>
            </p:cNvPr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그룹 3">
            <a:extLst>
              <a:ext uri="{FF2B5EF4-FFF2-40B4-BE49-F238E27FC236}">
                <a16:creationId xmlns:a16="http://schemas.microsoft.com/office/drawing/2014/main" id="{4D772627-A55A-4B77-8441-4D72A1932620}"/>
              </a:ext>
            </a:extLst>
          </p:cNvPr>
          <p:cNvGrpSpPr/>
          <p:nvPr/>
        </p:nvGrpSpPr>
        <p:grpSpPr>
          <a:xfrm>
            <a:off x="455169" y="4503615"/>
            <a:ext cx="5020197" cy="646331"/>
            <a:chOff x="959011" y="5695216"/>
            <a:chExt cx="5020197" cy="64633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E46845D-4B5D-4AC6-A191-FF74F8D96E01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99CBA1B-5E81-43B4-8743-0466E13BCA51}"/>
                </a:ext>
              </a:extLst>
            </p:cNvPr>
            <p:cNvSpPr txBox="1"/>
            <p:nvPr/>
          </p:nvSpPr>
          <p:spPr>
            <a:xfrm>
              <a:off x="2968085" y="569521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Chevron 28">
              <a:extLst>
                <a:ext uri="{FF2B5EF4-FFF2-40B4-BE49-F238E27FC236}">
                  <a16:creationId xmlns:a16="http://schemas.microsoft.com/office/drawing/2014/main" id="{5E91450D-F7CB-4AB8-97A4-86EFF16A30C5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7FE4662-6DAA-4108-9CB0-1CF84A7F3B1F}"/>
              </a:ext>
            </a:extLst>
          </p:cNvPr>
          <p:cNvSpPr txBox="1"/>
          <p:nvPr/>
        </p:nvSpPr>
        <p:spPr>
          <a:xfrm>
            <a:off x="731098" y="1611160"/>
            <a:ext cx="5207883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Text Slide</a:t>
            </a:r>
            <a:r>
              <a:rPr lang="en-GB" altLang="ko-KR" sz="2800" dirty="0">
                <a:cs typeface="Arial" pitchFamily="34" charset="0"/>
              </a:rPr>
              <a:t> for your </a:t>
            </a:r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AB037230-499C-4647-93F8-A45B1B6A8B60}"/>
              </a:ext>
            </a:extLst>
          </p:cNvPr>
          <p:cNvGrpSpPr/>
          <p:nvPr/>
        </p:nvGrpSpPr>
        <p:grpSpPr>
          <a:xfrm>
            <a:off x="794588" y="4478007"/>
            <a:ext cx="2645546" cy="1647075"/>
            <a:chOff x="782096" y="4554549"/>
            <a:chExt cx="2645546" cy="1647075"/>
          </a:xfrm>
        </p:grpSpPr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95A0F476-D29E-4654-98DF-B5A2938C1875}"/>
                </a:ext>
              </a:extLst>
            </p:cNvPr>
            <p:cNvSpPr/>
            <p:nvPr/>
          </p:nvSpPr>
          <p:spPr>
            <a:xfrm>
              <a:off x="782096" y="4554549"/>
              <a:ext cx="2645546" cy="1647075"/>
            </a:xfrm>
            <a:prstGeom prst="roundRect">
              <a:avLst>
                <a:gd name="adj" fmla="val 10621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5" name="Group 9">
              <a:extLst>
                <a:ext uri="{FF2B5EF4-FFF2-40B4-BE49-F238E27FC236}">
                  <a16:creationId xmlns:a16="http://schemas.microsoft.com/office/drawing/2014/main" id="{59C07650-6365-4A8F-A36B-171522A6DA1E}"/>
                </a:ext>
              </a:extLst>
            </p:cNvPr>
            <p:cNvGrpSpPr/>
            <p:nvPr/>
          </p:nvGrpSpPr>
          <p:grpSpPr>
            <a:xfrm>
              <a:off x="926367" y="4731755"/>
              <a:ext cx="2357003" cy="1292662"/>
              <a:chOff x="2551705" y="4283314"/>
              <a:chExt cx="2357003" cy="1292662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C4E210B-7A6E-415E-9B53-C22F46E04DD3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Reputation.</a:t>
                </a:r>
                <a:r>
                  <a:rPr lang="ko-KR" alt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 </a:t>
                </a: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75B62F8-4613-4D84-8183-ADDF730E9685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31C71397-82DB-46AF-A237-AF19882AA28D}"/>
              </a:ext>
            </a:extLst>
          </p:cNvPr>
          <p:cNvGrpSpPr/>
          <p:nvPr/>
        </p:nvGrpSpPr>
        <p:grpSpPr>
          <a:xfrm>
            <a:off x="2094097" y="2415915"/>
            <a:ext cx="1840638" cy="1812048"/>
            <a:chOff x="3413345" y="2055602"/>
            <a:chExt cx="1711178" cy="1684599"/>
          </a:xfrm>
        </p:grpSpPr>
        <p:sp>
          <p:nvSpPr>
            <p:cNvPr id="9" name="눈물 방울 8">
              <a:extLst>
                <a:ext uri="{FF2B5EF4-FFF2-40B4-BE49-F238E27FC236}">
                  <a16:creationId xmlns:a16="http://schemas.microsoft.com/office/drawing/2014/main" id="{530D56B9-B904-4761-A341-1250F2894C1C}"/>
                </a:ext>
              </a:extLst>
            </p:cNvPr>
            <p:cNvSpPr/>
            <p:nvPr/>
          </p:nvSpPr>
          <p:spPr>
            <a:xfrm rot="8100000">
              <a:off x="3449385" y="2093328"/>
              <a:ext cx="1632279" cy="1632279"/>
            </a:xfrm>
            <a:prstGeom prst="teardrop">
              <a:avLst>
                <a:gd name="adj" fmla="val 12357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aphicFrame>
          <p:nvGraphicFramePr>
            <p:cNvPr id="10" name="Chart 5">
              <a:extLst>
                <a:ext uri="{FF2B5EF4-FFF2-40B4-BE49-F238E27FC236}">
                  <a16:creationId xmlns:a16="http://schemas.microsoft.com/office/drawing/2014/main" id="{D10EBC23-44FB-4DC4-8A4F-9C83C5E01610}"/>
                </a:ext>
              </a:extLst>
            </p:cNvPr>
            <p:cNvGraphicFramePr/>
            <p:nvPr/>
          </p:nvGraphicFramePr>
          <p:xfrm>
            <a:off x="3413345" y="2055602"/>
            <a:ext cx="1711178" cy="168459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BDA9C337-FBE7-4AD2-9D3E-72A149EBC758}"/>
              </a:ext>
            </a:extLst>
          </p:cNvPr>
          <p:cNvGrpSpPr/>
          <p:nvPr/>
        </p:nvGrpSpPr>
        <p:grpSpPr>
          <a:xfrm>
            <a:off x="4576164" y="4478007"/>
            <a:ext cx="2645546" cy="1647075"/>
            <a:chOff x="782096" y="4554549"/>
            <a:chExt cx="2645546" cy="1647075"/>
          </a:xfrm>
        </p:grpSpPr>
        <p:sp>
          <p:nvSpPr>
            <p:cNvPr id="16" name="사각형: 둥근 모서리 15">
              <a:extLst>
                <a:ext uri="{FF2B5EF4-FFF2-40B4-BE49-F238E27FC236}">
                  <a16:creationId xmlns:a16="http://schemas.microsoft.com/office/drawing/2014/main" id="{11306CDF-62CB-4578-9D52-40B552C30C42}"/>
                </a:ext>
              </a:extLst>
            </p:cNvPr>
            <p:cNvSpPr/>
            <p:nvPr/>
          </p:nvSpPr>
          <p:spPr>
            <a:xfrm>
              <a:off x="782096" y="4554549"/>
              <a:ext cx="2645546" cy="1647075"/>
            </a:xfrm>
            <a:prstGeom prst="roundRect">
              <a:avLst>
                <a:gd name="adj" fmla="val 10621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7" name="Group 9">
              <a:extLst>
                <a:ext uri="{FF2B5EF4-FFF2-40B4-BE49-F238E27FC236}">
                  <a16:creationId xmlns:a16="http://schemas.microsoft.com/office/drawing/2014/main" id="{35276EE2-F9CC-4D9D-A2B2-7C7ED1C25438}"/>
                </a:ext>
              </a:extLst>
            </p:cNvPr>
            <p:cNvGrpSpPr/>
            <p:nvPr/>
          </p:nvGrpSpPr>
          <p:grpSpPr>
            <a:xfrm>
              <a:off x="926367" y="4731755"/>
              <a:ext cx="2357003" cy="1292662"/>
              <a:chOff x="2551705" y="4283314"/>
              <a:chExt cx="2357003" cy="1292662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FB2729B-4599-49A4-8A1A-200D5FE0C79B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Reputation.</a:t>
                </a:r>
                <a:r>
                  <a:rPr lang="ko-KR" alt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 </a:t>
                </a: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09C1CDA-BD2F-4C34-BA8C-8B1D515BC035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87B20C75-D06B-4EBA-9E29-6961C6D7626B}"/>
              </a:ext>
            </a:extLst>
          </p:cNvPr>
          <p:cNvGrpSpPr/>
          <p:nvPr/>
        </p:nvGrpSpPr>
        <p:grpSpPr>
          <a:xfrm>
            <a:off x="5868001" y="2415915"/>
            <a:ext cx="1840638" cy="1812048"/>
            <a:chOff x="3413345" y="2055602"/>
            <a:chExt cx="1711178" cy="1684599"/>
          </a:xfrm>
        </p:grpSpPr>
        <p:sp>
          <p:nvSpPr>
            <p:cNvPr id="21" name="눈물 방울 20">
              <a:extLst>
                <a:ext uri="{FF2B5EF4-FFF2-40B4-BE49-F238E27FC236}">
                  <a16:creationId xmlns:a16="http://schemas.microsoft.com/office/drawing/2014/main" id="{BFCCDFD2-4281-4207-B142-851E20BF2E1A}"/>
                </a:ext>
              </a:extLst>
            </p:cNvPr>
            <p:cNvSpPr/>
            <p:nvPr/>
          </p:nvSpPr>
          <p:spPr>
            <a:xfrm rot="8100000">
              <a:off x="3449385" y="2093328"/>
              <a:ext cx="1632279" cy="1632279"/>
            </a:xfrm>
            <a:prstGeom prst="teardrop">
              <a:avLst>
                <a:gd name="adj" fmla="val 12357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aphicFrame>
          <p:nvGraphicFramePr>
            <p:cNvPr id="22" name="Chart 5">
              <a:extLst>
                <a:ext uri="{FF2B5EF4-FFF2-40B4-BE49-F238E27FC236}">
                  <a16:creationId xmlns:a16="http://schemas.microsoft.com/office/drawing/2014/main" id="{F3363197-B9EF-41AD-833B-2C528AE92E58}"/>
                </a:ext>
              </a:extLst>
            </p:cNvPr>
            <p:cNvGraphicFramePr/>
            <p:nvPr/>
          </p:nvGraphicFramePr>
          <p:xfrm>
            <a:off x="3413345" y="2055602"/>
            <a:ext cx="1711178" cy="168459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D7FF5E41-0B77-41A0-9157-B6A2989B0F4E}"/>
              </a:ext>
            </a:extLst>
          </p:cNvPr>
          <p:cNvGrpSpPr/>
          <p:nvPr/>
        </p:nvGrpSpPr>
        <p:grpSpPr>
          <a:xfrm>
            <a:off x="8344041" y="4478007"/>
            <a:ext cx="2645546" cy="1647075"/>
            <a:chOff x="782096" y="4554549"/>
            <a:chExt cx="2645546" cy="1647075"/>
          </a:xfrm>
        </p:grpSpPr>
        <p:sp>
          <p:nvSpPr>
            <p:cNvPr id="28" name="사각형: 둥근 모서리 27">
              <a:extLst>
                <a:ext uri="{FF2B5EF4-FFF2-40B4-BE49-F238E27FC236}">
                  <a16:creationId xmlns:a16="http://schemas.microsoft.com/office/drawing/2014/main" id="{0A69C0C5-7EB7-43BF-8B5D-E7302D06A543}"/>
                </a:ext>
              </a:extLst>
            </p:cNvPr>
            <p:cNvSpPr/>
            <p:nvPr/>
          </p:nvSpPr>
          <p:spPr>
            <a:xfrm>
              <a:off x="782096" y="4554549"/>
              <a:ext cx="2645546" cy="1647075"/>
            </a:xfrm>
            <a:prstGeom prst="roundRect">
              <a:avLst>
                <a:gd name="adj" fmla="val 10621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9" name="Group 9">
              <a:extLst>
                <a:ext uri="{FF2B5EF4-FFF2-40B4-BE49-F238E27FC236}">
                  <a16:creationId xmlns:a16="http://schemas.microsoft.com/office/drawing/2014/main" id="{E484026C-DA28-4281-9017-C652C549E58F}"/>
                </a:ext>
              </a:extLst>
            </p:cNvPr>
            <p:cNvGrpSpPr/>
            <p:nvPr/>
          </p:nvGrpSpPr>
          <p:grpSpPr>
            <a:xfrm>
              <a:off x="926367" y="4731755"/>
              <a:ext cx="2357003" cy="1292662"/>
              <a:chOff x="2551705" y="4283314"/>
              <a:chExt cx="2357003" cy="1292662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EFD4612-A045-4C80-8E23-5B582860CDBC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Reputation.</a:t>
                </a:r>
                <a:r>
                  <a:rPr lang="ko-KR" alt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 </a:t>
                </a: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E2B49DB-5158-4A49-98F3-9A230272EC38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F85CAE3E-7321-4326-94B1-E2CFD2EB7FE7}"/>
              </a:ext>
            </a:extLst>
          </p:cNvPr>
          <p:cNvGrpSpPr/>
          <p:nvPr/>
        </p:nvGrpSpPr>
        <p:grpSpPr>
          <a:xfrm>
            <a:off x="9628204" y="2415915"/>
            <a:ext cx="1840638" cy="1812048"/>
            <a:chOff x="3413345" y="2055602"/>
            <a:chExt cx="1711178" cy="1684599"/>
          </a:xfrm>
        </p:grpSpPr>
        <p:sp>
          <p:nvSpPr>
            <p:cNvPr id="33" name="눈물 방울 32">
              <a:extLst>
                <a:ext uri="{FF2B5EF4-FFF2-40B4-BE49-F238E27FC236}">
                  <a16:creationId xmlns:a16="http://schemas.microsoft.com/office/drawing/2014/main" id="{6DC76038-EB74-4604-A9EB-F464D985DC93}"/>
                </a:ext>
              </a:extLst>
            </p:cNvPr>
            <p:cNvSpPr/>
            <p:nvPr/>
          </p:nvSpPr>
          <p:spPr>
            <a:xfrm rot="8100000">
              <a:off x="3449385" y="2093328"/>
              <a:ext cx="1632279" cy="1632279"/>
            </a:xfrm>
            <a:prstGeom prst="teardrop">
              <a:avLst>
                <a:gd name="adj" fmla="val 12357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aphicFrame>
          <p:nvGraphicFramePr>
            <p:cNvPr id="34" name="Chart 5">
              <a:extLst>
                <a:ext uri="{FF2B5EF4-FFF2-40B4-BE49-F238E27FC236}">
                  <a16:creationId xmlns:a16="http://schemas.microsoft.com/office/drawing/2014/main" id="{93A103B1-9F83-4F0B-9F34-B1456A46B207}"/>
                </a:ext>
              </a:extLst>
            </p:cNvPr>
            <p:cNvGraphicFramePr/>
            <p:nvPr/>
          </p:nvGraphicFramePr>
          <p:xfrm>
            <a:off x="3413345" y="2055602"/>
            <a:ext cx="1711178" cy="168459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815E504E-BC0A-4435-90CA-F1CEDCB2DCAF}"/>
              </a:ext>
            </a:extLst>
          </p:cNvPr>
          <p:cNvGrpSpPr/>
          <p:nvPr/>
        </p:nvGrpSpPr>
        <p:grpSpPr>
          <a:xfrm>
            <a:off x="794588" y="1753776"/>
            <a:ext cx="10354658" cy="704533"/>
            <a:chOff x="794588" y="1753776"/>
            <a:chExt cx="10354658" cy="704533"/>
          </a:xfrm>
        </p:grpSpPr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5EAEE937-B0A1-42FF-B91C-4FC3F67E3737}"/>
                </a:ext>
              </a:extLst>
            </p:cNvPr>
            <p:cNvGrpSpPr/>
            <p:nvPr/>
          </p:nvGrpSpPr>
          <p:grpSpPr>
            <a:xfrm>
              <a:off x="794588" y="1753776"/>
              <a:ext cx="2806660" cy="704533"/>
              <a:chOff x="632628" y="1545552"/>
              <a:chExt cx="2806660" cy="704533"/>
            </a:xfrm>
          </p:grpSpPr>
          <p:sp>
            <p:nvSpPr>
              <p:cNvPr id="12" name="Oval 26">
                <a:extLst>
                  <a:ext uri="{FF2B5EF4-FFF2-40B4-BE49-F238E27FC236}">
                    <a16:creationId xmlns:a16="http://schemas.microsoft.com/office/drawing/2014/main" id="{88DDA371-F798-4BBF-806F-92F98F3C5610}"/>
                  </a:ext>
                </a:extLst>
              </p:cNvPr>
              <p:cNvSpPr/>
              <p:nvPr/>
            </p:nvSpPr>
            <p:spPr>
              <a:xfrm>
                <a:off x="632628" y="1545552"/>
                <a:ext cx="704533" cy="704533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  <a:effectLst>
                <a:glow rad="76200">
                  <a:schemeClr val="bg1">
                    <a:alpha val="13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3" name="Rounded Rectangle 7">
                <a:extLst>
                  <a:ext uri="{FF2B5EF4-FFF2-40B4-BE49-F238E27FC236}">
                    <a16:creationId xmlns:a16="http://schemas.microsoft.com/office/drawing/2014/main" id="{5D0E742D-323B-4BC1-8380-764EEF651985}"/>
                  </a:ext>
                </a:extLst>
              </p:cNvPr>
              <p:cNvSpPr/>
              <p:nvPr/>
            </p:nvSpPr>
            <p:spPr>
              <a:xfrm>
                <a:off x="808806" y="1745856"/>
                <a:ext cx="352176" cy="303924"/>
              </a:xfrm>
              <a:custGeom>
                <a:avLst/>
                <a:gdLst/>
                <a:ahLst/>
                <a:cxnLst/>
                <a:rect l="l" t="t" r="r" b="b"/>
                <a:pathLst>
                  <a:path w="3240006" h="2796091">
                    <a:moveTo>
                      <a:pt x="686867" y="612319"/>
                    </a:moveTo>
                    <a:cubicBezTo>
                      <a:pt x="611281" y="612319"/>
                      <a:pt x="550007" y="673593"/>
                      <a:pt x="550007" y="749179"/>
                    </a:cubicBezTo>
                    <a:cubicBezTo>
                      <a:pt x="550007" y="824765"/>
                      <a:pt x="611281" y="886039"/>
                      <a:pt x="686867" y="886039"/>
                    </a:cubicBezTo>
                    <a:cubicBezTo>
                      <a:pt x="762453" y="886039"/>
                      <a:pt x="823727" y="824765"/>
                      <a:pt x="823727" y="749179"/>
                    </a:cubicBezTo>
                    <a:cubicBezTo>
                      <a:pt x="823727" y="673593"/>
                      <a:pt x="762453" y="612319"/>
                      <a:pt x="686867" y="612319"/>
                    </a:cubicBezTo>
                    <a:close/>
                    <a:moveTo>
                      <a:pt x="1587500" y="281447"/>
                    </a:moveTo>
                    <a:cubicBezTo>
                      <a:pt x="1432061" y="281447"/>
                      <a:pt x="1306053" y="407455"/>
                      <a:pt x="1306053" y="562894"/>
                    </a:cubicBezTo>
                    <a:cubicBezTo>
                      <a:pt x="1306053" y="718333"/>
                      <a:pt x="1432061" y="844341"/>
                      <a:pt x="1587500" y="844341"/>
                    </a:cubicBezTo>
                    <a:cubicBezTo>
                      <a:pt x="1742939" y="844341"/>
                      <a:pt x="1868947" y="718333"/>
                      <a:pt x="1868947" y="562894"/>
                    </a:cubicBezTo>
                    <a:cubicBezTo>
                      <a:pt x="1868947" y="407455"/>
                      <a:pt x="1742939" y="281447"/>
                      <a:pt x="1587500" y="281447"/>
                    </a:cubicBezTo>
                    <a:close/>
                    <a:moveTo>
                      <a:pt x="1587500" y="0"/>
                    </a:moveTo>
                    <a:cubicBezTo>
                      <a:pt x="1898378" y="0"/>
                      <a:pt x="2150394" y="252016"/>
                      <a:pt x="2150394" y="562894"/>
                    </a:cubicBezTo>
                    <a:cubicBezTo>
                      <a:pt x="2150394" y="786167"/>
                      <a:pt x="2020401" y="979078"/>
                      <a:pt x="1831095" y="1068260"/>
                    </a:cubicBezTo>
                    <a:lnTo>
                      <a:pt x="2215710" y="1068260"/>
                    </a:lnTo>
                    <a:cubicBezTo>
                      <a:pt x="2374756" y="1068260"/>
                      <a:pt x="2503688" y="1197192"/>
                      <a:pt x="2503688" y="1356238"/>
                    </a:cubicBezTo>
                    <a:lnTo>
                      <a:pt x="2503688" y="1474975"/>
                    </a:lnTo>
                    <a:lnTo>
                      <a:pt x="2656086" y="1474975"/>
                    </a:lnTo>
                    <a:cubicBezTo>
                      <a:pt x="2692420" y="1474975"/>
                      <a:pt x="2722815" y="1500405"/>
                      <a:pt x="2728975" y="1534767"/>
                    </a:cubicBezTo>
                    <a:lnTo>
                      <a:pt x="3240006" y="1109804"/>
                    </a:lnTo>
                    <a:lnTo>
                      <a:pt x="3240006" y="2754548"/>
                    </a:lnTo>
                    <a:lnTo>
                      <a:pt x="2728975" y="2329585"/>
                    </a:lnTo>
                    <a:cubicBezTo>
                      <a:pt x="2722815" y="2363946"/>
                      <a:pt x="2692420" y="2389375"/>
                      <a:pt x="2656086" y="2389375"/>
                    </a:cubicBezTo>
                    <a:lnTo>
                      <a:pt x="2503688" y="2389375"/>
                    </a:lnTo>
                    <a:lnTo>
                      <a:pt x="2503688" y="2508113"/>
                    </a:lnTo>
                    <a:cubicBezTo>
                      <a:pt x="2503688" y="2667159"/>
                      <a:pt x="2374756" y="2796091"/>
                      <a:pt x="2215710" y="2796091"/>
                    </a:cubicBezTo>
                    <a:lnTo>
                      <a:pt x="287978" y="2796091"/>
                    </a:lnTo>
                    <a:cubicBezTo>
                      <a:pt x="128932" y="2796091"/>
                      <a:pt x="0" y="2667159"/>
                      <a:pt x="0" y="2508113"/>
                    </a:cubicBezTo>
                    <a:lnTo>
                      <a:pt x="0" y="1356238"/>
                    </a:lnTo>
                    <a:cubicBezTo>
                      <a:pt x="0" y="1197192"/>
                      <a:pt x="128932" y="1068260"/>
                      <a:pt x="287978" y="1068260"/>
                    </a:cubicBezTo>
                    <a:lnTo>
                      <a:pt x="544513" y="1068260"/>
                    </a:lnTo>
                    <a:cubicBezTo>
                      <a:pt x="422089" y="1014226"/>
                      <a:pt x="336949" y="891645"/>
                      <a:pt x="336949" y="749179"/>
                    </a:cubicBezTo>
                    <a:cubicBezTo>
                      <a:pt x="336949" y="555925"/>
                      <a:pt x="493613" y="399261"/>
                      <a:pt x="686867" y="399261"/>
                    </a:cubicBezTo>
                    <a:cubicBezTo>
                      <a:pt x="880121" y="399261"/>
                      <a:pt x="1036785" y="555925"/>
                      <a:pt x="1036785" y="749179"/>
                    </a:cubicBezTo>
                    <a:cubicBezTo>
                      <a:pt x="1036785" y="891645"/>
                      <a:pt x="951645" y="1014226"/>
                      <a:pt x="829222" y="1068260"/>
                    </a:cubicBezTo>
                    <a:lnTo>
                      <a:pt x="1343906" y="1068260"/>
                    </a:lnTo>
                    <a:cubicBezTo>
                      <a:pt x="1154600" y="979078"/>
                      <a:pt x="1024606" y="786167"/>
                      <a:pt x="1024606" y="562894"/>
                    </a:cubicBezTo>
                    <a:cubicBezTo>
                      <a:pt x="1024606" y="252016"/>
                      <a:pt x="1276622" y="0"/>
                      <a:pt x="158750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A336192-63A4-4333-8363-3B7FA41CF57C}"/>
                  </a:ext>
                </a:extLst>
              </p:cNvPr>
              <p:cNvSpPr txBox="1"/>
              <p:nvPr/>
            </p:nvSpPr>
            <p:spPr>
              <a:xfrm>
                <a:off x="1431825" y="1697763"/>
                <a:ext cx="2007463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Here</a:t>
                </a:r>
                <a:endParaRPr lang="ko-KR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6B208C73-78E2-43DE-AEF3-D749BA6EFDEF}"/>
                </a:ext>
              </a:extLst>
            </p:cNvPr>
            <p:cNvGrpSpPr/>
            <p:nvPr/>
          </p:nvGrpSpPr>
          <p:grpSpPr>
            <a:xfrm>
              <a:off x="4570137" y="1753776"/>
              <a:ext cx="2806929" cy="704533"/>
              <a:chOff x="4592429" y="1545552"/>
              <a:chExt cx="2806929" cy="704533"/>
            </a:xfrm>
          </p:grpSpPr>
          <p:sp>
            <p:nvSpPr>
              <p:cNvPr id="24" name="Oval 21">
                <a:extLst>
                  <a:ext uri="{FF2B5EF4-FFF2-40B4-BE49-F238E27FC236}">
                    <a16:creationId xmlns:a16="http://schemas.microsoft.com/office/drawing/2014/main" id="{829C4F27-67EC-4877-8477-F14FCD6C7581}"/>
                  </a:ext>
                </a:extLst>
              </p:cNvPr>
              <p:cNvSpPr/>
              <p:nvPr/>
            </p:nvSpPr>
            <p:spPr>
              <a:xfrm>
                <a:off x="4592429" y="1545552"/>
                <a:ext cx="704533" cy="704533"/>
              </a:xfrm>
              <a:prstGeom prst="ellipse">
                <a:avLst/>
              </a:prstGeom>
              <a:noFill/>
              <a:ln w="25400">
                <a:solidFill>
                  <a:schemeClr val="accent2"/>
                </a:solidFill>
              </a:ln>
              <a:effectLst>
                <a:glow rad="76200">
                  <a:schemeClr val="bg1">
                    <a:alpha val="13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25" name="Rounded Rectangle 5">
                <a:extLst>
                  <a:ext uri="{FF2B5EF4-FFF2-40B4-BE49-F238E27FC236}">
                    <a16:creationId xmlns:a16="http://schemas.microsoft.com/office/drawing/2014/main" id="{E1CA1772-94DC-497A-AE0F-C47D3D1C2193}"/>
                  </a:ext>
                </a:extLst>
              </p:cNvPr>
              <p:cNvSpPr/>
              <p:nvPr/>
            </p:nvSpPr>
            <p:spPr>
              <a:xfrm flipH="1">
                <a:off x="4748775" y="1736196"/>
                <a:ext cx="391841" cy="323245"/>
              </a:xfrm>
              <a:custGeom>
                <a:avLst/>
                <a:gdLst>
                  <a:gd name="connsiteX0" fmla="*/ 1384251 w 3217557"/>
                  <a:gd name="connsiteY0" fmla="*/ 661544 h 2702049"/>
                  <a:gd name="connsiteX1" fmla="*/ 1574067 w 3217557"/>
                  <a:gd name="connsiteY1" fmla="*/ 851360 h 2702049"/>
                  <a:gd name="connsiteX2" fmla="*/ 1384251 w 3217557"/>
                  <a:gd name="connsiteY2" fmla="*/ 1041176 h 2702049"/>
                  <a:gd name="connsiteX3" fmla="*/ 1194435 w 3217557"/>
                  <a:gd name="connsiteY3" fmla="*/ 851360 h 2702049"/>
                  <a:gd name="connsiteX4" fmla="*/ 1384251 w 3217557"/>
                  <a:gd name="connsiteY4" fmla="*/ 661544 h 2702049"/>
                  <a:gd name="connsiteX5" fmla="*/ 1993421 w 3217557"/>
                  <a:gd name="connsiteY5" fmla="*/ 661544 h 2702049"/>
                  <a:gd name="connsiteX6" fmla="*/ 2183237 w 3217557"/>
                  <a:gd name="connsiteY6" fmla="*/ 851360 h 2702049"/>
                  <a:gd name="connsiteX7" fmla="*/ 1993421 w 3217557"/>
                  <a:gd name="connsiteY7" fmla="*/ 1041176 h 2702049"/>
                  <a:gd name="connsiteX8" fmla="*/ 1803605 w 3217557"/>
                  <a:gd name="connsiteY8" fmla="*/ 851360 h 2702049"/>
                  <a:gd name="connsiteX9" fmla="*/ 1993421 w 3217557"/>
                  <a:gd name="connsiteY9" fmla="*/ 661544 h 2702049"/>
                  <a:gd name="connsiteX10" fmla="*/ 2602591 w 3217557"/>
                  <a:gd name="connsiteY10" fmla="*/ 661544 h 2702049"/>
                  <a:gd name="connsiteX11" fmla="*/ 2792407 w 3217557"/>
                  <a:gd name="connsiteY11" fmla="*/ 851360 h 2702049"/>
                  <a:gd name="connsiteX12" fmla="*/ 2602591 w 3217557"/>
                  <a:gd name="connsiteY12" fmla="*/ 1041176 h 2702049"/>
                  <a:gd name="connsiteX13" fmla="*/ 2412775 w 3217557"/>
                  <a:gd name="connsiteY13" fmla="*/ 851360 h 2702049"/>
                  <a:gd name="connsiteX14" fmla="*/ 2602591 w 3217557"/>
                  <a:gd name="connsiteY14" fmla="*/ 661544 h 2702049"/>
                  <a:gd name="connsiteX15" fmla="*/ 677114 w 3217557"/>
                  <a:gd name="connsiteY15" fmla="*/ 569491 h 2702049"/>
                  <a:gd name="connsiteX16" fmla="*/ 330916 w 3217557"/>
                  <a:gd name="connsiteY16" fmla="*/ 569491 h 2702049"/>
                  <a:gd name="connsiteX17" fmla="*/ 0 w 3217557"/>
                  <a:gd name="connsiteY17" fmla="*/ 900407 h 2702049"/>
                  <a:gd name="connsiteX18" fmla="*/ 0 w 3217557"/>
                  <a:gd name="connsiteY18" fmla="*/ 1952009 h 2702049"/>
                  <a:gd name="connsiteX19" fmla="*/ 330916 w 3217557"/>
                  <a:gd name="connsiteY19" fmla="*/ 2282925 h 2702049"/>
                  <a:gd name="connsiteX20" fmla="*/ 711670 w 3217557"/>
                  <a:gd name="connsiteY20" fmla="*/ 2282925 h 2702049"/>
                  <a:gd name="connsiteX21" fmla="*/ 15770 w 3217557"/>
                  <a:gd name="connsiteY21" fmla="*/ 2702049 h 2702049"/>
                  <a:gd name="connsiteX22" fmla="*/ 1294529 w 3217557"/>
                  <a:gd name="connsiteY22" fmla="*/ 2282925 h 2702049"/>
                  <a:gd name="connsiteX23" fmla="*/ 2117356 w 3217557"/>
                  <a:gd name="connsiteY23" fmla="*/ 2282925 h 2702049"/>
                  <a:gd name="connsiteX24" fmla="*/ 2418395 w 3217557"/>
                  <a:gd name="connsiteY24" fmla="*/ 2087951 h 2702049"/>
                  <a:gd name="connsiteX25" fmla="*/ 1830857 w 3217557"/>
                  <a:gd name="connsiteY25" fmla="*/ 1799347 h 2702049"/>
                  <a:gd name="connsiteX26" fmla="*/ 1008030 w 3217557"/>
                  <a:gd name="connsiteY26" fmla="*/ 1799347 h 2702049"/>
                  <a:gd name="connsiteX27" fmla="*/ 677114 w 3217557"/>
                  <a:gd name="connsiteY27" fmla="*/ 1468431 h 2702049"/>
                  <a:gd name="connsiteX28" fmla="*/ 677114 w 3217557"/>
                  <a:gd name="connsiteY28" fmla="*/ 569491 h 2702049"/>
                  <a:gd name="connsiteX29" fmla="*/ 2886641 w 3217557"/>
                  <a:gd name="connsiteY29" fmla="*/ 0 h 2702049"/>
                  <a:gd name="connsiteX30" fmla="*/ 1100201 w 3217557"/>
                  <a:gd name="connsiteY30" fmla="*/ 0 h 2702049"/>
                  <a:gd name="connsiteX31" fmla="*/ 769285 w 3217557"/>
                  <a:gd name="connsiteY31" fmla="*/ 330916 h 2702049"/>
                  <a:gd name="connsiteX32" fmla="*/ 769285 w 3217557"/>
                  <a:gd name="connsiteY32" fmla="*/ 1382518 h 2702049"/>
                  <a:gd name="connsiteX33" fmla="*/ 1100201 w 3217557"/>
                  <a:gd name="connsiteY33" fmla="*/ 1713434 h 2702049"/>
                  <a:gd name="connsiteX34" fmla="*/ 1923028 w 3217557"/>
                  <a:gd name="connsiteY34" fmla="*/ 1713434 h 2702049"/>
                  <a:gd name="connsiteX35" fmla="*/ 3078958 w 3217557"/>
                  <a:gd name="connsiteY35" fmla="*/ 2077967 h 2702049"/>
                  <a:gd name="connsiteX36" fmla="*/ 2505887 w 3217557"/>
                  <a:gd name="connsiteY36" fmla="*/ 1713434 h 2702049"/>
                  <a:gd name="connsiteX37" fmla="*/ 2886641 w 3217557"/>
                  <a:gd name="connsiteY37" fmla="*/ 1713434 h 2702049"/>
                  <a:gd name="connsiteX38" fmla="*/ 3217557 w 3217557"/>
                  <a:gd name="connsiteY38" fmla="*/ 1382518 h 2702049"/>
                  <a:gd name="connsiteX39" fmla="*/ 3217557 w 3217557"/>
                  <a:gd name="connsiteY39" fmla="*/ 330916 h 2702049"/>
                  <a:gd name="connsiteX40" fmla="*/ 2886641 w 3217557"/>
                  <a:gd name="connsiteY40" fmla="*/ 0 h 2702049"/>
                  <a:gd name="connsiteX0" fmla="*/ 1384251 w 3217557"/>
                  <a:gd name="connsiteY0" fmla="*/ 661544 h 2702049"/>
                  <a:gd name="connsiteX1" fmla="*/ 1574067 w 3217557"/>
                  <a:gd name="connsiteY1" fmla="*/ 851360 h 2702049"/>
                  <a:gd name="connsiteX2" fmla="*/ 1384251 w 3217557"/>
                  <a:gd name="connsiteY2" fmla="*/ 1041176 h 2702049"/>
                  <a:gd name="connsiteX3" fmla="*/ 1194435 w 3217557"/>
                  <a:gd name="connsiteY3" fmla="*/ 851360 h 2702049"/>
                  <a:gd name="connsiteX4" fmla="*/ 1384251 w 3217557"/>
                  <a:gd name="connsiteY4" fmla="*/ 661544 h 2702049"/>
                  <a:gd name="connsiteX5" fmla="*/ 1993421 w 3217557"/>
                  <a:gd name="connsiteY5" fmla="*/ 661544 h 2702049"/>
                  <a:gd name="connsiteX6" fmla="*/ 2183237 w 3217557"/>
                  <a:gd name="connsiteY6" fmla="*/ 851360 h 2702049"/>
                  <a:gd name="connsiteX7" fmla="*/ 1993421 w 3217557"/>
                  <a:gd name="connsiteY7" fmla="*/ 1041176 h 2702049"/>
                  <a:gd name="connsiteX8" fmla="*/ 1803605 w 3217557"/>
                  <a:gd name="connsiteY8" fmla="*/ 851360 h 2702049"/>
                  <a:gd name="connsiteX9" fmla="*/ 1993421 w 3217557"/>
                  <a:gd name="connsiteY9" fmla="*/ 661544 h 2702049"/>
                  <a:gd name="connsiteX10" fmla="*/ 2602591 w 3217557"/>
                  <a:gd name="connsiteY10" fmla="*/ 661544 h 2702049"/>
                  <a:gd name="connsiteX11" fmla="*/ 2792407 w 3217557"/>
                  <a:gd name="connsiteY11" fmla="*/ 851360 h 2702049"/>
                  <a:gd name="connsiteX12" fmla="*/ 2602591 w 3217557"/>
                  <a:gd name="connsiteY12" fmla="*/ 1041176 h 2702049"/>
                  <a:gd name="connsiteX13" fmla="*/ 2412775 w 3217557"/>
                  <a:gd name="connsiteY13" fmla="*/ 851360 h 2702049"/>
                  <a:gd name="connsiteX14" fmla="*/ 2602591 w 3217557"/>
                  <a:gd name="connsiteY14" fmla="*/ 661544 h 2702049"/>
                  <a:gd name="connsiteX15" fmla="*/ 677114 w 3217557"/>
                  <a:gd name="connsiteY15" fmla="*/ 569491 h 2702049"/>
                  <a:gd name="connsiteX16" fmla="*/ 330916 w 3217557"/>
                  <a:gd name="connsiteY16" fmla="*/ 569491 h 2702049"/>
                  <a:gd name="connsiteX17" fmla="*/ 0 w 3217557"/>
                  <a:gd name="connsiteY17" fmla="*/ 900407 h 2702049"/>
                  <a:gd name="connsiteX18" fmla="*/ 0 w 3217557"/>
                  <a:gd name="connsiteY18" fmla="*/ 1952009 h 2702049"/>
                  <a:gd name="connsiteX19" fmla="*/ 330916 w 3217557"/>
                  <a:gd name="connsiteY19" fmla="*/ 2282925 h 2702049"/>
                  <a:gd name="connsiteX20" fmla="*/ 711670 w 3217557"/>
                  <a:gd name="connsiteY20" fmla="*/ 2282925 h 2702049"/>
                  <a:gd name="connsiteX21" fmla="*/ 15770 w 3217557"/>
                  <a:gd name="connsiteY21" fmla="*/ 2702049 h 2702049"/>
                  <a:gd name="connsiteX22" fmla="*/ 1294529 w 3217557"/>
                  <a:gd name="connsiteY22" fmla="*/ 2282925 h 2702049"/>
                  <a:gd name="connsiteX23" fmla="*/ 2117356 w 3217557"/>
                  <a:gd name="connsiteY23" fmla="*/ 2282925 h 2702049"/>
                  <a:gd name="connsiteX24" fmla="*/ 2418395 w 3217557"/>
                  <a:gd name="connsiteY24" fmla="*/ 2087951 h 2702049"/>
                  <a:gd name="connsiteX25" fmla="*/ 1830857 w 3217557"/>
                  <a:gd name="connsiteY25" fmla="*/ 1799347 h 2702049"/>
                  <a:gd name="connsiteX26" fmla="*/ 1008030 w 3217557"/>
                  <a:gd name="connsiteY26" fmla="*/ 1799347 h 2702049"/>
                  <a:gd name="connsiteX27" fmla="*/ 677114 w 3217557"/>
                  <a:gd name="connsiteY27" fmla="*/ 1468431 h 2702049"/>
                  <a:gd name="connsiteX28" fmla="*/ 677114 w 3217557"/>
                  <a:gd name="connsiteY28" fmla="*/ 569491 h 2702049"/>
                  <a:gd name="connsiteX29" fmla="*/ 2886641 w 3217557"/>
                  <a:gd name="connsiteY29" fmla="*/ 0 h 2702049"/>
                  <a:gd name="connsiteX30" fmla="*/ 1100201 w 3217557"/>
                  <a:gd name="connsiteY30" fmla="*/ 0 h 2702049"/>
                  <a:gd name="connsiteX31" fmla="*/ 769285 w 3217557"/>
                  <a:gd name="connsiteY31" fmla="*/ 330916 h 2702049"/>
                  <a:gd name="connsiteX32" fmla="*/ 769285 w 3217557"/>
                  <a:gd name="connsiteY32" fmla="*/ 1382518 h 2702049"/>
                  <a:gd name="connsiteX33" fmla="*/ 1100201 w 3217557"/>
                  <a:gd name="connsiteY33" fmla="*/ 1713434 h 2702049"/>
                  <a:gd name="connsiteX34" fmla="*/ 1923028 w 3217557"/>
                  <a:gd name="connsiteY34" fmla="*/ 1713434 h 2702049"/>
                  <a:gd name="connsiteX35" fmla="*/ 3078958 w 3217557"/>
                  <a:gd name="connsiteY35" fmla="*/ 2077967 h 2702049"/>
                  <a:gd name="connsiteX36" fmla="*/ 2505887 w 3217557"/>
                  <a:gd name="connsiteY36" fmla="*/ 1713434 h 2702049"/>
                  <a:gd name="connsiteX37" fmla="*/ 2886641 w 3217557"/>
                  <a:gd name="connsiteY37" fmla="*/ 1713434 h 2702049"/>
                  <a:gd name="connsiteX38" fmla="*/ 3217557 w 3217557"/>
                  <a:gd name="connsiteY38" fmla="*/ 1382518 h 2702049"/>
                  <a:gd name="connsiteX39" fmla="*/ 3217557 w 3217557"/>
                  <a:gd name="connsiteY39" fmla="*/ 330916 h 2702049"/>
                  <a:gd name="connsiteX40" fmla="*/ 2886641 w 3217557"/>
                  <a:gd name="connsiteY40" fmla="*/ 0 h 2702049"/>
                  <a:gd name="connsiteX0" fmla="*/ 1384251 w 3217557"/>
                  <a:gd name="connsiteY0" fmla="*/ 661544 h 2633810"/>
                  <a:gd name="connsiteX1" fmla="*/ 1574067 w 3217557"/>
                  <a:gd name="connsiteY1" fmla="*/ 851360 h 2633810"/>
                  <a:gd name="connsiteX2" fmla="*/ 1384251 w 3217557"/>
                  <a:gd name="connsiteY2" fmla="*/ 1041176 h 2633810"/>
                  <a:gd name="connsiteX3" fmla="*/ 1194435 w 3217557"/>
                  <a:gd name="connsiteY3" fmla="*/ 851360 h 2633810"/>
                  <a:gd name="connsiteX4" fmla="*/ 1384251 w 3217557"/>
                  <a:gd name="connsiteY4" fmla="*/ 661544 h 2633810"/>
                  <a:gd name="connsiteX5" fmla="*/ 1993421 w 3217557"/>
                  <a:gd name="connsiteY5" fmla="*/ 661544 h 2633810"/>
                  <a:gd name="connsiteX6" fmla="*/ 2183237 w 3217557"/>
                  <a:gd name="connsiteY6" fmla="*/ 851360 h 2633810"/>
                  <a:gd name="connsiteX7" fmla="*/ 1993421 w 3217557"/>
                  <a:gd name="connsiteY7" fmla="*/ 1041176 h 2633810"/>
                  <a:gd name="connsiteX8" fmla="*/ 1803605 w 3217557"/>
                  <a:gd name="connsiteY8" fmla="*/ 851360 h 2633810"/>
                  <a:gd name="connsiteX9" fmla="*/ 1993421 w 3217557"/>
                  <a:gd name="connsiteY9" fmla="*/ 661544 h 2633810"/>
                  <a:gd name="connsiteX10" fmla="*/ 2602591 w 3217557"/>
                  <a:gd name="connsiteY10" fmla="*/ 661544 h 2633810"/>
                  <a:gd name="connsiteX11" fmla="*/ 2792407 w 3217557"/>
                  <a:gd name="connsiteY11" fmla="*/ 851360 h 2633810"/>
                  <a:gd name="connsiteX12" fmla="*/ 2602591 w 3217557"/>
                  <a:gd name="connsiteY12" fmla="*/ 1041176 h 2633810"/>
                  <a:gd name="connsiteX13" fmla="*/ 2412775 w 3217557"/>
                  <a:gd name="connsiteY13" fmla="*/ 851360 h 2633810"/>
                  <a:gd name="connsiteX14" fmla="*/ 2602591 w 3217557"/>
                  <a:gd name="connsiteY14" fmla="*/ 661544 h 2633810"/>
                  <a:gd name="connsiteX15" fmla="*/ 677114 w 3217557"/>
                  <a:gd name="connsiteY15" fmla="*/ 569491 h 2633810"/>
                  <a:gd name="connsiteX16" fmla="*/ 330916 w 3217557"/>
                  <a:gd name="connsiteY16" fmla="*/ 569491 h 2633810"/>
                  <a:gd name="connsiteX17" fmla="*/ 0 w 3217557"/>
                  <a:gd name="connsiteY17" fmla="*/ 900407 h 2633810"/>
                  <a:gd name="connsiteX18" fmla="*/ 0 w 3217557"/>
                  <a:gd name="connsiteY18" fmla="*/ 1952009 h 2633810"/>
                  <a:gd name="connsiteX19" fmla="*/ 330916 w 3217557"/>
                  <a:gd name="connsiteY19" fmla="*/ 2282925 h 2633810"/>
                  <a:gd name="connsiteX20" fmla="*/ 711670 w 3217557"/>
                  <a:gd name="connsiteY20" fmla="*/ 2282925 h 2633810"/>
                  <a:gd name="connsiteX21" fmla="*/ 165895 w 3217557"/>
                  <a:gd name="connsiteY21" fmla="*/ 2633810 h 2633810"/>
                  <a:gd name="connsiteX22" fmla="*/ 1294529 w 3217557"/>
                  <a:gd name="connsiteY22" fmla="*/ 2282925 h 2633810"/>
                  <a:gd name="connsiteX23" fmla="*/ 2117356 w 3217557"/>
                  <a:gd name="connsiteY23" fmla="*/ 2282925 h 2633810"/>
                  <a:gd name="connsiteX24" fmla="*/ 2418395 w 3217557"/>
                  <a:gd name="connsiteY24" fmla="*/ 2087951 h 2633810"/>
                  <a:gd name="connsiteX25" fmla="*/ 1830857 w 3217557"/>
                  <a:gd name="connsiteY25" fmla="*/ 1799347 h 2633810"/>
                  <a:gd name="connsiteX26" fmla="*/ 1008030 w 3217557"/>
                  <a:gd name="connsiteY26" fmla="*/ 1799347 h 2633810"/>
                  <a:gd name="connsiteX27" fmla="*/ 677114 w 3217557"/>
                  <a:gd name="connsiteY27" fmla="*/ 1468431 h 2633810"/>
                  <a:gd name="connsiteX28" fmla="*/ 677114 w 3217557"/>
                  <a:gd name="connsiteY28" fmla="*/ 569491 h 2633810"/>
                  <a:gd name="connsiteX29" fmla="*/ 2886641 w 3217557"/>
                  <a:gd name="connsiteY29" fmla="*/ 0 h 2633810"/>
                  <a:gd name="connsiteX30" fmla="*/ 1100201 w 3217557"/>
                  <a:gd name="connsiteY30" fmla="*/ 0 h 2633810"/>
                  <a:gd name="connsiteX31" fmla="*/ 769285 w 3217557"/>
                  <a:gd name="connsiteY31" fmla="*/ 330916 h 2633810"/>
                  <a:gd name="connsiteX32" fmla="*/ 769285 w 3217557"/>
                  <a:gd name="connsiteY32" fmla="*/ 1382518 h 2633810"/>
                  <a:gd name="connsiteX33" fmla="*/ 1100201 w 3217557"/>
                  <a:gd name="connsiteY33" fmla="*/ 1713434 h 2633810"/>
                  <a:gd name="connsiteX34" fmla="*/ 1923028 w 3217557"/>
                  <a:gd name="connsiteY34" fmla="*/ 1713434 h 2633810"/>
                  <a:gd name="connsiteX35" fmla="*/ 3078958 w 3217557"/>
                  <a:gd name="connsiteY35" fmla="*/ 2077967 h 2633810"/>
                  <a:gd name="connsiteX36" fmla="*/ 2505887 w 3217557"/>
                  <a:gd name="connsiteY36" fmla="*/ 1713434 h 2633810"/>
                  <a:gd name="connsiteX37" fmla="*/ 2886641 w 3217557"/>
                  <a:gd name="connsiteY37" fmla="*/ 1713434 h 2633810"/>
                  <a:gd name="connsiteX38" fmla="*/ 3217557 w 3217557"/>
                  <a:gd name="connsiteY38" fmla="*/ 1382518 h 2633810"/>
                  <a:gd name="connsiteX39" fmla="*/ 3217557 w 3217557"/>
                  <a:gd name="connsiteY39" fmla="*/ 330916 h 2633810"/>
                  <a:gd name="connsiteX40" fmla="*/ 2886641 w 3217557"/>
                  <a:gd name="connsiteY40" fmla="*/ 0 h 2633810"/>
                  <a:gd name="connsiteX0" fmla="*/ 1384251 w 3217557"/>
                  <a:gd name="connsiteY0" fmla="*/ 661544 h 2633810"/>
                  <a:gd name="connsiteX1" fmla="*/ 1574067 w 3217557"/>
                  <a:gd name="connsiteY1" fmla="*/ 851360 h 2633810"/>
                  <a:gd name="connsiteX2" fmla="*/ 1384251 w 3217557"/>
                  <a:gd name="connsiteY2" fmla="*/ 1041176 h 2633810"/>
                  <a:gd name="connsiteX3" fmla="*/ 1194435 w 3217557"/>
                  <a:gd name="connsiteY3" fmla="*/ 851360 h 2633810"/>
                  <a:gd name="connsiteX4" fmla="*/ 1384251 w 3217557"/>
                  <a:gd name="connsiteY4" fmla="*/ 661544 h 2633810"/>
                  <a:gd name="connsiteX5" fmla="*/ 1993421 w 3217557"/>
                  <a:gd name="connsiteY5" fmla="*/ 661544 h 2633810"/>
                  <a:gd name="connsiteX6" fmla="*/ 2183237 w 3217557"/>
                  <a:gd name="connsiteY6" fmla="*/ 851360 h 2633810"/>
                  <a:gd name="connsiteX7" fmla="*/ 1993421 w 3217557"/>
                  <a:gd name="connsiteY7" fmla="*/ 1041176 h 2633810"/>
                  <a:gd name="connsiteX8" fmla="*/ 1803605 w 3217557"/>
                  <a:gd name="connsiteY8" fmla="*/ 851360 h 2633810"/>
                  <a:gd name="connsiteX9" fmla="*/ 1993421 w 3217557"/>
                  <a:gd name="connsiteY9" fmla="*/ 661544 h 2633810"/>
                  <a:gd name="connsiteX10" fmla="*/ 2602591 w 3217557"/>
                  <a:gd name="connsiteY10" fmla="*/ 661544 h 2633810"/>
                  <a:gd name="connsiteX11" fmla="*/ 2792407 w 3217557"/>
                  <a:gd name="connsiteY11" fmla="*/ 851360 h 2633810"/>
                  <a:gd name="connsiteX12" fmla="*/ 2602591 w 3217557"/>
                  <a:gd name="connsiteY12" fmla="*/ 1041176 h 2633810"/>
                  <a:gd name="connsiteX13" fmla="*/ 2412775 w 3217557"/>
                  <a:gd name="connsiteY13" fmla="*/ 851360 h 2633810"/>
                  <a:gd name="connsiteX14" fmla="*/ 2602591 w 3217557"/>
                  <a:gd name="connsiteY14" fmla="*/ 661544 h 2633810"/>
                  <a:gd name="connsiteX15" fmla="*/ 677114 w 3217557"/>
                  <a:gd name="connsiteY15" fmla="*/ 569491 h 2633810"/>
                  <a:gd name="connsiteX16" fmla="*/ 330916 w 3217557"/>
                  <a:gd name="connsiteY16" fmla="*/ 569491 h 2633810"/>
                  <a:gd name="connsiteX17" fmla="*/ 0 w 3217557"/>
                  <a:gd name="connsiteY17" fmla="*/ 900407 h 2633810"/>
                  <a:gd name="connsiteX18" fmla="*/ 0 w 3217557"/>
                  <a:gd name="connsiteY18" fmla="*/ 1952009 h 2633810"/>
                  <a:gd name="connsiteX19" fmla="*/ 330916 w 3217557"/>
                  <a:gd name="connsiteY19" fmla="*/ 2282925 h 2633810"/>
                  <a:gd name="connsiteX20" fmla="*/ 711670 w 3217557"/>
                  <a:gd name="connsiteY20" fmla="*/ 2282925 h 2633810"/>
                  <a:gd name="connsiteX21" fmla="*/ 165895 w 3217557"/>
                  <a:gd name="connsiteY21" fmla="*/ 2633810 h 2633810"/>
                  <a:gd name="connsiteX22" fmla="*/ 1294529 w 3217557"/>
                  <a:gd name="connsiteY22" fmla="*/ 2282925 h 2633810"/>
                  <a:gd name="connsiteX23" fmla="*/ 2117356 w 3217557"/>
                  <a:gd name="connsiteY23" fmla="*/ 2282925 h 2633810"/>
                  <a:gd name="connsiteX24" fmla="*/ 2418395 w 3217557"/>
                  <a:gd name="connsiteY24" fmla="*/ 2087951 h 2633810"/>
                  <a:gd name="connsiteX25" fmla="*/ 1830857 w 3217557"/>
                  <a:gd name="connsiteY25" fmla="*/ 1799347 h 2633810"/>
                  <a:gd name="connsiteX26" fmla="*/ 1008030 w 3217557"/>
                  <a:gd name="connsiteY26" fmla="*/ 1799347 h 2633810"/>
                  <a:gd name="connsiteX27" fmla="*/ 677114 w 3217557"/>
                  <a:gd name="connsiteY27" fmla="*/ 1468431 h 2633810"/>
                  <a:gd name="connsiteX28" fmla="*/ 677114 w 3217557"/>
                  <a:gd name="connsiteY28" fmla="*/ 569491 h 2633810"/>
                  <a:gd name="connsiteX29" fmla="*/ 2886641 w 3217557"/>
                  <a:gd name="connsiteY29" fmla="*/ 0 h 2633810"/>
                  <a:gd name="connsiteX30" fmla="*/ 1100201 w 3217557"/>
                  <a:gd name="connsiteY30" fmla="*/ 0 h 2633810"/>
                  <a:gd name="connsiteX31" fmla="*/ 769285 w 3217557"/>
                  <a:gd name="connsiteY31" fmla="*/ 330916 h 2633810"/>
                  <a:gd name="connsiteX32" fmla="*/ 769285 w 3217557"/>
                  <a:gd name="connsiteY32" fmla="*/ 1382518 h 2633810"/>
                  <a:gd name="connsiteX33" fmla="*/ 1100201 w 3217557"/>
                  <a:gd name="connsiteY33" fmla="*/ 1713434 h 2633810"/>
                  <a:gd name="connsiteX34" fmla="*/ 1923028 w 3217557"/>
                  <a:gd name="connsiteY34" fmla="*/ 1713434 h 2633810"/>
                  <a:gd name="connsiteX35" fmla="*/ 3078958 w 3217557"/>
                  <a:gd name="connsiteY35" fmla="*/ 2077967 h 2633810"/>
                  <a:gd name="connsiteX36" fmla="*/ 2505887 w 3217557"/>
                  <a:gd name="connsiteY36" fmla="*/ 1713434 h 2633810"/>
                  <a:gd name="connsiteX37" fmla="*/ 2886641 w 3217557"/>
                  <a:gd name="connsiteY37" fmla="*/ 1713434 h 2633810"/>
                  <a:gd name="connsiteX38" fmla="*/ 3217557 w 3217557"/>
                  <a:gd name="connsiteY38" fmla="*/ 1382518 h 2633810"/>
                  <a:gd name="connsiteX39" fmla="*/ 3217557 w 3217557"/>
                  <a:gd name="connsiteY39" fmla="*/ 330916 h 2633810"/>
                  <a:gd name="connsiteX40" fmla="*/ 2886641 w 3217557"/>
                  <a:gd name="connsiteY40" fmla="*/ 0 h 2633810"/>
                  <a:gd name="connsiteX0" fmla="*/ 1384251 w 3217557"/>
                  <a:gd name="connsiteY0" fmla="*/ 661544 h 2633810"/>
                  <a:gd name="connsiteX1" fmla="*/ 1574067 w 3217557"/>
                  <a:gd name="connsiteY1" fmla="*/ 851360 h 2633810"/>
                  <a:gd name="connsiteX2" fmla="*/ 1384251 w 3217557"/>
                  <a:gd name="connsiteY2" fmla="*/ 1041176 h 2633810"/>
                  <a:gd name="connsiteX3" fmla="*/ 1194435 w 3217557"/>
                  <a:gd name="connsiteY3" fmla="*/ 851360 h 2633810"/>
                  <a:gd name="connsiteX4" fmla="*/ 1384251 w 3217557"/>
                  <a:gd name="connsiteY4" fmla="*/ 661544 h 2633810"/>
                  <a:gd name="connsiteX5" fmla="*/ 1993421 w 3217557"/>
                  <a:gd name="connsiteY5" fmla="*/ 661544 h 2633810"/>
                  <a:gd name="connsiteX6" fmla="*/ 2183237 w 3217557"/>
                  <a:gd name="connsiteY6" fmla="*/ 851360 h 2633810"/>
                  <a:gd name="connsiteX7" fmla="*/ 1993421 w 3217557"/>
                  <a:gd name="connsiteY7" fmla="*/ 1041176 h 2633810"/>
                  <a:gd name="connsiteX8" fmla="*/ 1803605 w 3217557"/>
                  <a:gd name="connsiteY8" fmla="*/ 851360 h 2633810"/>
                  <a:gd name="connsiteX9" fmla="*/ 1993421 w 3217557"/>
                  <a:gd name="connsiteY9" fmla="*/ 661544 h 2633810"/>
                  <a:gd name="connsiteX10" fmla="*/ 2602591 w 3217557"/>
                  <a:gd name="connsiteY10" fmla="*/ 661544 h 2633810"/>
                  <a:gd name="connsiteX11" fmla="*/ 2792407 w 3217557"/>
                  <a:gd name="connsiteY11" fmla="*/ 851360 h 2633810"/>
                  <a:gd name="connsiteX12" fmla="*/ 2602591 w 3217557"/>
                  <a:gd name="connsiteY12" fmla="*/ 1041176 h 2633810"/>
                  <a:gd name="connsiteX13" fmla="*/ 2412775 w 3217557"/>
                  <a:gd name="connsiteY13" fmla="*/ 851360 h 2633810"/>
                  <a:gd name="connsiteX14" fmla="*/ 2602591 w 3217557"/>
                  <a:gd name="connsiteY14" fmla="*/ 661544 h 2633810"/>
                  <a:gd name="connsiteX15" fmla="*/ 677114 w 3217557"/>
                  <a:gd name="connsiteY15" fmla="*/ 569491 h 2633810"/>
                  <a:gd name="connsiteX16" fmla="*/ 330916 w 3217557"/>
                  <a:gd name="connsiteY16" fmla="*/ 569491 h 2633810"/>
                  <a:gd name="connsiteX17" fmla="*/ 0 w 3217557"/>
                  <a:gd name="connsiteY17" fmla="*/ 900407 h 2633810"/>
                  <a:gd name="connsiteX18" fmla="*/ 0 w 3217557"/>
                  <a:gd name="connsiteY18" fmla="*/ 1952009 h 2633810"/>
                  <a:gd name="connsiteX19" fmla="*/ 330916 w 3217557"/>
                  <a:gd name="connsiteY19" fmla="*/ 2282925 h 2633810"/>
                  <a:gd name="connsiteX20" fmla="*/ 711670 w 3217557"/>
                  <a:gd name="connsiteY20" fmla="*/ 2282925 h 2633810"/>
                  <a:gd name="connsiteX21" fmla="*/ 165895 w 3217557"/>
                  <a:gd name="connsiteY21" fmla="*/ 2633810 h 2633810"/>
                  <a:gd name="connsiteX22" fmla="*/ 1294529 w 3217557"/>
                  <a:gd name="connsiteY22" fmla="*/ 2282925 h 2633810"/>
                  <a:gd name="connsiteX23" fmla="*/ 2117356 w 3217557"/>
                  <a:gd name="connsiteY23" fmla="*/ 2282925 h 2633810"/>
                  <a:gd name="connsiteX24" fmla="*/ 2418395 w 3217557"/>
                  <a:gd name="connsiteY24" fmla="*/ 2087951 h 2633810"/>
                  <a:gd name="connsiteX25" fmla="*/ 1830857 w 3217557"/>
                  <a:gd name="connsiteY25" fmla="*/ 1799347 h 2633810"/>
                  <a:gd name="connsiteX26" fmla="*/ 1008030 w 3217557"/>
                  <a:gd name="connsiteY26" fmla="*/ 1799347 h 2633810"/>
                  <a:gd name="connsiteX27" fmla="*/ 677114 w 3217557"/>
                  <a:gd name="connsiteY27" fmla="*/ 1468431 h 2633810"/>
                  <a:gd name="connsiteX28" fmla="*/ 677114 w 3217557"/>
                  <a:gd name="connsiteY28" fmla="*/ 569491 h 2633810"/>
                  <a:gd name="connsiteX29" fmla="*/ 2886641 w 3217557"/>
                  <a:gd name="connsiteY29" fmla="*/ 0 h 2633810"/>
                  <a:gd name="connsiteX30" fmla="*/ 1100201 w 3217557"/>
                  <a:gd name="connsiteY30" fmla="*/ 0 h 2633810"/>
                  <a:gd name="connsiteX31" fmla="*/ 769285 w 3217557"/>
                  <a:gd name="connsiteY31" fmla="*/ 330916 h 2633810"/>
                  <a:gd name="connsiteX32" fmla="*/ 769285 w 3217557"/>
                  <a:gd name="connsiteY32" fmla="*/ 1382518 h 2633810"/>
                  <a:gd name="connsiteX33" fmla="*/ 1100201 w 3217557"/>
                  <a:gd name="connsiteY33" fmla="*/ 1713434 h 2633810"/>
                  <a:gd name="connsiteX34" fmla="*/ 1923028 w 3217557"/>
                  <a:gd name="connsiteY34" fmla="*/ 1713434 h 2633810"/>
                  <a:gd name="connsiteX35" fmla="*/ 3078958 w 3217557"/>
                  <a:gd name="connsiteY35" fmla="*/ 2077967 h 2633810"/>
                  <a:gd name="connsiteX36" fmla="*/ 2505887 w 3217557"/>
                  <a:gd name="connsiteY36" fmla="*/ 1713434 h 2633810"/>
                  <a:gd name="connsiteX37" fmla="*/ 2886641 w 3217557"/>
                  <a:gd name="connsiteY37" fmla="*/ 1713434 h 2633810"/>
                  <a:gd name="connsiteX38" fmla="*/ 3217557 w 3217557"/>
                  <a:gd name="connsiteY38" fmla="*/ 1382518 h 2633810"/>
                  <a:gd name="connsiteX39" fmla="*/ 3217557 w 3217557"/>
                  <a:gd name="connsiteY39" fmla="*/ 330916 h 2633810"/>
                  <a:gd name="connsiteX40" fmla="*/ 2886641 w 3217557"/>
                  <a:gd name="connsiteY40" fmla="*/ 0 h 2633810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3217557" h="2654282">
                    <a:moveTo>
                      <a:pt x="1384251" y="661544"/>
                    </a:moveTo>
                    <a:cubicBezTo>
                      <a:pt x="1489083" y="661544"/>
                      <a:pt x="1574067" y="746528"/>
                      <a:pt x="1574067" y="851360"/>
                    </a:cubicBezTo>
                    <a:cubicBezTo>
                      <a:pt x="1574067" y="956192"/>
                      <a:pt x="1489083" y="1041176"/>
                      <a:pt x="1384251" y="1041176"/>
                    </a:cubicBezTo>
                    <a:cubicBezTo>
                      <a:pt x="1279419" y="1041176"/>
                      <a:pt x="1194435" y="956192"/>
                      <a:pt x="1194435" y="851360"/>
                    </a:cubicBezTo>
                    <a:cubicBezTo>
                      <a:pt x="1194435" y="746528"/>
                      <a:pt x="1279419" y="661544"/>
                      <a:pt x="1384251" y="661544"/>
                    </a:cubicBezTo>
                    <a:close/>
                    <a:moveTo>
                      <a:pt x="1993421" y="661544"/>
                    </a:moveTo>
                    <a:cubicBezTo>
                      <a:pt x="2098253" y="661544"/>
                      <a:pt x="2183237" y="746528"/>
                      <a:pt x="2183237" y="851360"/>
                    </a:cubicBezTo>
                    <a:cubicBezTo>
                      <a:pt x="2183237" y="956192"/>
                      <a:pt x="2098253" y="1041176"/>
                      <a:pt x="1993421" y="1041176"/>
                    </a:cubicBezTo>
                    <a:cubicBezTo>
                      <a:pt x="1888589" y="1041176"/>
                      <a:pt x="1803605" y="956192"/>
                      <a:pt x="1803605" y="851360"/>
                    </a:cubicBezTo>
                    <a:cubicBezTo>
                      <a:pt x="1803605" y="746528"/>
                      <a:pt x="1888589" y="661544"/>
                      <a:pt x="1993421" y="661544"/>
                    </a:cubicBezTo>
                    <a:close/>
                    <a:moveTo>
                      <a:pt x="2602591" y="661544"/>
                    </a:moveTo>
                    <a:cubicBezTo>
                      <a:pt x="2707423" y="661544"/>
                      <a:pt x="2792407" y="746528"/>
                      <a:pt x="2792407" y="851360"/>
                    </a:cubicBezTo>
                    <a:cubicBezTo>
                      <a:pt x="2792407" y="956192"/>
                      <a:pt x="2707423" y="1041176"/>
                      <a:pt x="2602591" y="1041176"/>
                    </a:cubicBezTo>
                    <a:cubicBezTo>
                      <a:pt x="2497759" y="1041176"/>
                      <a:pt x="2412775" y="956192"/>
                      <a:pt x="2412775" y="851360"/>
                    </a:cubicBezTo>
                    <a:cubicBezTo>
                      <a:pt x="2412775" y="746528"/>
                      <a:pt x="2497759" y="661544"/>
                      <a:pt x="2602591" y="661544"/>
                    </a:cubicBezTo>
                    <a:close/>
                    <a:moveTo>
                      <a:pt x="677114" y="569491"/>
                    </a:moveTo>
                    <a:lnTo>
                      <a:pt x="330916" y="569491"/>
                    </a:lnTo>
                    <a:cubicBezTo>
                      <a:pt x="148156" y="569491"/>
                      <a:pt x="0" y="717647"/>
                      <a:pt x="0" y="900407"/>
                    </a:cubicBezTo>
                    <a:lnTo>
                      <a:pt x="0" y="1952009"/>
                    </a:lnTo>
                    <a:cubicBezTo>
                      <a:pt x="0" y="2134769"/>
                      <a:pt x="148156" y="2282925"/>
                      <a:pt x="330916" y="2282925"/>
                    </a:cubicBezTo>
                    <a:lnTo>
                      <a:pt x="711670" y="2282925"/>
                    </a:lnTo>
                    <a:cubicBezTo>
                      <a:pt x="639726" y="2394386"/>
                      <a:pt x="647101" y="2475544"/>
                      <a:pt x="275077" y="2654282"/>
                    </a:cubicBezTo>
                    <a:cubicBezTo>
                      <a:pt x="900998" y="2583693"/>
                      <a:pt x="998412" y="2552618"/>
                      <a:pt x="1294529" y="2282925"/>
                    </a:cubicBezTo>
                    <a:lnTo>
                      <a:pt x="2117356" y="2282925"/>
                    </a:lnTo>
                    <a:cubicBezTo>
                      <a:pt x="2251554" y="2282925"/>
                      <a:pt x="2367095" y="2203043"/>
                      <a:pt x="2418395" y="2087951"/>
                    </a:cubicBezTo>
                    <a:cubicBezTo>
                      <a:pt x="2205538" y="2022975"/>
                      <a:pt x="2032941" y="1932583"/>
                      <a:pt x="1830857" y="1799347"/>
                    </a:cubicBezTo>
                    <a:lnTo>
                      <a:pt x="1008030" y="1799347"/>
                    </a:lnTo>
                    <a:cubicBezTo>
                      <a:pt x="825270" y="1799347"/>
                      <a:pt x="677114" y="1651191"/>
                      <a:pt x="677114" y="1468431"/>
                    </a:cubicBezTo>
                    <a:lnTo>
                      <a:pt x="677114" y="569491"/>
                    </a:lnTo>
                    <a:close/>
                    <a:moveTo>
                      <a:pt x="2886641" y="0"/>
                    </a:moveTo>
                    <a:lnTo>
                      <a:pt x="1100201" y="0"/>
                    </a:lnTo>
                    <a:cubicBezTo>
                      <a:pt x="917441" y="0"/>
                      <a:pt x="769285" y="148156"/>
                      <a:pt x="769285" y="330916"/>
                    </a:cubicBezTo>
                    <a:lnTo>
                      <a:pt x="769285" y="1382518"/>
                    </a:lnTo>
                    <a:cubicBezTo>
                      <a:pt x="769285" y="1565278"/>
                      <a:pt x="917441" y="1713434"/>
                      <a:pt x="1100201" y="1713434"/>
                    </a:cubicBezTo>
                    <a:lnTo>
                      <a:pt x="1923028" y="1713434"/>
                    </a:lnTo>
                    <a:cubicBezTo>
                      <a:pt x="2301032" y="1962656"/>
                      <a:pt x="2453037" y="2007378"/>
                      <a:pt x="3078958" y="2077967"/>
                    </a:cubicBezTo>
                    <a:cubicBezTo>
                      <a:pt x="2713759" y="1878758"/>
                      <a:pt x="2673367" y="1899957"/>
                      <a:pt x="2505887" y="1713434"/>
                    </a:cubicBezTo>
                    <a:lnTo>
                      <a:pt x="2886641" y="1713434"/>
                    </a:lnTo>
                    <a:cubicBezTo>
                      <a:pt x="3069401" y="1713434"/>
                      <a:pt x="3217557" y="1565278"/>
                      <a:pt x="3217557" y="1382518"/>
                    </a:cubicBezTo>
                    <a:lnTo>
                      <a:pt x="3217557" y="330916"/>
                    </a:lnTo>
                    <a:cubicBezTo>
                      <a:pt x="3217557" y="148156"/>
                      <a:pt x="3069401" y="0"/>
                      <a:pt x="28866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98223618-8584-4FC9-9A11-66B7C453BA94}"/>
                  </a:ext>
                </a:extLst>
              </p:cNvPr>
              <p:cNvSpPr txBox="1"/>
              <p:nvPr/>
            </p:nvSpPr>
            <p:spPr>
              <a:xfrm>
                <a:off x="5391895" y="1697763"/>
                <a:ext cx="2007463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Here</a:t>
                </a:r>
                <a:endParaRPr lang="ko-KR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5" name="그룹 34">
              <a:extLst>
                <a:ext uri="{FF2B5EF4-FFF2-40B4-BE49-F238E27FC236}">
                  <a16:creationId xmlns:a16="http://schemas.microsoft.com/office/drawing/2014/main" id="{F52700DF-CC68-4637-A6F0-76DB452ABCAC}"/>
                </a:ext>
              </a:extLst>
            </p:cNvPr>
            <p:cNvGrpSpPr/>
            <p:nvPr/>
          </p:nvGrpSpPr>
          <p:grpSpPr>
            <a:xfrm>
              <a:off x="8344041" y="1753776"/>
              <a:ext cx="2805205" cy="704533"/>
              <a:chOff x="8564285" y="1545552"/>
              <a:chExt cx="2805205" cy="704533"/>
            </a:xfrm>
          </p:grpSpPr>
          <p:sp>
            <p:nvSpPr>
              <p:cNvPr id="36" name="Oval 22">
                <a:extLst>
                  <a:ext uri="{FF2B5EF4-FFF2-40B4-BE49-F238E27FC236}">
                    <a16:creationId xmlns:a16="http://schemas.microsoft.com/office/drawing/2014/main" id="{323520E9-080B-4647-ADF0-28DBC6A58DA7}"/>
                  </a:ext>
                </a:extLst>
              </p:cNvPr>
              <p:cNvSpPr/>
              <p:nvPr/>
            </p:nvSpPr>
            <p:spPr>
              <a:xfrm>
                <a:off x="8564285" y="1545552"/>
                <a:ext cx="704533" cy="704533"/>
              </a:xfrm>
              <a:prstGeom prst="ellipse">
                <a:avLst/>
              </a:prstGeom>
              <a:noFill/>
              <a:ln w="25400">
                <a:solidFill>
                  <a:schemeClr val="accent3"/>
                </a:solidFill>
              </a:ln>
              <a:effectLst>
                <a:glow rad="76200">
                  <a:schemeClr val="bg1">
                    <a:alpha val="13000"/>
                  </a:schemeClr>
                </a:glo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37" name="Round Same Side Corner Rectangle 36">
                <a:extLst>
                  <a:ext uri="{FF2B5EF4-FFF2-40B4-BE49-F238E27FC236}">
                    <a16:creationId xmlns:a16="http://schemas.microsoft.com/office/drawing/2014/main" id="{9E4257EC-C269-4048-AC12-60C5C648042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18551" y="1741276"/>
                <a:ext cx="396000" cy="313084"/>
              </a:xfrm>
              <a:custGeom>
                <a:avLst/>
                <a:gdLst/>
                <a:ahLst/>
                <a:cxnLst/>
                <a:rect l="l" t="t" r="r" b="b"/>
                <a:pathLst>
                  <a:path w="3219104" h="2545072">
                    <a:moveTo>
                      <a:pt x="2779672" y="457200"/>
                    </a:moveTo>
                    <a:lnTo>
                      <a:pt x="2975888" y="457200"/>
                    </a:lnTo>
                    <a:cubicBezTo>
                      <a:pt x="3110212" y="457200"/>
                      <a:pt x="3219104" y="566092"/>
                      <a:pt x="3219104" y="700416"/>
                    </a:cubicBezTo>
                    <a:lnTo>
                      <a:pt x="3219104" y="2301856"/>
                    </a:lnTo>
                    <a:cubicBezTo>
                      <a:pt x="3219104" y="2436180"/>
                      <a:pt x="3110212" y="2545072"/>
                      <a:pt x="2975888" y="2545072"/>
                    </a:cubicBezTo>
                    <a:lnTo>
                      <a:pt x="2779672" y="2545072"/>
                    </a:lnTo>
                    <a:close/>
                    <a:moveTo>
                      <a:pt x="243216" y="457200"/>
                    </a:moveTo>
                    <a:lnTo>
                      <a:pt x="439432" y="457200"/>
                    </a:lnTo>
                    <a:lnTo>
                      <a:pt x="439432" y="2545072"/>
                    </a:lnTo>
                    <a:lnTo>
                      <a:pt x="243216" y="2545072"/>
                    </a:lnTo>
                    <a:cubicBezTo>
                      <a:pt x="108892" y="2545072"/>
                      <a:pt x="0" y="2436180"/>
                      <a:pt x="0" y="2301856"/>
                    </a:cubicBezTo>
                    <a:lnTo>
                      <a:pt x="0" y="700416"/>
                    </a:lnTo>
                    <a:cubicBezTo>
                      <a:pt x="0" y="566092"/>
                      <a:pt x="108892" y="457200"/>
                      <a:pt x="243216" y="457200"/>
                    </a:cubicBezTo>
                    <a:close/>
                    <a:moveTo>
                      <a:pt x="1428476" y="174246"/>
                    </a:moveTo>
                    <a:cubicBezTo>
                      <a:pt x="1372210" y="174246"/>
                      <a:pt x="1326598" y="219858"/>
                      <a:pt x="1326598" y="276124"/>
                    </a:cubicBezTo>
                    <a:lnTo>
                      <a:pt x="1326598" y="457200"/>
                    </a:lnTo>
                    <a:lnTo>
                      <a:pt x="1892506" y="457200"/>
                    </a:lnTo>
                    <a:lnTo>
                      <a:pt x="1892506" y="276124"/>
                    </a:lnTo>
                    <a:cubicBezTo>
                      <a:pt x="1892506" y="219858"/>
                      <a:pt x="1846894" y="174246"/>
                      <a:pt x="1790628" y="174246"/>
                    </a:cubicBezTo>
                    <a:close/>
                    <a:moveTo>
                      <a:pt x="1285704" y="0"/>
                    </a:moveTo>
                    <a:lnTo>
                      <a:pt x="1933400" y="0"/>
                    </a:lnTo>
                    <a:cubicBezTo>
                      <a:pt x="2007048" y="0"/>
                      <a:pt x="2066752" y="59704"/>
                      <a:pt x="2066752" y="133352"/>
                    </a:cubicBezTo>
                    <a:lnTo>
                      <a:pt x="2066752" y="457200"/>
                    </a:lnTo>
                    <a:lnTo>
                      <a:pt x="2599672" y="457200"/>
                    </a:lnTo>
                    <a:lnTo>
                      <a:pt x="2599672" y="2545072"/>
                    </a:lnTo>
                    <a:lnTo>
                      <a:pt x="619432" y="2545072"/>
                    </a:lnTo>
                    <a:lnTo>
                      <a:pt x="619432" y="457200"/>
                    </a:lnTo>
                    <a:lnTo>
                      <a:pt x="1152352" y="457200"/>
                    </a:lnTo>
                    <a:lnTo>
                      <a:pt x="1152352" y="133352"/>
                    </a:lnTo>
                    <a:cubicBezTo>
                      <a:pt x="1152352" y="59704"/>
                      <a:pt x="1212056" y="0"/>
                      <a:pt x="128570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8224F98-A49D-4390-B040-A442E1383467}"/>
                  </a:ext>
                </a:extLst>
              </p:cNvPr>
              <p:cNvSpPr txBox="1"/>
              <p:nvPr/>
            </p:nvSpPr>
            <p:spPr>
              <a:xfrm>
                <a:off x="9362027" y="1697763"/>
                <a:ext cx="2007463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Here</a:t>
                </a:r>
                <a:endParaRPr lang="ko-KR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C201F3F5-BC43-43A5-9276-CF0B71897766}"/>
              </a:ext>
            </a:extLst>
          </p:cNvPr>
          <p:cNvSpPr txBox="1"/>
          <p:nvPr/>
        </p:nvSpPr>
        <p:spPr>
          <a:xfrm>
            <a:off x="794588" y="3811146"/>
            <a:ext cx="12276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445CE94-1403-460C-9457-0D5A20A31A27}"/>
              </a:ext>
            </a:extLst>
          </p:cNvPr>
          <p:cNvSpPr txBox="1"/>
          <p:nvPr/>
        </p:nvSpPr>
        <p:spPr>
          <a:xfrm>
            <a:off x="4569314" y="3811146"/>
            <a:ext cx="12276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75%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67CBF9D-38C5-44D1-B20B-E4C54621BCCD}"/>
              </a:ext>
            </a:extLst>
          </p:cNvPr>
          <p:cNvSpPr txBox="1"/>
          <p:nvPr/>
        </p:nvSpPr>
        <p:spPr>
          <a:xfrm>
            <a:off x="8344041" y="3811146"/>
            <a:ext cx="12276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40%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17BFC075-4506-48EE-9E3E-7727BA457734}"/>
              </a:ext>
            </a:extLst>
          </p:cNvPr>
          <p:cNvGrpSpPr/>
          <p:nvPr/>
        </p:nvGrpSpPr>
        <p:grpSpPr>
          <a:xfrm>
            <a:off x="6835805" y="2841091"/>
            <a:ext cx="5356193" cy="1175819"/>
            <a:chOff x="6665543" y="2749602"/>
            <a:chExt cx="2777847" cy="11758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3654999-2DC1-4DF4-8ED4-E5AFAD4B5281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B8A3BBB-5A43-4051-A447-54FC61D6CD27}"/>
                </a:ext>
              </a:extLst>
            </p:cNvPr>
            <p:cNvSpPr txBox="1"/>
            <p:nvPr/>
          </p:nvSpPr>
          <p:spPr>
            <a:xfrm>
              <a:off x="6665543" y="3545765"/>
              <a:ext cx="277784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7E598745-C0E5-471C-B3DF-2C1DBE0EF72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9857B6C5-B5E1-4ECE-80A8-65081F55B4B2}"/>
              </a:ext>
            </a:extLst>
          </p:cNvPr>
          <p:cNvSpPr/>
          <p:nvPr/>
        </p:nvSpPr>
        <p:spPr>
          <a:xfrm>
            <a:off x="2370992" y="3999345"/>
            <a:ext cx="9821008" cy="285865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26F7F8-243F-4268-BF09-A61ADBEA3D96}"/>
              </a:ext>
            </a:extLst>
          </p:cNvPr>
          <p:cNvSpPr txBox="1"/>
          <p:nvPr/>
        </p:nvSpPr>
        <p:spPr>
          <a:xfrm>
            <a:off x="5777137" y="4155707"/>
            <a:ext cx="300871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OREM IPSUM DOLOR SIT AMET, </a:t>
            </a:r>
            <a:endParaRPr lang="ko-KR" altLang="en-US" sz="1400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4" name="Group 15">
            <a:extLst>
              <a:ext uri="{FF2B5EF4-FFF2-40B4-BE49-F238E27FC236}">
                <a16:creationId xmlns:a16="http://schemas.microsoft.com/office/drawing/2014/main" id="{574BA202-FA61-4C6A-BCA5-8C3350B63893}"/>
              </a:ext>
            </a:extLst>
          </p:cNvPr>
          <p:cNvGrpSpPr/>
          <p:nvPr/>
        </p:nvGrpSpPr>
        <p:grpSpPr>
          <a:xfrm>
            <a:off x="5870957" y="4688597"/>
            <a:ext cx="2914899" cy="1721346"/>
            <a:chOff x="656084" y="3396711"/>
            <a:chExt cx="3746765" cy="172134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D4F5446-31DF-4D26-B03E-531EBC1394D0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08BBF72-3555-4122-8F31-3E2E2A7315D3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</p:grpSp>
      <p:grpSp>
        <p:nvGrpSpPr>
          <p:cNvPr id="7" name="Group 24">
            <a:extLst>
              <a:ext uri="{FF2B5EF4-FFF2-40B4-BE49-F238E27FC236}">
                <a16:creationId xmlns:a16="http://schemas.microsoft.com/office/drawing/2014/main" id="{3BCE41AB-5B5A-4158-9411-A3F198C5292A}"/>
              </a:ext>
            </a:extLst>
          </p:cNvPr>
          <p:cNvGrpSpPr/>
          <p:nvPr/>
        </p:nvGrpSpPr>
        <p:grpSpPr>
          <a:xfrm>
            <a:off x="2868983" y="4688597"/>
            <a:ext cx="2914899" cy="1721346"/>
            <a:chOff x="656084" y="3396711"/>
            <a:chExt cx="3746765" cy="172134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62D07B4-9AF1-4AA3-84B1-6F46E4BD7862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4091991-E068-4A65-93CC-FFAD9351D0F8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</p:grpSp>
      <p:grpSp>
        <p:nvGrpSpPr>
          <p:cNvPr id="10" name="Group 27">
            <a:extLst>
              <a:ext uri="{FF2B5EF4-FFF2-40B4-BE49-F238E27FC236}">
                <a16:creationId xmlns:a16="http://schemas.microsoft.com/office/drawing/2014/main" id="{8FB08792-EFE4-46D9-AEBF-114C36FDA34A}"/>
              </a:ext>
            </a:extLst>
          </p:cNvPr>
          <p:cNvGrpSpPr/>
          <p:nvPr/>
        </p:nvGrpSpPr>
        <p:grpSpPr>
          <a:xfrm>
            <a:off x="8872930" y="4688597"/>
            <a:ext cx="2914899" cy="1721346"/>
            <a:chOff x="656084" y="3396711"/>
            <a:chExt cx="3746765" cy="172134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A1AA5DF-9061-4483-B17D-0D0EEEEBF6C4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C 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CD4E365-4EE3-4B35-928E-2D193BF67A55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6459B8B-3527-4991-A070-0AF014FABCF0}"/>
              </a:ext>
            </a:extLst>
          </p:cNvPr>
          <p:cNvSpPr txBox="1"/>
          <p:nvPr/>
        </p:nvSpPr>
        <p:spPr>
          <a:xfrm>
            <a:off x="6219633" y="821136"/>
            <a:ext cx="549674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AWESOME SLIDE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5802DB4-613B-4D04-930C-34F3FE959E6D}"/>
              </a:ext>
            </a:extLst>
          </p:cNvPr>
          <p:cNvSpPr txBox="1"/>
          <p:nvPr/>
        </p:nvSpPr>
        <p:spPr>
          <a:xfrm>
            <a:off x="6219633" y="1508349"/>
            <a:ext cx="54967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Point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450238-A3B6-410D-B736-32A200788344}"/>
              </a:ext>
            </a:extLst>
          </p:cNvPr>
          <p:cNvSpPr txBox="1"/>
          <p:nvPr/>
        </p:nvSpPr>
        <p:spPr>
          <a:xfrm>
            <a:off x="6219633" y="564810"/>
            <a:ext cx="5496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522568B-3E3D-4E9F-8CD5-BD5542A3A8CF}"/>
              </a:ext>
            </a:extLst>
          </p:cNvPr>
          <p:cNvSpPr txBox="1"/>
          <p:nvPr/>
        </p:nvSpPr>
        <p:spPr>
          <a:xfrm>
            <a:off x="6877050" y="2136382"/>
            <a:ext cx="483933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2" name="Rounded Rectangle 2">
            <a:extLst>
              <a:ext uri="{FF2B5EF4-FFF2-40B4-BE49-F238E27FC236}">
                <a16:creationId xmlns:a16="http://schemas.microsoft.com/office/drawing/2014/main" id="{3CCB6570-F0A8-40BB-8905-B0F62135AE5D}"/>
              </a:ext>
            </a:extLst>
          </p:cNvPr>
          <p:cNvSpPr/>
          <p:nvPr/>
        </p:nvSpPr>
        <p:spPr>
          <a:xfrm>
            <a:off x="953311" y="1842877"/>
            <a:ext cx="4680000" cy="183594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Rounded Rectangle 3">
            <a:extLst>
              <a:ext uri="{FF2B5EF4-FFF2-40B4-BE49-F238E27FC236}">
                <a16:creationId xmlns:a16="http://schemas.microsoft.com/office/drawing/2014/main" id="{3C4B945C-1AB9-44CD-8B40-1E500428BCE6}"/>
              </a:ext>
            </a:extLst>
          </p:cNvPr>
          <p:cNvSpPr/>
          <p:nvPr/>
        </p:nvSpPr>
        <p:spPr>
          <a:xfrm>
            <a:off x="6460923" y="1842877"/>
            <a:ext cx="4824000" cy="183594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4" name="Rounded Rectangle 4">
            <a:extLst>
              <a:ext uri="{FF2B5EF4-FFF2-40B4-BE49-F238E27FC236}">
                <a16:creationId xmlns:a16="http://schemas.microsoft.com/office/drawing/2014/main" id="{4A7689B0-4BE3-41C3-BFD0-B26014A1C285}"/>
              </a:ext>
            </a:extLst>
          </p:cNvPr>
          <p:cNvSpPr/>
          <p:nvPr/>
        </p:nvSpPr>
        <p:spPr>
          <a:xfrm>
            <a:off x="6460923" y="4109692"/>
            <a:ext cx="4824000" cy="183594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5" name="Rounded Rectangle 5">
            <a:extLst>
              <a:ext uri="{FF2B5EF4-FFF2-40B4-BE49-F238E27FC236}">
                <a16:creationId xmlns:a16="http://schemas.microsoft.com/office/drawing/2014/main" id="{EA1B3B1F-FE3E-4FC7-A8BD-E15854A3F10E}"/>
              </a:ext>
            </a:extLst>
          </p:cNvPr>
          <p:cNvSpPr/>
          <p:nvPr/>
        </p:nvSpPr>
        <p:spPr>
          <a:xfrm>
            <a:off x="953311" y="4109692"/>
            <a:ext cx="4680000" cy="183594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6" name="Group 6">
            <a:extLst>
              <a:ext uri="{FF2B5EF4-FFF2-40B4-BE49-F238E27FC236}">
                <a16:creationId xmlns:a16="http://schemas.microsoft.com/office/drawing/2014/main" id="{8D1FFDDE-2886-4C08-B8D3-3221B8352F81}"/>
              </a:ext>
            </a:extLst>
          </p:cNvPr>
          <p:cNvGrpSpPr/>
          <p:nvPr/>
        </p:nvGrpSpPr>
        <p:grpSpPr>
          <a:xfrm>
            <a:off x="5099514" y="2943882"/>
            <a:ext cx="1932544" cy="1944464"/>
            <a:chOff x="3601392" y="2821184"/>
            <a:chExt cx="1932544" cy="1944464"/>
          </a:xfrm>
        </p:grpSpPr>
        <p:sp>
          <p:nvSpPr>
            <p:cNvPr id="37" name="Pie 7">
              <a:extLst>
                <a:ext uri="{FF2B5EF4-FFF2-40B4-BE49-F238E27FC236}">
                  <a16:creationId xmlns:a16="http://schemas.microsoft.com/office/drawing/2014/main" id="{8E208431-C3F1-4A2C-B9B1-2FC0D2CA94E9}"/>
                </a:ext>
              </a:extLst>
            </p:cNvPr>
            <p:cNvSpPr/>
            <p:nvPr/>
          </p:nvSpPr>
          <p:spPr>
            <a:xfrm>
              <a:off x="3601392" y="2821184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8" name="Pie 8">
              <a:extLst>
                <a:ext uri="{FF2B5EF4-FFF2-40B4-BE49-F238E27FC236}">
                  <a16:creationId xmlns:a16="http://schemas.microsoft.com/office/drawing/2014/main" id="{CDFEF59D-5709-44D9-9136-022BD41A36E1}"/>
                </a:ext>
              </a:extLst>
            </p:cNvPr>
            <p:cNvSpPr/>
            <p:nvPr/>
          </p:nvSpPr>
          <p:spPr>
            <a:xfrm rot="16200000">
              <a:off x="3601392" y="2893440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9" name="Pie 9">
              <a:extLst>
                <a:ext uri="{FF2B5EF4-FFF2-40B4-BE49-F238E27FC236}">
                  <a16:creationId xmlns:a16="http://schemas.microsoft.com/office/drawing/2014/main" id="{74BA792C-6BE5-4C3B-BA6F-3890AB6270A9}"/>
                </a:ext>
              </a:extLst>
            </p:cNvPr>
            <p:cNvSpPr/>
            <p:nvPr/>
          </p:nvSpPr>
          <p:spPr>
            <a:xfrm flipH="1">
              <a:off x="3661728" y="2821184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0" name="Pie 10">
              <a:extLst>
                <a:ext uri="{FF2B5EF4-FFF2-40B4-BE49-F238E27FC236}">
                  <a16:creationId xmlns:a16="http://schemas.microsoft.com/office/drawing/2014/main" id="{5C5B22E8-0DE5-4343-9592-F09ABA75D802}"/>
                </a:ext>
              </a:extLst>
            </p:cNvPr>
            <p:cNvSpPr/>
            <p:nvPr/>
          </p:nvSpPr>
          <p:spPr>
            <a:xfrm rot="5400000" flipH="1">
              <a:off x="3661728" y="2893440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1" name="Group 15">
            <a:extLst>
              <a:ext uri="{FF2B5EF4-FFF2-40B4-BE49-F238E27FC236}">
                <a16:creationId xmlns:a16="http://schemas.microsoft.com/office/drawing/2014/main" id="{CA3AF75A-012B-4A7C-8551-93DC196045D6}"/>
              </a:ext>
            </a:extLst>
          </p:cNvPr>
          <p:cNvGrpSpPr/>
          <p:nvPr/>
        </p:nvGrpSpPr>
        <p:grpSpPr>
          <a:xfrm>
            <a:off x="1371602" y="2022188"/>
            <a:ext cx="3672000" cy="1477329"/>
            <a:chOff x="5600058" y="1433695"/>
            <a:chExt cx="2840830" cy="1051007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59EB98D-8584-472D-9C1C-CC8DC66393B7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313E977-4392-4109-B6D7-E08EA92FD83C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    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18">
            <a:extLst>
              <a:ext uri="{FF2B5EF4-FFF2-40B4-BE49-F238E27FC236}">
                <a16:creationId xmlns:a16="http://schemas.microsoft.com/office/drawing/2014/main" id="{19AD9313-2D65-4C72-9D5D-1B46AF17C7D4}"/>
              </a:ext>
            </a:extLst>
          </p:cNvPr>
          <p:cNvGrpSpPr/>
          <p:nvPr/>
        </p:nvGrpSpPr>
        <p:grpSpPr>
          <a:xfrm>
            <a:off x="1371602" y="4289003"/>
            <a:ext cx="3672000" cy="1477329"/>
            <a:chOff x="5600058" y="1433695"/>
            <a:chExt cx="2840830" cy="1051007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ECE1BB1-4157-414F-AB4E-5A08826FD6E1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9574C5A-F41D-4F94-A0F6-146307C2558C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21">
            <a:extLst>
              <a:ext uri="{FF2B5EF4-FFF2-40B4-BE49-F238E27FC236}">
                <a16:creationId xmlns:a16="http://schemas.microsoft.com/office/drawing/2014/main" id="{23D9040E-9A2C-4A0D-96CF-15DBDBB07E1A}"/>
              </a:ext>
            </a:extLst>
          </p:cNvPr>
          <p:cNvGrpSpPr/>
          <p:nvPr/>
        </p:nvGrpSpPr>
        <p:grpSpPr>
          <a:xfrm>
            <a:off x="7106066" y="4289003"/>
            <a:ext cx="3672000" cy="1477329"/>
            <a:chOff x="5600058" y="1433695"/>
            <a:chExt cx="2840830" cy="1051007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BB3FA5B-0A2C-4594-8424-1A9D9A59F249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3412CB3-341F-4B0D-9F18-3253AD017B2F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24">
            <a:extLst>
              <a:ext uri="{FF2B5EF4-FFF2-40B4-BE49-F238E27FC236}">
                <a16:creationId xmlns:a16="http://schemas.microsoft.com/office/drawing/2014/main" id="{9DB1626C-C93E-4B62-B51F-FFE2A65614CE}"/>
              </a:ext>
            </a:extLst>
          </p:cNvPr>
          <p:cNvGrpSpPr/>
          <p:nvPr/>
        </p:nvGrpSpPr>
        <p:grpSpPr>
          <a:xfrm>
            <a:off x="7106066" y="2022188"/>
            <a:ext cx="3672000" cy="1477329"/>
            <a:chOff x="5600058" y="1433695"/>
            <a:chExt cx="2840830" cy="1051007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7AE8B87-AAB9-44DA-9F51-F6D37BA54233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A8A62AD-19B9-4B21-9779-7EFFED84CB6C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    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3" name="Rectangle 16">
            <a:extLst>
              <a:ext uri="{FF2B5EF4-FFF2-40B4-BE49-F238E27FC236}">
                <a16:creationId xmlns:a16="http://schemas.microsoft.com/office/drawing/2014/main" id="{0B5AF1B8-9238-477B-A968-6C8CF1202933}"/>
              </a:ext>
            </a:extLst>
          </p:cNvPr>
          <p:cNvSpPr/>
          <p:nvPr/>
        </p:nvSpPr>
        <p:spPr>
          <a:xfrm rot="2700000">
            <a:off x="5555782" y="327557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ectangle 9">
            <a:extLst>
              <a:ext uri="{FF2B5EF4-FFF2-40B4-BE49-F238E27FC236}">
                <a16:creationId xmlns:a16="http://schemas.microsoft.com/office/drawing/2014/main" id="{F796819C-2489-433C-9A8E-BA20EDB4E835}"/>
              </a:ext>
            </a:extLst>
          </p:cNvPr>
          <p:cNvSpPr/>
          <p:nvPr/>
        </p:nvSpPr>
        <p:spPr>
          <a:xfrm>
            <a:off x="5491775" y="4188085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5">
            <a:extLst>
              <a:ext uri="{FF2B5EF4-FFF2-40B4-BE49-F238E27FC236}">
                <a16:creationId xmlns:a16="http://schemas.microsoft.com/office/drawing/2014/main" id="{DE595DDC-B3A6-4B21-9CB7-62E456E0A412}"/>
              </a:ext>
            </a:extLst>
          </p:cNvPr>
          <p:cNvSpPr/>
          <p:nvPr/>
        </p:nvSpPr>
        <p:spPr>
          <a:xfrm flipH="1">
            <a:off x="6284006" y="333795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Block Arc 10">
            <a:extLst>
              <a:ext uri="{FF2B5EF4-FFF2-40B4-BE49-F238E27FC236}">
                <a16:creationId xmlns:a16="http://schemas.microsoft.com/office/drawing/2014/main" id="{E081DE36-0505-4BA0-BB28-6184C57ABD7E}"/>
              </a:ext>
            </a:extLst>
          </p:cNvPr>
          <p:cNvSpPr/>
          <p:nvPr/>
        </p:nvSpPr>
        <p:spPr>
          <a:xfrm>
            <a:off x="6272998" y="419614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C25154-7057-49CA-BE68-FD7BA82CBD25}"/>
              </a:ext>
            </a:extLst>
          </p:cNvPr>
          <p:cNvSpPr txBox="1"/>
          <p:nvPr/>
        </p:nvSpPr>
        <p:spPr>
          <a:xfrm>
            <a:off x="7978772" y="1834435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4702DD90-A8D3-47D3-8E46-42D9903AAAEC}"/>
              </a:ext>
            </a:extLst>
          </p:cNvPr>
          <p:cNvGrpSpPr/>
          <p:nvPr/>
        </p:nvGrpSpPr>
        <p:grpSpPr>
          <a:xfrm>
            <a:off x="7978772" y="2253800"/>
            <a:ext cx="3428602" cy="760839"/>
            <a:chOff x="6565695" y="2005884"/>
            <a:chExt cx="2055606" cy="76083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0EA52BA-6A63-42FD-9C6B-75F1847F7929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77C168C-FFB2-4329-8117-7642A368BB4C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B8BDDD3F-FC23-4F2D-9FFB-DBD6F36711C8}"/>
              </a:ext>
            </a:extLst>
          </p:cNvPr>
          <p:cNvSpPr txBox="1"/>
          <p:nvPr/>
        </p:nvSpPr>
        <p:spPr>
          <a:xfrm>
            <a:off x="7978772" y="3340988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8" name="Group 6">
            <a:extLst>
              <a:ext uri="{FF2B5EF4-FFF2-40B4-BE49-F238E27FC236}">
                <a16:creationId xmlns:a16="http://schemas.microsoft.com/office/drawing/2014/main" id="{5C3119F6-F87A-4434-8D28-75781CF81071}"/>
              </a:ext>
            </a:extLst>
          </p:cNvPr>
          <p:cNvGrpSpPr/>
          <p:nvPr/>
        </p:nvGrpSpPr>
        <p:grpSpPr>
          <a:xfrm>
            <a:off x="7978772" y="3760354"/>
            <a:ext cx="3428602" cy="760839"/>
            <a:chOff x="6565695" y="2005884"/>
            <a:chExt cx="2055606" cy="76083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1942AF7-0DCC-41AE-B496-81009696561A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C5812A7-FA93-428B-A063-DFE0C7C023C9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D12FB94-C59C-4BBD-8276-69541D5B2180}"/>
              </a:ext>
            </a:extLst>
          </p:cNvPr>
          <p:cNvSpPr txBox="1"/>
          <p:nvPr/>
        </p:nvSpPr>
        <p:spPr>
          <a:xfrm>
            <a:off x="7978772" y="4847542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2" name="Group 10">
            <a:extLst>
              <a:ext uri="{FF2B5EF4-FFF2-40B4-BE49-F238E27FC236}">
                <a16:creationId xmlns:a16="http://schemas.microsoft.com/office/drawing/2014/main" id="{35DC8649-E3FD-4D88-A8D2-3B1BEEFE2A3B}"/>
              </a:ext>
            </a:extLst>
          </p:cNvPr>
          <p:cNvGrpSpPr/>
          <p:nvPr/>
        </p:nvGrpSpPr>
        <p:grpSpPr>
          <a:xfrm>
            <a:off x="7978772" y="5266907"/>
            <a:ext cx="3428602" cy="760839"/>
            <a:chOff x="6565695" y="2005884"/>
            <a:chExt cx="2055606" cy="76083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14F4C57-0464-410E-BCE5-E222F2DB301C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EAA2955-060A-4B72-856C-6D0022011A58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9E095480-6002-477F-946D-D8B573ACD9A6}"/>
              </a:ext>
            </a:extLst>
          </p:cNvPr>
          <p:cNvSpPr txBox="1"/>
          <p:nvPr/>
        </p:nvSpPr>
        <p:spPr>
          <a:xfrm>
            <a:off x="1004310" y="3380235"/>
            <a:ext cx="3820609" cy="12926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Professional </a:t>
            </a:r>
          </a:p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5D0BF5-B119-4C41-87FE-9CA430A80FE6}"/>
              </a:ext>
            </a:extLst>
          </p:cNvPr>
          <p:cNvSpPr txBox="1"/>
          <p:nvPr/>
        </p:nvSpPr>
        <p:spPr>
          <a:xfrm>
            <a:off x="932299" y="4795563"/>
            <a:ext cx="51637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 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6B7C85B0-4BFF-4103-8BBA-91AB18151958}"/>
              </a:ext>
            </a:extLst>
          </p:cNvPr>
          <p:cNvSpPr/>
          <p:nvPr/>
        </p:nvSpPr>
        <p:spPr>
          <a:xfrm>
            <a:off x="1084276" y="1850078"/>
            <a:ext cx="1297465" cy="1297465"/>
          </a:xfrm>
          <a:custGeom>
            <a:avLst/>
            <a:gdLst/>
            <a:ahLst/>
            <a:cxnLst/>
            <a:rect l="l" t="t" r="r" b="b"/>
            <a:pathLst>
              <a:path w="3942192" h="3931865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8" name="Rectangle 41">
            <a:extLst>
              <a:ext uri="{FF2B5EF4-FFF2-40B4-BE49-F238E27FC236}">
                <a16:creationId xmlns:a16="http://schemas.microsoft.com/office/drawing/2014/main" id="{077A6F3E-D3D1-4427-AB3E-DCA39317592F}"/>
              </a:ext>
            </a:extLst>
          </p:cNvPr>
          <p:cNvSpPr>
            <a:spLocks/>
          </p:cNvSpPr>
          <p:nvPr/>
        </p:nvSpPr>
        <p:spPr>
          <a:xfrm>
            <a:off x="4824919" y="2001417"/>
            <a:ext cx="1159890" cy="1159890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9" name="Freeform: Shape 17">
            <a:extLst>
              <a:ext uri="{FF2B5EF4-FFF2-40B4-BE49-F238E27FC236}">
                <a16:creationId xmlns:a16="http://schemas.microsoft.com/office/drawing/2014/main" id="{0AF7B135-9EBA-4E37-9BD3-92FF7F6BD129}"/>
              </a:ext>
            </a:extLst>
          </p:cNvPr>
          <p:cNvSpPr/>
          <p:nvPr/>
        </p:nvSpPr>
        <p:spPr>
          <a:xfrm>
            <a:off x="2873112" y="1863842"/>
            <a:ext cx="1460436" cy="1283701"/>
          </a:xfrm>
          <a:custGeom>
            <a:avLst/>
            <a:gdLst>
              <a:gd name="connsiteX0" fmla="*/ 1665898 w 2579663"/>
              <a:gd name="connsiteY0" fmla="*/ 1588710 h 2267484"/>
              <a:gd name="connsiteX1" fmla="*/ 1665898 w 2579663"/>
              <a:gd name="connsiteY1" fmla="*/ 1762636 h 2267484"/>
              <a:gd name="connsiteX2" fmla="*/ 1932127 w 2579663"/>
              <a:gd name="connsiteY2" fmla="*/ 1762636 h 2267484"/>
              <a:gd name="connsiteX3" fmla="*/ 1932127 w 2579663"/>
              <a:gd name="connsiteY3" fmla="*/ 1588710 h 2267484"/>
              <a:gd name="connsiteX4" fmla="*/ 1665898 w 2579663"/>
              <a:gd name="connsiteY4" fmla="*/ 1588710 h 2267484"/>
              <a:gd name="connsiteX5" fmla="*/ 321652 w 2579663"/>
              <a:gd name="connsiteY5" fmla="*/ 1588710 h 2267484"/>
              <a:gd name="connsiteX6" fmla="*/ 321652 w 2579663"/>
              <a:gd name="connsiteY6" fmla="*/ 1763039 h 2267484"/>
              <a:gd name="connsiteX7" fmla="*/ 588082 w 2579663"/>
              <a:gd name="connsiteY7" fmla="*/ 1763039 h 2267484"/>
              <a:gd name="connsiteX8" fmla="*/ 588082 w 2579663"/>
              <a:gd name="connsiteY8" fmla="*/ 1588710 h 2267484"/>
              <a:gd name="connsiteX9" fmla="*/ 321652 w 2579663"/>
              <a:gd name="connsiteY9" fmla="*/ 1588710 h 2267484"/>
              <a:gd name="connsiteX10" fmla="*/ 623754 w 2579663"/>
              <a:gd name="connsiteY10" fmla="*/ 1588509 h 2267484"/>
              <a:gd name="connsiteX11" fmla="*/ 623754 w 2579663"/>
              <a:gd name="connsiteY11" fmla="*/ 1763039 h 2267484"/>
              <a:gd name="connsiteX12" fmla="*/ 916788 w 2579663"/>
              <a:gd name="connsiteY12" fmla="*/ 1763039 h 2267484"/>
              <a:gd name="connsiteX13" fmla="*/ 916788 w 2579663"/>
              <a:gd name="connsiteY13" fmla="*/ 1588509 h 2267484"/>
              <a:gd name="connsiteX14" fmla="*/ 623754 w 2579663"/>
              <a:gd name="connsiteY14" fmla="*/ 1588509 h 2267484"/>
              <a:gd name="connsiteX15" fmla="*/ 1967598 w 2579663"/>
              <a:gd name="connsiteY15" fmla="*/ 1588307 h 2267484"/>
              <a:gd name="connsiteX16" fmla="*/ 1967598 w 2579663"/>
              <a:gd name="connsiteY16" fmla="*/ 1762636 h 2267484"/>
              <a:gd name="connsiteX17" fmla="*/ 2260430 w 2579663"/>
              <a:gd name="connsiteY17" fmla="*/ 1762636 h 2267484"/>
              <a:gd name="connsiteX18" fmla="*/ 2260430 w 2579663"/>
              <a:gd name="connsiteY18" fmla="*/ 1588307 h 2267484"/>
              <a:gd name="connsiteX19" fmla="*/ 1967598 w 2579663"/>
              <a:gd name="connsiteY19" fmla="*/ 1588307 h 2267484"/>
              <a:gd name="connsiteX20" fmla="*/ 1967396 w 2579663"/>
              <a:gd name="connsiteY20" fmla="*/ 1379112 h 2267484"/>
              <a:gd name="connsiteX21" fmla="*/ 1967396 w 2579663"/>
              <a:gd name="connsiteY21" fmla="*/ 1553038 h 2267484"/>
              <a:gd name="connsiteX22" fmla="*/ 2260631 w 2579663"/>
              <a:gd name="connsiteY22" fmla="*/ 1553038 h 2267484"/>
              <a:gd name="connsiteX23" fmla="*/ 2260631 w 2579663"/>
              <a:gd name="connsiteY23" fmla="*/ 1379112 h 2267484"/>
              <a:gd name="connsiteX24" fmla="*/ 1967396 w 2579663"/>
              <a:gd name="connsiteY24" fmla="*/ 1379112 h 2267484"/>
              <a:gd name="connsiteX25" fmla="*/ 623553 w 2579663"/>
              <a:gd name="connsiteY25" fmla="*/ 1379112 h 2267484"/>
              <a:gd name="connsiteX26" fmla="*/ 623553 w 2579663"/>
              <a:gd name="connsiteY26" fmla="*/ 1552837 h 2267484"/>
              <a:gd name="connsiteX27" fmla="*/ 916990 w 2579663"/>
              <a:gd name="connsiteY27" fmla="*/ 1552837 h 2267484"/>
              <a:gd name="connsiteX28" fmla="*/ 916990 w 2579663"/>
              <a:gd name="connsiteY28" fmla="*/ 1379112 h 2267484"/>
              <a:gd name="connsiteX29" fmla="*/ 623553 w 2579663"/>
              <a:gd name="connsiteY29" fmla="*/ 1379112 h 2267484"/>
              <a:gd name="connsiteX30" fmla="*/ 1665898 w 2579663"/>
              <a:gd name="connsiteY30" fmla="*/ 1378911 h 2267484"/>
              <a:gd name="connsiteX31" fmla="*/ 1665898 w 2579663"/>
              <a:gd name="connsiteY31" fmla="*/ 1553038 h 2267484"/>
              <a:gd name="connsiteX32" fmla="*/ 1931523 w 2579663"/>
              <a:gd name="connsiteY32" fmla="*/ 1553038 h 2267484"/>
              <a:gd name="connsiteX33" fmla="*/ 1931523 w 2579663"/>
              <a:gd name="connsiteY33" fmla="*/ 1378911 h 2267484"/>
              <a:gd name="connsiteX34" fmla="*/ 1665898 w 2579663"/>
              <a:gd name="connsiteY34" fmla="*/ 1378911 h 2267484"/>
              <a:gd name="connsiteX35" fmla="*/ 322055 w 2579663"/>
              <a:gd name="connsiteY35" fmla="*/ 1378911 h 2267484"/>
              <a:gd name="connsiteX36" fmla="*/ 322055 w 2579663"/>
              <a:gd name="connsiteY36" fmla="*/ 1552837 h 2267484"/>
              <a:gd name="connsiteX37" fmla="*/ 588082 w 2579663"/>
              <a:gd name="connsiteY37" fmla="*/ 1552837 h 2267484"/>
              <a:gd name="connsiteX38" fmla="*/ 588082 w 2579663"/>
              <a:gd name="connsiteY38" fmla="*/ 1378911 h 2267484"/>
              <a:gd name="connsiteX39" fmla="*/ 322055 w 2579663"/>
              <a:gd name="connsiteY39" fmla="*/ 1378911 h 2267484"/>
              <a:gd name="connsiteX40" fmla="*/ 1297087 w 2579663"/>
              <a:gd name="connsiteY40" fmla="*/ 1256377 h 2267484"/>
              <a:gd name="connsiteX41" fmla="*/ 2410574 w 2579663"/>
              <a:gd name="connsiteY41" fmla="*/ 1256377 h 2267484"/>
              <a:gd name="connsiteX42" fmla="*/ 2431131 w 2579663"/>
              <a:gd name="connsiteY42" fmla="*/ 1276934 h 2267484"/>
              <a:gd name="connsiteX43" fmla="*/ 2430526 w 2579663"/>
              <a:gd name="connsiteY43" fmla="*/ 2267283 h 2267484"/>
              <a:gd name="connsiteX44" fmla="*/ 1523613 w 2579663"/>
              <a:gd name="connsiteY44" fmla="*/ 2267283 h 2267484"/>
              <a:gd name="connsiteX45" fmla="*/ 1524017 w 2579663"/>
              <a:gd name="connsiteY45" fmla="*/ 2260229 h 2267484"/>
              <a:gd name="connsiteX46" fmla="*/ 1524017 w 2579663"/>
              <a:gd name="connsiteY46" fmla="*/ 1558278 h 2267484"/>
              <a:gd name="connsiteX47" fmla="*/ 1523613 w 2579663"/>
              <a:gd name="connsiteY47" fmla="*/ 1548806 h 2267484"/>
              <a:gd name="connsiteX48" fmla="*/ 1088497 w 2579663"/>
              <a:gd name="connsiteY48" fmla="*/ 1548806 h 2267484"/>
              <a:gd name="connsiteX49" fmla="*/ 1088497 w 2579663"/>
              <a:gd name="connsiteY49" fmla="*/ 1560294 h 2267484"/>
              <a:gd name="connsiteX50" fmla="*/ 1088497 w 2579663"/>
              <a:gd name="connsiteY50" fmla="*/ 1711446 h 2267484"/>
              <a:gd name="connsiteX51" fmla="*/ 1088295 w 2579663"/>
              <a:gd name="connsiteY51" fmla="*/ 2267484 h 2267484"/>
              <a:gd name="connsiteX52" fmla="*/ 141075 w 2579663"/>
              <a:gd name="connsiteY52" fmla="*/ 2267484 h 2267484"/>
              <a:gd name="connsiteX53" fmla="*/ 140672 w 2579663"/>
              <a:gd name="connsiteY53" fmla="*/ 2257407 h 2267484"/>
              <a:gd name="connsiteX54" fmla="*/ 140672 w 2579663"/>
              <a:gd name="connsiteY54" fmla="*/ 1267865 h 2267484"/>
              <a:gd name="connsiteX55" fmla="*/ 141277 w 2579663"/>
              <a:gd name="connsiteY55" fmla="*/ 1256578 h 2267484"/>
              <a:gd name="connsiteX56" fmla="*/ 156392 w 2579663"/>
              <a:gd name="connsiteY56" fmla="*/ 1256578 h 2267484"/>
              <a:gd name="connsiteX57" fmla="*/ 1297087 w 2579663"/>
              <a:gd name="connsiteY57" fmla="*/ 1256377 h 2267484"/>
              <a:gd name="connsiteX58" fmla="*/ 898449 w 2579663"/>
              <a:gd name="connsiteY58" fmla="*/ 687440 h 2267484"/>
              <a:gd name="connsiteX59" fmla="*/ 898449 w 2579663"/>
              <a:gd name="connsiteY59" fmla="*/ 953065 h 2267484"/>
              <a:gd name="connsiteX60" fmla="*/ 1262826 w 2579663"/>
              <a:gd name="connsiteY60" fmla="*/ 953065 h 2267484"/>
              <a:gd name="connsiteX61" fmla="*/ 1262826 w 2579663"/>
              <a:gd name="connsiteY61" fmla="*/ 687440 h 2267484"/>
              <a:gd name="connsiteX62" fmla="*/ 898449 w 2579663"/>
              <a:gd name="connsiteY62" fmla="*/ 687440 h 2267484"/>
              <a:gd name="connsiteX63" fmla="*/ 1312605 w 2579663"/>
              <a:gd name="connsiteY63" fmla="*/ 686835 h 2267484"/>
              <a:gd name="connsiteX64" fmla="*/ 1312605 w 2579663"/>
              <a:gd name="connsiteY64" fmla="*/ 952662 h 2267484"/>
              <a:gd name="connsiteX65" fmla="*/ 1676781 w 2579663"/>
              <a:gd name="connsiteY65" fmla="*/ 952662 h 2267484"/>
              <a:gd name="connsiteX66" fmla="*/ 1676781 w 2579663"/>
              <a:gd name="connsiteY66" fmla="*/ 686835 h 2267484"/>
              <a:gd name="connsiteX67" fmla="*/ 1312605 w 2579663"/>
              <a:gd name="connsiteY67" fmla="*/ 686835 h 2267484"/>
              <a:gd name="connsiteX68" fmla="*/ 1797300 w 2579663"/>
              <a:gd name="connsiteY68" fmla="*/ 491547 h 2267484"/>
              <a:gd name="connsiteX69" fmla="*/ 1797300 w 2579663"/>
              <a:gd name="connsiteY69" fmla="*/ 1012518 h 2267484"/>
              <a:gd name="connsiteX70" fmla="*/ 763016 w 2579663"/>
              <a:gd name="connsiteY70" fmla="*/ 1012518 h 2267484"/>
              <a:gd name="connsiteX71" fmla="*/ 763016 w 2579663"/>
              <a:gd name="connsiteY71" fmla="*/ 496384 h 2267484"/>
              <a:gd name="connsiteX72" fmla="*/ 739033 w 2579663"/>
              <a:gd name="connsiteY72" fmla="*/ 531854 h 2267484"/>
              <a:gd name="connsiteX73" fmla="*/ 739436 w 2579663"/>
              <a:gd name="connsiteY73" fmla="*/ 1033679 h 2267484"/>
              <a:gd name="connsiteX74" fmla="*/ 739436 w 2579663"/>
              <a:gd name="connsiteY74" fmla="*/ 1045167 h 2267484"/>
              <a:gd name="connsiteX75" fmla="*/ 1823298 w 2579663"/>
              <a:gd name="connsiteY75" fmla="*/ 1045167 h 2267484"/>
              <a:gd name="connsiteX76" fmla="*/ 1823903 w 2579663"/>
              <a:gd name="connsiteY76" fmla="*/ 1041539 h 2267484"/>
              <a:gd name="connsiteX77" fmla="*/ 1823903 w 2579663"/>
              <a:gd name="connsiteY77" fmla="*/ 518553 h 2267484"/>
              <a:gd name="connsiteX78" fmla="*/ 1821081 w 2579663"/>
              <a:gd name="connsiteY78" fmla="*/ 510491 h 2267484"/>
              <a:gd name="connsiteX79" fmla="*/ 1797300 w 2579663"/>
              <a:gd name="connsiteY79" fmla="*/ 491547 h 2267484"/>
              <a:gd name="connsiteX80" fmla="*/ 1312202 w 2579663"/>
              <a:gd name="connsiteY80" fmla="*/ 486508 h 2267484"/>
              <a:gd name="connsiteX81" fmla="*/ 1312202 w 2579663"/>
              <a:gd name="connsiteY81" fmla="*/ 660233 h 2267484"/>
              <a:gd name="connsiteX82" fmla="*/ 1676177 w 2579663"/>
              <a:gd name="connsiteY82" fmla="*/ 660233 h 2267484"/>
              <a:gd name="connsiteX83" fmla="*/ 1676177 w 2579663"/>
              <a:gd name="connsiteY83" fmla="*/ 486508 h 2267484"/>
              <a:gd name="connsiteX84" fmla="*/ 1312202 w 2579663"/>
              <a:gd name="connsiteY84" fmla="*/ 486508 h 2267484"/>
              <a:gd name="connsiteX85" fmla="*/ 898449 w 2579663"/>
              <a:gd name="connsiteY85" fmla="*/ 486105 h 2267484"/>
              <a:gd name="connsiteX86" fmla="*/ 898449 w 2579663"/>
              <a:gd name="connsiteY86" fmla="*/ 660434 h 2267484"/>
              <a:gd name="connsiteX87" fmla="*/ 1262624 w 2579663"/>
              <a:gd name="connsiteY87" fmla="*/ 660434 h 2267484"/>
              <a:gd name="connsiteX88" fmla="*/ 1262624 w 2579663"/>
              <a:gd name="connsiteY88" fmla="*/ 486105 h 2267484"/>
              <a:gd name="connsiteX89" fmla="*/ 898449 w 2579663"/>
              <a:gd name="connsiteY89" fmla="*/ 486105 h 2267484"/>
              <a:gd name="connsiteX90" fmla="*/ 1282375 w 2579663"/>
              <a:gd name="connsiteY90" fmla="*/ 30029 h 2267484"/>
              <a:gd name="connsiteX91" fmla="*/ 1329938 w 2579663"/>
              <a:gd name="connsiteY91" fmla="*/ 66104 h 2267484"/>
              <a:gd name="connsiteX92" fmla="*/ 1841033 w 2579663"/>
              <a:gd name="connsiteY92" fmla="*/ 453457 h 2267484"/>
              <a:gd name="connsiteX93" fmla="*/ 1856955 w 2579663"/>
              <a:gd name="connsiteY93" fmla="*/ 495780 h 2267484"/>
              <a:gd name="connsiteX94" fmla="*/ 1810400 w 2579663"/>
              <a:gd name="connsiteY94" fmla="*/ 460511 h 2267484"/>
              <a:gd name="connsiteX95" fmla="*/ 1294669 w 2579663"/>
              <a:gd name="connsiteY95" fmla="*/ 67515 h 2267484"/>
              <a:gd name="connsiteX96" fmla="*/ 1276732 w 2579663"/>
              <a:gd name="connsiteY96" fmla="*/ 67313 h 2267484"/>
              <a:gd name="connsiteX97" fmla="*/ 723314 w 2579663"/>
              <a:gd name="connsiteY97" fmla="*/ 488927 h 2267484"/>
              <a:gd name="connsiteX98" fmla="*/ 714446 w 2579663"/>
              <a:gd name="connsiteY98" fmla="*/ 495578 h 2267484"/>
              <a:gd name="connsiteX99" fmla="*/ 728756 w 2579663"/>
              <a:gd name="connsiteY99" fmla="*/ 454868 h 2267484"/>
              <a:gd name="connsiteX100" fmla="*/ 1277337 w 2579663"/>
              <a:gd name="connsiteY100" fmla="*/ 33657 h 2267484"/>
              <a:gd name="connsiteX101" fmla="*/ 1282375 w 2579663"/>
              <a:gd name="connsiteY101" fmla="*/ 30029 h 2267484"/>
              <a:gd name="connsiteX102" fmla="*/ 1282375 w 2579663"/>
              <a:gd name="connsiteY102" fmla="*/ 4232 h 2267484"/>
              <a:gd name="connsiteX103" fmla="*/ 1275321 w 2579663"/>
              <a:gd name="connsiteY103" fmla="*/ 9271 h 2267484"/>
              <a:gd name="connsiteX104" fmla="*/ 983900 w 2579663"/>
              <a:gd name="connsiteY104" fmla="*/ 231565 h 2267484"/>
              <a:gd name="connsiteX105" fmla="*/ 703563 w 2579663"/>
              <a:gd name="connsiteY105" fmla="*/ 445193 h 2267484"/>
              <a:gd name="connsiteX106" fmla="*/ 691874 w 2579663"/>
              <a:gd name="connsiteY106" fmla="*/ 465952 h 2267484"/>
              <a:gd name="connsiteX107" fmla="*/ 692277 w 2579663"/>
              <a:gd name="connsiteY107" fmla="*/ 527420 h 2267484"/>
              <a:gd name="connsiteX108" fmla="*/ 693688 w 2579663"/>
              <a:gd name="connsiteY108" fmla="*/ 539512 h 2267484"/>
              <a:gd name="connsiteX109" fmla="*/ 1286003 w 2579663"/>
              <a:gd name="connsiteY109" fmla="*/ 100365 h 2267484"/>
              <a:gd name="connsiteX110" fmla="*/ 1876907 w 2579663"/>
              <a:gd name="connsiteY110" fmla="*/ 544954 h 2267484"/>
              <a:gd name="connsiteX111" fmla="*/ 1877108 w 2579663"/>
              <a:gd name="connsiteY111" fmla="*/ 470385 h 2267484"/>
              <a:gd name="connsiteX112" fmla="*/ 1861590 w 2579663"/>
              <a:gd name="connsiteY112" fmla="*/ 438140 h 2267484"/>
              <a:gd name="connsiteX113" fmla="*/ 1373268 w 2579663"/>
              <a:gd name="connsiteY113" fmla="*/ 72351 h 2267484"/>
              <a:gd name="connsiteX114" fmla="*/ 1282375 w 2579663"/>
              <a:gd name="connsiteY114" fmla="*/ 4232 h 2267484"/>
              <a:gd name="connsiteX115" fmla="*/ 1281770 w 2579663"/>
              <a:gd name="connsiteY115" fmla="*/ 0 h 2267484"/>
              <a:gd name="connsiteX116" fmla="*/ 1283786 w 2579663"/>
              <a:gd name="connsiteY116" fmla="*/ 0 h 2267484"/>
              <a:gd name="connsiteX117" fmla="*/ 1290436 w 2579663"/>
              <a:gd name="connsiteY117" fmla="*/ 6046 h 2267484"/>
              <a:gd name="connsiteX118" fmla="*/ 1815438 w 2579663"/>
              <a:gd name="connsiteY118" fmla="*/ 400251 h 2267484"/>
              <a:gd name="connsiteX119" fmla="*/ 1847079 w 2579663"/>
              <a:gd name="connsiteY119" fmla="*/ 410731 h 2267484"/>
              <a:gd name="connsiteX120" fmla="*/ 2220929 w 2579663"/>
              <a:gd name="connsiteY120" fmla="*/ 409925 h 2267484"/>
              <a:gd name="connsiteX121" fmla="*/ 2247330 w 2579663"/>
              <a:gd name="connsiteY121" fmla="*/ 427458 h 2267484"/>
              <a:gd name="connsiteX122" fmla="*/ 2570393 w 2579663"/>
              <a:gd name="connsiteY122" fmla="*/ 1181405 h 2267484"/>
              <a:gd name="connsiteX123" fmla="*/ 2579663 w 2579663"/>
              <a:gd name="connsiteY123" fmla="*/ 1201156 h 2267484"/>
              <a:gd name="connsiteX124" fmla="*/ 2579663 w 2579663"/>
              <a:gd name="connsiteY124" fmla="*/ 1203171 h 2267484"/>
              <a:gd name="connsiteX125" fmla="*/ 2567773 w 2579663"/>
              <a:gd name="connsiteY125" fmla="*/ 1204179 h 2267484"/>
              <a:gd name="connsiteX126" fmla="*/ 11891 w 2579663"/>
              <a:gd name="connsiteY126" fmla="*/ 1204179 h 2267484"/>
              <a:gd name="connsiteX127" fmla="*/ 0 w 2579663"/>
              <a:gd name="connsiteY127" fmla="*/ 1203171 h 2267484"/>
              <a:gd name="connsiteX128" fmla="*/ 0 w 2579663"/>
              <a:gd name="connsiteY128" fmla="*/ 1201156 h 2267484"/>
              <a:gd name="connsiteX129" fmla="*/ 3426 w 2579663"/>
              <a:gd name="connsiteY129" fmla="*/ 1195311 h 2267484"/>
              <a:gd name="connsiteX130" fmla="*/ 332938 w 2579663"/>
              <a:gd name="connsiteY130" fmla="*/ 425846 h 2267484"/>
              <a:gd name="connsiteX131" fmla="*/ 357122 w 2579663"/>
              <a:gd name="connsiteY131" fmla="*/ 410126 h 2267484"/>
              <a:gd name="connsiteX132" fmla="*/ 723717 w 2579663"/>
              <a:gd name="connsiteY132" fmla="*/ 411134 h 2267484"/>
              <a:gd name="connsiteX133" fmla="*/ 758986 w 2579663"/>
              <a:gd name="connsiteY133" fmla="*/ 399243 h 2267484"/>
              <a:gd name="connsiteX134" fmla="*/ 1033478 w 2579663"/>
              <a:gd name="connsiteY134" fmla="*/ 189646 h 2267484"/>
              <a:gd name="connsiteX135" fmla="*/ 1281770 w 2579663"/>
              <a:gd name="connsiteY135" fmla="*/ 0 h 226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579663" h="2267484">
                <a:moveTo>
                  <a:pt x="1665898" y="1588710"/>
                </a:moveTo>
                <a:cubicBezTo>
                  <a:pt x="1665898" y="1647155"/>
                  <a:pt x="1665898" y="1704795"/>
                  <a:pt x="1665898" y="1762636"/>
                </a:cubicBezTo>
                <a:cubicBezTo>
                  <a:pt x="1754977" y="1762636"/>
                  <a:pt x="1843250" y="1762636"/>
                  <a:pt x="1932127" y="1762636"/>
                </a:cubicBezTo>
                <a:cubicBezTo>
                  <a:pt x="1932127" y="1704593"/>
                  <a:pt x="1932127" y="1647155"/>
                  <a:pt x="1932127" y="1588710"/>
                </a:cubicBezTo>
                <a:cubicBezTo>
                  <a:pt x="1843048" y="1588710"/>
                  <a:pt x="1754574" y="1588710"/>
                  <a:pt x="1665898" y="1588710"/>
                </a:cubicBezTo>
                <a:close/>
                <a:moveTo>
                  <a:pt x="321652" y="1588710"/>
                </a:moveTo>
                <a:cubicBezTo>
                  <a:pt x="321652" y="1646752"/>
                  <a:pt x="321652" y="1704190"/>
                  <a:pt x="321652" y="1763039"/>
                </a:cubicBezTo>
                <a:cubicBezTo>
                  <a:pt x="410731" y="1763039"/>
                  <a:pt x="499205" y="1763039"/>
                  <a:pt x="588082" y="1763039"/>
                </a:cubicBezTo>
                <a:cubicBezTo>
                  <a:pt x="588082" y="1704795"/>
                  <a:pt x="588082" y="1646954"/>
                  <a:pt x="588082" y="1588710"/>
                </a:cubicBezTo>
                <a:cubicBezTo>
                  <a:pt x="499205" y="1588710"/>
                  <a:pt x="410731" y="1588710"/>
                  <a:pt x="321652" y="1588710"/>
                </a:cubicBezTo>
                <a:close/>
                <a:moveTo>
                  <a:pt x="623754" y="1588509"/>
                </a:moveTo>
                <a:cubicBezTo>
                  <a:pt x="623754" y="1646752"/>
                  <a:pt x="623754" y="1704593"/>
                  <a:pt x="623754" y="1763039"/>
                </a:cubicBezTo>
                <a:cubicBezTo>
                  <a:pt x="721701" y="1763039"/>
                  <a:pt x="818841" y="1763039"/>
                  <a:pt x="916788" y="1763039"/>
                </a:cubicBezTo>
                <a:cubicBezTo>
                  <a:pt x="916788" y="1704392"/>
                  <a:pt x="916788" y="1646551"/>
                  <a:pt x="916788" y="1588509"/>
                </a:cubicBezTo>
                <a:cubicBezTo>
                  <a:pt x="818841" y="1588509"/>
                  <a:pt x="721701" y="1588509"/>
                  <a:pt x="623754" y="1588509"/>
                </a:cubicBezTo>
                <a:close/>
                <a:moveTo>
                  <a:pt x="1967598" y="1588307"/>
                </a:moveTo>
                <a:cubicBezTo>
                  <a:pt x="1967598" y="1647155"/>
                  <a:pt x="1967598" y="1704997"/>
                  <a:pt x="1967598" y="1762636"/>
                </a:cubicBezTo>
                <a:cubicBezTo>
                  <a:pt x="2065746" y="1762636"/>
                  <a:pt x="2163289" y="1762636"/>
                  <a:pt x="2260430" y="1762636"/>
                </a:cubicBezTo>
                <a:cubicBezTo>
                  <a:pt x="2260430" y="1703989"/>
                  <a:pt x="2260430" y="1646148"/>
                  <a:pt x="2260430" y="1588307"/>
                </a:cubicBezTo>
                <a:cubicBezTo>
                  <a:pt x="2162483" y="1588307"/>
                  <a:pt x="2065544" y="1588307"/>
                  <a:pt x="1967598" y="1588307"/>
                </a:cubicBezTo>
                <a:close/>
                <a:moveTo>
                  <a:pt x="1967396" y="1379112"/>
                </a:moveTo>
                <a:cubicBezTo>
                  <a:pt x="1967396" y="1437357"/>
                  <a:pt x="1967396" y="1494996"/>
                  <a:pt x="1967396" y="1553038"/>
                </a:cubicBezTo>
                <a:cubicBezTo>
                  <a:pt x="2065141" y="1553038"/>
                  <a:pt x="2162282" y="1553038"/>
                  <a:pt x="2260631" y="1553038"/>
                </a:cubicBezTo>
                <a:cubicBezTo>
                  <a:pt x="2260631" y="1494593"/>
                  <a:pt x="2260631" y="1436752"/>
                  <a:pt x="2260631" y="1379112"/>
                </a:cubicBezTo>
                <a:cubicBezTo>
                  <a:pt x="2162483" y="1379112"/>
                  <a:pt x="2064940" y="1379112"/>
                  <a:pt x="1967396" y="1379112"/>
                </a:cubicBezTo>
                <a:close/>
                <a:moveTo>
                  <a:pt x="623553" y="1379112"/>
                </a:moveTo>
                <a:cubicBezTo>
                  <a:pt x="623553" y="1437357"/>
                  <a:pt x="623553" y="1494996"/>
                  <a:pt x="623553" y="1552837"/>
                </a:cubicBezTo>
                <a:cubicBezTo>
                  <a:pt x="721701" y="1552837"/>
                  <a:pt x="819244" y="1552837"/>
                  <a:pt x="916990" y="1552837"/>
                </a:cubicBezTo>
                <a:cubicBezTo>
                  <a:pt x="916990" y="1494593"/>
                  <a:pt x="916990" y="1436953"/>
                  <a:pt x="916990" y="1379112"/>
                </a:cubicBezTo>
                <a:cubicBezTo>
                  <a:pt x="818841" y="1379112"/>
                  <a:pt x="721096" y="1379112"/>
                  <a:pt x="623553" y="1379112"/>
                </a:cubicBezTo>
                <a:close/>
                <a:moveTo>
                  <a:pt x="1665898" y="1378911"/>
                </a:moveTo>
                <a:cubicBezTo>
                  <a:pt x="1665898" y="1437155"/>
                  <a:pt x="1665898" y="1494794"/>
                  <a:pt x="1665898" y="1553038"/>
                </a:cubicBezTo>
                <a:cubicBezTo>
                  <a:pt x="1754977" y="1553038"/>
                  <a:pt x="1843250" y="1553038"/>
                  <a:pt x="1931523" y="1553038"/>
                </a:cubicBezTo>
                <a:cubicBezTo>
                  <a:pt x="1931523" y="1494593"/>
                  <a:pt x="1931523" y="1436752"/>
                  <a:pt x="1931523" y="1378911"/>
                </a:cubicBezTo>
                <a:cubicBezTo>
                  <a:pt x="1842645" y="1378911"/>
                  <a:pt x="1754574" y="1378911"/>
                  <a:pt x="1665898" y="1378911"/>
                </a:cubicBezTo>
                <a:close/>
                <a:moveTo>
                  <a:pt x="322055" y="1378911"/>
                </a:moveTo>
                <a:cubicBezTo>
                  <a:pt x="322055" y="1437357"/>
                  <a:pt x="322055" y="1494996"/>
                  <a:pt x="322055" y="1552837"/>
                </a:cubicBezTo>
                <a:cubicBezTo>
                  <a:pt x="411134" y="1552837"/>
                  <a:pt x="499407" y="1552837"/>
                  <a:pt x="588082" y="1552837"/>
                </a:cubicBezTo>
                <a:cubicBezTo>
                  <a:pt x="588082" y="1494593"/>
                  <a:pt x="588082" y="1436953"/>
                  <a:pt x="588082" y="1378911"/>
                </a:cubicBezTo>
                <a:cubicBezTo>
                  <a:pt x="499205" y="1378911"/>
                  <a:pt x="411134" y="1378911"/>
                  <a:pt x="322055" y="1378911"/>
                </a:cubicBezTo>
                <a:close/>
                <a:moveTo>
                  <a:pt x="1297087" y="1256377"/>
                </a:moveTo>
                <a:cubicBezTo>
                  <a:pt x="1668316" y="1256377"/>
                  <a:pt x="2039345" y="1256377"/>
                  <a:pt x="2410574" y="1256377"/>
                </a:cubicBezTo>
                <a:cubicBezTo>
                  <a:pt x="2431131" y="1256377"/>
                  <a:pt x="2431131" y="1256377"/>
                  <a:pt x="2431131" y="1276934"/>
                </a:cubicBezTo>
                <a:cubicBezTo>
                  <a:pt x="2430728" y="1607050"/>
                  <a:pt x="2430526" y="1937166"/>
                  <a:pt x="2430526" y="2267283"/>
                </a:cubicBezTo>
                <a:cubicBezTo>
                  <a:pt x="2128222" y="2267283"/>
                  <a:pt x="1825918" y="2267283"/>
                  <a:pt x="1523613" y="2267283"/>
                </a:cubicBezTo>
                <a:cubicBezTo>
                  <a:pt x="1523815" y="2264864"/>
                  <a:pt x="1524017" y="2262647"/>
                  <a:pt x="1524017" y="2260229"/>
                </a:cubicBezTo>
                <a:cubicBezTo>
                  <a:pt x="1524017" y="2026245"/>
                  <a:pt x="1524017" y="1792262"/>
                  <a:pt x="1524017" y="1558278"/>
                </a:cubicBezTo>
                <a:cubicBezTo>
                  <a:pt x="1524017" y="1555255"/>
                  <a:pt x="1523613" y="1552434"/>
                  <a:pt x="1523613" y="1548806"/>
                </a:cubicBezTo>
                <a:cubicBezTo>
                  <a:pt x="1378507" y="1548806"/>
                  <a:pt x="1234006" y="1548806"/>
                  <a:pt x="1088497" y="1548806"/>
                </a:cubicBezTo>
                <a:cubicBezTo>
                  <a:pt x="1088497" y="1553038"/>
                  <a:pt x="1088497" y="1556666"/>
                  <a:pt x="1088497" y="1560294"/>
                </a:cubicBezTo>
                <a:cubicBezTo>
                  <a:pt x="1088497" y="1610678"/>
                  <a:pt x="1088497" y="1661062"/>
                  <a:pt x="1088497" y="1711446"/>
                </a:cubicBezTo>
                <a:cubicBezTo>
                  <a:pt x="1088497" y="1896859"/>
                  <a:pt x="1088497" y="2082071"/>
                  <a:pt x="1088295" y="2267484"/>
                </a:cubicBezTo>
                <a:cubicBezTo>
                  <a:pt x="772488" y="2267484"/>
                  <a:pt x="456882" y="2267484"/>
                  <a:pt x="141075" y="2267484"/>
                </a:cubicBezTo>
                <a:cubicBezTo>
                  <a:pt x="140874" y="2264058"/>
                  <a:pt x="140672" y="2260833"/>
                  <a:pt x="140672" y="2257407"/>
                </a:cubicBezTo>
                <a:cubicBezTo>
                  <a:pt x="140672" y="1927492"/>
                  <a:pt x="140672" y="1597779"/>
                  <a:pt x="140672" y="1267865"/>
                </a:cubicBezTo>
                <a:cubicBezTo>
                  <a:pt x="140672" y="1264439"/>
                  <a:pt x="141075" y="1260811"/>
                  <a:pt x="141277" y="1256578"/>
                </a:cubicBezTo>
                <a:cubicBezTo>
                  <a:pt x="146920" y="1256578"/>
                  <a:pt x="151555" y="1256578"/>
                  <a:pt x="156392" y="1256578"/>
                </a:cubicBezTo>
                <a:cubicBezTo>
                  <a:pt x="536691" y="1256578"/>
                  <a:pt x="916788" y="1256377"/>
                  <a:pt x="1297087" y="1256377"/>
                </a:cubicBezTo>
                <a:close/>
                <a:moveTo>
                  <a:pt x="898449" y="687440"/>
                </a:moveTo>
                <a:cubicBezTo>
                  <a:pt x="898449" y="776519"/>
                  <a:pt x="898449" y="864590"/>
                  <a:pt x="898449" y="953065"/>
                </a:cubicBezTo>
                <a:cubicBezTo>
                  <a:pt x="1019975" y="953065"/>
                  <a:pt x="1140897" y="953065"/>
                  <a:pt x="1262826" y="953065"/>
                </a:cubicBezTo>
                <a:cubicBezTo>
                  <a:pt x="1262826" y="863986"/>
                  <a:pt x="1262826" y="775713"/>
                  <a:pt x="1262826" y="687440"/>
                </a:cubicBezTo>
                <a:cubicBezTo>
                  <a:pt x="1140897" y="687440"/>
                  <a:pt x="1019572" y="687440"/>
                  <a:pt x="898449" y="687440"/>
                </a:cubicBezTo>
                <a:close/>
                <a:moveTo>
                  <a:pt x="1312605" y="686835"/>
                </a:moveTo>
                <a:cubicBezTo>
                  <a:pt x="1312605" y="776116"/>
                  <a:pt x="1312605" y="864389"/>
                  <a:pt x="1312605" y="952662"/>
                </a:cubicBezTo>
                <a:cubicBezTo>
                  <a:pt x="1434535" y="952662"/>
                  <a:pt x="1555456" y="952662"/>
                  <a:pt x="1676781" y="952662"/>
                </a:cubicBezTo>
                <a:cubicBezTo>
                  <a:pt x="1676781" y="863784"/>
                  <a:pt x="1676781" y="775511"/>
                  <a:pt x="1676781" y="686835"/>
                </a:cubicBezTo>
                <a:cubicBezTo>
                  <a:pt x="1554449" y="686835"/>
                  <a:pt x="1433527" y="686835"/>
                  <a:pt x="1312605" y="686835"/>
                </a:cubicBezTo>
                <a:close/>
                <a:moveTo>
                  <a:pt x="1797300" y="491547"/>
                </a:moveTo>
                <a:cubicBezTo>
                  <a:pt x="1797300" y="667286"/>
                  <a:pt x="1797300" y="839801"/>
                  <a:pt x="1797300" y="1012518"/>
                </a:cubicBezTo>
                <a:cubicBezTo>
                  <a:pt x="1452472" y="1012518"/>
                  <a:pt x="1108449" y="1012518"/>
                  <a:pt x="763016" y="1012518"/>
                </a:cubicBezTo>
                <a:cubicBezTo>
                  <a:pt x="763016" y="840204"/>
                  <a:pt x="763016" y="668496"/>
                  <a:pt x="763016" y="496384"/>
                </a:cubicBezTo>
                <a:cubicBezTo>
                  <a:pt x="745079" y="502430"/>
                  <a:pt x="739033" y="513716"/>
                  <a:pt x="739033" y="531854"/>
                </a:cubicBezTo>
                <a:cubicBezTo>
                  <a:pt x="739638" y="699129"/>
                  <a:pt x="739436" y="866404"/>
                  <a:pt x="739436" y="1033679"/>
                </a:cubicBezTo>
                <a:cubicBezTo>
                  <a:pt x="739436" y="1037508"/>
                  <a:pt x="739436" y="1041539"/>
                  <a:pt x="739436" y="1045167"/>
                </a:cubicBezTo>
                <a:cubicBezTo>
                  <a:pt x="1101798" y="1045167"/>
                  <a:pt x="1462548" y="1045167"/>
                  <a:pt x="1823298" y="1045167"/>
                </a:cubicBezTo>
                <a:cubicBezTo>
                  <a:pt x="1823500" y="1043353"/>
                  <a:pt x="1823903" y="1042345"/>
                  <a:pt x="1823903" y="1041539"/>
                </a:cubicBezTo>
                <a:cubicBezTo>
                  <a:pt x="1823903" y="867210"/>
                  <a:pt x="1823903" y="692882"/>
                  <a:pt x="1823903" y="518553"/>
                </a:cubicBezTo>
                <a:cubicBezTo>
                  <a:pt x="1823903" y="515933"/>
                  <a:pt x="1822895" y="512104"/>
                  <a:pt x="1821081" y="510491"/>
                </a:cubicBezTo>
                <a:cubicBezTo>
                  <a:pt x="1814430" y="504445"/>
                  <a:pt x="1806974" y="499004"/>
                  <a:pt x="1797300" y="491547"/>
                </a:cubicBezTo>
                <a:close/>
                <a:moveTo>
                  <a:pt x="1312202" y="486508"/>
                </a:moveTo>
                <a:cubicBezTo>
                  <a:pt x="1312202" y="544752"/>
                  <a:pt x="1312202" y="602190"/>
                  <a:pt x="1312202" y="660233"/>
                </a:cubicBezTo>
                <a:cubicBezTo>
                  <a:pt x="1434333" y="660233"/>
                  <a:pt x="1555255" y="660233"/>
                  <a:pt x="1676177" y="660233"/>
                </a:cubicBezTo>
                <a:cubicBezTo>
                  <a:pt x="1676177" y="601787"/>
                  <a:pt x="1676177" y="543946"/>
                  <a:pt x="1676177" y="486508"/>
                </a:cubicBezTo>
                <a:cubicBezTo>
                  <a:pt x="1554449" y="486508"/>
                  <a:pt x="1433326" y="486508"/>
                  <a:pt x="1312202" y="486508"/>
                </a:cubicBezTo>
                <a:close/>
                <a:moveTo>
                  <a:pt x="898449" y="486105"/>
                </a:moveTo>
                <a:cubicBezTo>
                  <a:pt x="898449" y="544954"/>
                  <a:pt x="898449" y="602795"/>
                  <a:pt x="898449" y="660434"/>
                </a:cubicBezTo>
                <a:cubicBezTo>
                  <a:pt x="1020378" y="660434"/>
                  <a:pt x="1141501" y="660434"/>
                  <a:pt x="1262624" y="660434"/>
                </a:cubicBezTo>
                <a:cubicBezTo>
                  <a:pt x="1262624" y="601989"/>
                  <a:pt x="1262624" y="544148"/>
                  <a:pt x="1262624" y="486105"/>
                </a:cubicBezTo>
                <a:cubicBezTo>
                  <a:pt x="1140897" y="486105"/>
                  <a:pt x="1020176" y="486105"/>
                  <a:pt x="898449" y="486105"/>
                </a:cubicBezTo>
                <a:close/>
                <a:moveTo>
                  <a:pt x="1282375" y="30029"/>
                </a:moveTo>
                <a:cubicBezTo>
                  <a:pt x="1298095" y="41920"/>
                  <a:pt x="1314016" y="54012"/>
                  <a:pt x="1329938" y="66104"/>
                </a:cubicBezTo>
                <a:cubicBezTo>
                  <a:pt x="1500236" y="195289"/>
                  <a:pt x="1670332" y="324675"/>
                  <a:pt x="1841033" y="453457"/>
                </a:cubicBezTo>
                <a:cubicBezTo>
                  <a:pt x="1855947" y="464743"/>
                  <a:pt x="1861388" y="477037"/>
                  <a:pt x="1856955" y="495780"/>
                </a:cubicBezTo>
                <a:cubicBezTo>
                  <a:pt x="1841235" y="483889"/>
                  <a:pt x="1825717" y="472200"/>
                  <a:pt x="1810400" y="460511"/>
                </a:cubicBezTo>
                <a:cubicBezTo>
                  <a:pt x="1638489" y="329512"/>
                  <a:pt x="1466378" y="198715"/>
                  <a:pt x="1294669" y="67515"/>
                </a:cubicBezTo>
                <a:cubicBezTo>
                  <a:pt x="1288018" y="62477"/>
                  <a:pt x="1283786" y="62073"/>
                  <a:pt x="1276732" y="67313"/>
                </a:cubicBezTo>
                <a:cubicBezTo>
                  <a:pt x="1092327" y="207986"/>
                  <a:pt x="907921" y="348457"/>
                  <a:pt x="723314" y="488927"/>
                </a:cubicBezTo>
                <a:cubicBezTo>
                  <a:pt x="720694" y="490943"/>
                  <a:pt x="718074" y="492958"/>
                  <a:pt x="714446" y="495578"/>
                </a:cubicBezTo>
                <a:cubicBezTo>
                  <a:pt x="711020" y="478246"/>
                  <a:pt x="713842" y="466154"/>
                  <a:pt x="728756" y="454868"/>
                </a:cubicBezTo>
                <a:cubicBezTo>
                  <a:pt x="911952" y="314800"/>
                  <a:pt x="1094544" y="174128"/>
                  <a:pt x="1277337" y="33657"/>
                </a:cubicBezTo>
                <a:cubicBezTo>
                  <a:pt x="1278747" y="32649"/>
                  <a:pt x="1279957" y="31641"/>
                  <a:pt x="1282375" y="30029"/>
                </a:cubicBezTo>
                <a:close/>
                <a:moveTo>
                  <a:pt x="1282375" y="4232"/>
                </a:moveTo>
                <a:cubicBezTo>
                  <a:pt x="1279554" y="6248"/>
                  <a:pt x="1277337" y="7659"/>
                  <a:pt x="1275321" y="9271"/>
                </a:cubicBezTo>
                <a:cubicBezTo>
                  <a:pt x="1178181" y="83235"/>
                  <a:pt x="1081040" y="157400"/>
                  <a:pt x="983900" y="231565"/>
                </a:cubicBezTo>
                <a:cubicBezTo>
                  <a:pt x="890387" y="302707"/>
                  <a:pt x="797076" y="374051"/>
                  <a:pt x="703563" y="445193"/>
                </a:cubicBezTo>
                <a:cubicBezTo>
                  <a:pt x="696509" y="450635"/>
                  <a:pt x="691471" y="456278"/>
                  <a:pt x="691874" y="465952"/>
                </a:cubicBezTo>
                <a:cubicBezTo>
                  <a:pt x="692277" y="486508"/>
                  <a:pt x="692075" y="506864"/>
                  <a:pt x="692277" y="527420"/>
                </a:cubicBezTo>
                <a:cubicBezTo>
                  <a:pt x="692277" y="530846"/>
                  <a:pt x="693083" y="534273"/>
                  <a:pt x="693688" y="539512"/>
                </a:cubicBezTo>
                <a:cubicBezTo>
                  <a:pt x="895224" y="396623"/>
                  <a:pt x="1087893" y="245270"/>
                  <a:pt x="1286003" y="100365"/>
                </a:cubicBezTo>
                <a:cubicBezTo>
                  <a:pt x="1482097" y="248494"/>
                  <a:pt x="1676781" y="398236"/>
                  <a:pt x="1876907" y="544954"/>
                </a:cubicBezTo>
                <a:cubicBezTo>
                  <a:pt x="1876907" y="517948"/>
                  <a:pt x="1876101" y="494167"/>
                  <a:pt x="1877108" y="470385"/>
                </a:cubicBezTo>
                <a:cubicBezTo>
                  <a:pt x="1877713" y="456076"/>
                  <a:pt x="1873078" y="446806"/>
                  <a:pt x="1861590" y="438140"/>
                </a:cubicBezTo>
                <a:cubicBezTo>
                  <a:pt x="1698749" y="316412"/>
                  <a:pt x="1536109" y="194281"/>
                  <a:pt x="1373268" y="72351"/>
                </a:cubicBezTo>
                <a:cubicBezTo>
                  <a:pt x="1343037" y="49578"/>
                  <a:pt x="1312807" y="27006"/>
                  <a:pt x="1282375" y="4232"/>
                </a:cubicBezTo>
                <a:close/>
                <a:moveTo>
                  <a:pt x="1281770" y="0"/>
                </a:moveTo>
                <a:cubicBezTo>
                  <a:pt x="1282375" y="0"/>
                  <a:pt x="1283181" y="0"/>
                  <a:pt x="1283786" y="0"/>
                </a:cubicBezTo>
                <a:cubicBezTo>
                  <a:pt x="1286003" y="2015"/>
                  <a:pt x="1288018" y="4232"/>
                  <a:pt x="1290436" y="6046"/>
                </a:cubicBezTo>
                <a:cubicBezTo>
                  <a:pt x="1465370" y="137448"/>
                  <a:pt x="1640505" y="268849"/>
                  <a:pt x="1815438" y="400251"/>
                </a:cubicBezTo>
                <a:cubicBezTo>
                  <a:pt x="1825112" y="407506"/>
                  <a:pt x="1835189" y="410731"/>
                  <a:pt x="1847079" y="410731"/>
                </a:cubicBezTo>
                <a:cubicBezTo>
                  <a:pt x="1971629" y="410328"/>
                  <a:pt x="2096178" y="410529"/>
                  <a:pt x="2220929" y="409925"/>
                </a:cubicBezTo>
                <a:cubicBezTo>
                  <a:pt x="2234835" y="409925"/>
                  <a:pt x="2241889" y="414762"/>
                  <a:pt x="2247330" y="427458"/>
                </a:cubicBezTo>
                <a:cubicBezTo>
                  <a:pt x="2354749" y="678975"/>
                  <a:pt x="2462571" y="930090"/>
                  <a:pt x="2570393" y="1181405"/>
                </a:cubicBezTo>
                <a:cubicBezTo>
                  <a:pt x="2573214" y="1188056"/>
                  <a:pt x="2576640" y="1194505"/>
                  <a:pt x="2579663" y="1201156"/>
                </a:cubicBezTo>
                <a:cubicBezTo>
                  <a:pt x="2579663" y="1201760"/>
                  <a:pt x="2579663" y="1202566"/>
                  <a:pt x="2579663" y="1203171"/>
                </a:cubicBezTo>
                <a:cubicBezTo>
                  <a:pt x="2575632" y="1203574"/>
                  <a:pt x="2571803" y="1204179"/>
                  <a:pt x="2567773" y="1204179"/>
                </a:cubicBezTo>
                <a:cubicBezTo>
                  <a:pt x="1715879" y="1204179"/>
                  <a:pt x="863986" y="1204179"/>
                  <a:pt x="11891" y="1204179"/>
                </a:cubicBezTo>
                <a:cubicBezTo>
                  <a:pt x="7860" y="1204179"/>
                  <a:pt x="4031" y="1203574"/>
                  <a:pt x="0" y="1203171"/>
                </a:cubicBezTo>
                <a:cubicBezTo>
                  <a:pt x="0" y="1202566"/>
                  <a:pt x="0" y="1201760"/>
                  <a:pt x="0" y="1201156"/>
                </a:cubicBezTo>
                <a:cubicBezTo>
                  <a:pt x="1209" y="1199140"/>
                  <a:pt x="2620" y="1197327"/>
                  <a:pt x="3426" y="1195311"/>
                </a:cubicBezTo>
                <a:cubicBezTo>
                  <a:pt x="113465" y="938756"/>
                  <a:pt x="223302" y="682402"/>
                  <a:pt x="332938" y="425846"/>
                </a:cubicBezTo>
                <a:cubicBezTo>
                  <a:pt x="337976" y="414157"/>
                  <a:pt x="344425" y="409925"/>
                  <a:pt x="357122" y="410126"/>
                </a:cubicBezTo>
                <a:cubicBezTo>
                  <a:pt x="479253" y="410731"/>
                  <a:pt x="601586" y="410731"/>
                  <a:pt x="723717" y="411134"/>
                </a:cubicBezTo>
                <a:cubicBezTo>
                  <a:pt x="737220" y="411134"/>
                  <a:pt x="748304" y="407305"/>
                  <a:pt x="758986" y="399243"/>
                </a:cubicBezTo>
                <a:cubicBezTo>
                  <a:pt x="850281" y="329310"/>
                  <a:pt x="941980" y="259579"/>
                  <a:pt x="1033478" y="189646"/>
                </a:cubicBezTo>
                <a:cubicBezTo>
                  <a:pt x="1116309" y="126363"/>
                  <a:pt x="1199140" y="63081"/>
                  <a:pt x="1281770" y="0"/>
                </a:cubicBezTo>
                <a:close/>
              </a:path>
            </a:pathLst>
          </a:custGeom>
          <a:solidFill>
            <a:schemeClr val="accent2"/>
          </a:solidFill>
          <a:ln w="60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C9C0FDF8-A859-4FD7-A43A-D8C6A8B6C38E}"/>
              </a:ext>
            </a:extLst>
          </p:cNvPr>
          <p:cNvSpPr/>
          <p:nvPr/>
        </p:nvSpPr>
        <p:spPr>
          <a:xfrm>
            <a:off x="6962293" y="1980128"/>
            <a:ext cx="810150" cy="810150"/>
          </a:xfrm>
          <a:custGeom>
            <a:avLst/>
            <a:gdLst/>
            <a:ahLst/>
            <a:cxnLst/>
            <a:rect l="l" t="t" r="r" b="b"/>
            <a:pathLst>
              <a:path w="3942192" h="3931865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1" name="Rectangle 41">
            <a:extLst>
              <a:ext uri="{FF2B5EF4-FFF2-40B4-BE49-F238E27FC236}">
                <a16:creationId xmlns:a16="http://schemas.microsoft.com/office/drawing/2014/main" id="{FFF91AE1-C6E4-469E-9374-DDE3B3D533B9}"/>
              </a:ext>
            </a:extLst>
          </p:cNvPr>
          <p:cNvSpPr>
            <a:spLocks/>
          </p:cNvSpPr>
          <p:nvPr/>
        </p:nvSpPr>
        <p:spPr>
          <a:xfrm>
            <a:off x="7005246" y="5125936"/>
            <a:ext cx="724247" cy="724247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" name="Freeform: Shape 20">
            <a:extLst>
              <a:ext uri="{FF2B5EF4-FFF2-40B4-BE49-F238E27FC236}">
                <a16:creationId xmlns:a16="http://schemas.microsoft.com/office/drawing/2014/main" id="{15DD0BF1-1B0C-4A1D-AC2D-054C0BF9B9CE}"/>
              </a:ext>
            </a:extLst>
          </p:cNvPr>
          <p:cNvSpPr/>
          <p:nvPr/>
        </p:nvSpPr>
        <p:spPr>
          <a:xfrm>
            <a:off x="6911413" y="3571695"/>
            <a:ext cx="911911" cy="801556"/>
          </a:xfrm>
          <a:custGeom>
            <a:avLst/>
            <a:gdLst>
              <a:gd name="connsiteX0" fmla="*/ 1665898 w 2579663"/>
              <a:gd name="connsiteY0" fmla="*/ 1588710 h 2267484"/>
              <a:gd name="connsiteX1" fmla="*/ 1665898 w 2579663"/>
              <a:gd name="connsiteY1" fmla="*/ 1762636 h 2267484"/>
              <a:gd name="connsiteX2" fmla="*/ 1932127 w 2579663"/>
              <a:gd name="connsiteY2" fmla="*/ 1762636 h 2267484"/>
              <a:gd name="connsiteX3" fmla="*/ 1932127 w 2579663"/>
              <a:gd name="connsiteY3" fmla="*/ 1588710 h 2267484"/>
              <a:gd name="connsiteX4" fmla="*/ 1665898 w 2579663"/>
              <a:gd name="connsiteY4" fmla="*/ 1588710 h 2267484"/>
              <a:gd name="connsiteX5" fmla="*/ 321652 w 2579663"/>
              <a:gd name="connsiteY5" fmla="*/ 1588710 h 2267484"/>
              <a:gd name="connsiteX6" fmla="*/ 321652 w 2579663"/>
              <a:gd name="connsiteY6" fmla="*/ 1763039 h 2267484"/>
              <a:gd name="connsiteX7" fmla="*/ 588082 w 2579663"/>
              <a:gd name="connsiteY7" fmla="*/ 1763039 h 2267484"/>
              <a:gd name="connsiteX8" fmla="*/ 588082 w 2579663"/>
              <a:gd name="connsiteY8" fmla="*/ 1588710 h 2267484"/>
              <a:gd name="connsiteX9" fmla="*/ 321652 w 2579663"/>
              <a:gd name="connsiteY9" fmla="*/ 1588710 h 2267484"/>
              <a:gd name="connsiteX10" fmla="*/ 623754 w 2579663"/>
              <a:gd name="connsiteY10" fmla="*/ 1588509 h 2267484"/>
              <a:gd name="connsiteX11" fmla="*/ 623754 w 2579663"/>
              <a:gd name="connsiteY11" fmla="*/ 1763039 h 2267484"/>
              <a:gd name="connsiteX12" fmla="*/ 916788 w 2579663"/>
              <a:gd name="connsiteY12" fmla="*/ 1763039 h 2267484"/>
              <a:gd name="connsiteX13" fmla="*/ 916788 w 2579663"/>
              <a:gd name="connsiteY13" fmla="*/ 1588509 h 2267484"/>
              <a:gd name="connsiteX14" fmla="*/ 623754 w 2579663"/>
              <a:gd name="connsiteY14" fmla="*/ 1588509 h 2267484"/>
              <a:gd name="connsiteX15" fmla="*/ 1967598 w 2579663"/>
              <a:gd name="connsiteY15" fmla="*/ 1588307 h 2267484"/>
              <a:gd name="connsiteX16" fmla="*/ 1967598 w 2579663"/>
              <a:gd name="connsiteY16" fmla="*/ 1762636 h 2267484"/>
              <a:gd name="connsiteX17" fmla="*/ 2260430 w 2579663"/>
              <a:gd name="connsiteY17" fmla="*/ 1762636 h 2267484"/>
              <a:gd name="connsiteX18" fmla="*/ 2260430 w 2579663"/>
              <a:gd name="connsiteY18" fmla="*/ 1588307 h 2267484"/>
              <a:gd name="connsiteX19" fmla="*/ 1967598 w 2579663"/>
              <a:gd name="connsiteY19" fmla="*/ 1588307 h 2267484"/>
              <a:gd name="connsiteX20" fmla="*/ 1967396 w 2579663"/>
              <a:gd name="connsiteY20" fmla="*/ 1379112 h 2267484"/>
              <a:gd name="connsiteX21" fmla="*/ 1967396 w 2579663"/>
              <a:gd name="connsiteY21" fmla="*/ 1553038 h 2267484"/>
              <a:gd name="connsiteX22" fmla="*/ 2260631 w 2579663"/>
              <a:gd name="connsiteY22" fmla="*/ 1553038 h 2267484"/>
              <a:gd name="connsiteX23" fmla="*/ 2260631 w 2579663"/>
              <a:gd name="connsiteY23" fmla="*/ 1379112 h 2267484"/>
              <a:gd name="connsiteX24" fmla="*/ 1967396 w 2579663"/>
              <a:gd name="connsiteY24" fmla="*/ 1379112 h 2267484"/>
              <a:gd name="connsiteX25" fmla="*/ 623553 w 2579663"/>
              <a:gd name="connsiteY25" fmla="*/ 1379112 h 2267484"/>
              <a:gd name="connsiteX26" fmla="*/ 623553 w 2579663"/>
              <a:gd name="connsiteY26" fmla="*/ 1552837 h 2267484"/>
              <a:gd name="connsiteX27" fmla="*/ 916990 w 2579663"/>
              <a:gd name="connsiteY27" fmla="*/ 1552837 h 2267484"/>
              <a:gd name="connsiteX28" fmla="*/ 916990 w 2579663"/>
              <a:gd name="connsiteY28" fmla="*/ 1379112 h 2267484"/>
              <a:gd name="connsiteX29" fmla="*/ 623553 w 2579663"/>
              <a:gd name="connsiteY29" fmla="*/ 1379112 h 2267484"/>
              <a:gd name="connsiteX30" fmla="*/ 1665898 w 2579663"/>
              <a:gd name="connsiteY30" fmla="*/ 1378911 h 2267484"/>
              <a:gd name="connsiteX31" fmla="*/ 1665898 w 2579663"/>
              <a:gd name="connsiteY31" fmla="*/ 1553038 h 2267484"/>
              <a:gd name="connsiteX32" fmla="*/ 1931523 w 2579663"/>
              <a:gd name="connsiteY32" fmla="*/ 1553038 h 2267484"/>
              <a:gd name="connsiteX33" fmla="*/ 1931523 w 2579663"/>
              <a:gd name="connsiteY33" fmla="*/ 1378911 h 2267484"/>
              <a:gd name="connsiteX34" fmla="*/ 1665898 w 2579663"/>
              <a:gd name="connsiteY34" fmla="*/ 1378911 h 2267484"/>
              <a:gd name="connsiteX35" fmla="*/ 322055 w 2579663"/>
              <a:gd name="connsiteY35" fmla="*/ 1378911 h 2267484"/>
              <a:gd name="connsiteX36" fmla="*/ 322055 w 2579663"/>
              <a:gd name="connsiteY36" fmla="*/ 1552837 h 2267484"/>
              <a:gd name="connsiteX37" fmla="*/ 588082 w 2579663"/>
              <a:gd name="connsiteY37" fmla="*/ 1552837 h 2267484"/>
              <a:gd name="connsiteX38" fmla="*/ 588082 w 2579663"/>
              <a:gd name="connsiteY38" fmla="*/ 1378911 h 2267484"/>
              <a:gd name="connsiteX39" fmla="*/ 322055 w 2579663"/>
              <a:gd name="connsiteY39" fmla="*/ 1378911 h 2267484"/>
              <a:gd name="connsiteX40" fmla="*/ 1297087 w 2579663"/>
              <a:gd name="connsiteY40" fmla="*/ 1256377 h 2267484"/>
              <a:gd name="connsiteX41" fmla="*/ 2410574 w 2579663"/>
              <a:gd name="connsiteY41" fmla="*/ 1256377 h 2267484"/>
              <a:gd name="connsiteX42" fmla="*/ 2431131 w 2579663"/>
              <a:gd name="connsiteY42" fmla="*/ 1276934 h 2267484"/>
              <a:gd name="connsiteX43" fmla="*/ 2430526 w 2579663"/>
              <a:gd name="connsiteY43" fmla="*/ 2267283 h 2267484"/>
              <a:gd name="connsiteX44" fmla="*/ 1523613 w 2579663"/>
              <a:gd name="connsiteY44" fmla="*/ 2267283 h 2267484"/>
              <a:gd name="connsiteX45" fmla="*/ 1524017 w 2579663"/>
              <a:gd name="connsiteY45" fmla="*/ 2260229 h 2267484"/>
              <a:gd name="connsiteX46" fmla="*/ 1524017 w 2579663"/>
              <a:gd name="connsiteY46" fmla="*/ 1558278 h 2267484"/>
              <a:gd name="connsiteX47" fmla="*/ 1523613 w 2579663"/>
              <a:gd name="connsiteY47" fmla="*/ 1548806 h 2267484"/>
              <a:gd name="connsiteX48" fmla="*/ 1088497 w 2579663"/>
              <a:gd name="connsiteY48" fmla="*/ 1548806 h 2267484"/>
              <a:gd name="connsiteX49" fmla="*/ 1088497 w 2579663"/>
              <a:gd name="connsiteY49" fmla="*/ 1560294 h 2267484"/>
              <a:gd name="connsiteX50" fmla="*/ 1088497 w 2579663"/>
              <a:gd name="connsiteY50" fmla="*/ 1711446 h 2267484"/>
              <a:gd name="connsiteX51" fmla="*/ 1088295 w 2579663"/>
              <a:gd name="connsiteY51" fmla="*/ 2267484 h 2267484"/>
              <a:gd name="connsiteX52" fmla="*/ 141075 w 2579663"/>
              <a:gd name="connsiteY52" fmla="*/ 2267484 h 2267484"/>
              <a:gd name="connsiteX53" fmla="*/ 140672 w 2579663"/>
              <a:gd name="connsiteY53" fmla="*/ 2257407 h 2267484"/>
              <a:gd name="connsiteX54" fmla="*/ 140672 w 2579663"/>
              <a:gd name="connsiteY54" fmla="*/ 1267865 h 2267484"/>
              <a:gd name="connsiteX55" fmla="*/ 141277 w 2579663"/>
              <a:gd name="connsiteY55" fmla="*/ 1256578 h 2267484"/>
              <a:gd name="connsiteX56" fmla="*/ 156392 w 2579663"/>
              <a:gd name="connsiteY56" fmla="*/ 1256578 h 2267484"/>
              <a:gd name="connsiteX57" fmla="*/ 1297087 w 2579663"/>
              <a:gd name="connsiteY57" fmla="*/ 1256377 h 2267484"/>
              <a:gd name="connsiteX58" fmla="*/ 898449 w 2579663"/>
              <a:gd name="connsiteY58" fmla="*/ 687440 h 2267484"/>
              <a:gd name="connsiteX59" fmla="*/ 898449 w 2579663"/>
              <a:gd name="connsiteY59" fmla="*/ 953065 h 2267484"/>
              <a:gd name="connsiteX60" fmla="*/ 1262826 w 2579663"/>
              <a:gd name="connsiteY60" fmla="*/ 953065 h 2267484"/>
              <a:gd name="connsiteX61" fmla="*/ 1262826 w 2579663"/>
              <a:gd name="connsiteY61" fmla="*/ 687440 h 2267484"/>
              <a:gd name="connsiteX62" fmla="*/ 898449 w 2579663"/>
              <a:gd name="connsiteY62" fmla="*/ 687440 h 2267484"/>
              <a:gd name="connsiteX63" fmla="*/ 1312605 w 2579663"/>
              <a:gd name="connsiteY63" fmla="*/ 686835 h 2267484"/>
              <a:gd name="connsiteX64" fmla="*/ 1312605 w 2579663"/>
              <a:gd name="connsiteY64" fmla="*/ 952662 h 2267484"/>
              <a:gd name="connsiteX65" fmla="*/ 1676781 w 2579663"/>
              <a:gd name="connsiteY65" fmla="*/ 952662 h 2267484"/>
              <a:gd name="connsiteX66" fmla="*/ 1676781 w 2579663"/>
              <a:gd name="connsiteY66" fmla="*/ 686835 h 2267484"/>
              <a:gd name="connsiteX67" fmla="*/ 1312605 w 2579663"/>
              <a:gd name="connsiteY67" fmla="*/ 686835 h 2267484"/>
              <a:gd name="connsiteX68" fmla="*/ 1797300 w 2579663"/>
              <a:gd name="connsiteY68" fmla="*/ 491547 h 2267484"/>
              <a:gd name="connsiteX69" fmla="*/ 1797300 w 2579663"/>
              <a:gd name="connsiteY69" fmla="*/ 1012518 h 2267484"/>
              <a:gd name="connsiteX70" fmla="*/ 763016 w 2579663"/>
              <a:gd name="connsiteY70" fmla="*/ 1012518 h 2267484"/>
              <a:gd name="connsiteX71" fmla="*/ 763016 w 2579663"/>
              <a:gd name="connsiteY71" fmla="*/ 496384 h 2267484"/>
              <a:gd name="connsiteX72" fmla="*/ 739033 w 2579663"/>
              <a:gd name="connsiteY72" fmla="*/ 531854 h 2267484"/>
              <a:gd name="connsiteX73" fmla="*/ 739436 w 2579663"/>
              <a:gd name="connsiteY73" fmla="*/ 1033679 h 2267484"/>
              <a:gd name="connsiteX74" fmla="*/ 739436 w 2579663"/>
              <a:gd name="connsiteY74" fmla="*/ 1045167 h 2267484"/>
              <a:gd name="connsiteX75" fmla="*/ 1823298 w 2579663"/>
              <a:gd name="connsiteY75" fmla="*/ 1045167 h 2267484"/>
              <a:gd name="connsiteX76" fmla="*/ 1823903 w 2579663"/>
              <a:gd name="connsiteY76" fmla="*/ 1041539 h 2267484"/>
              <a:gd name="connsiteX77" fmla="*/ 1823903 w 2579663"/>
              <a:gd name="connsiteY77" fmla="*/ 518553 h 2267484"/>
              <a:gd name="connsiteX78" fmla="*/ 1821081 w 2579663"/>
              <a:gd name="connsiteY78" fmla="*/ 510491 h 2267484"/>
              <a:gd name="connsiteX79" fmla="*/ 1797300 w 2579663"/>
              <a:gd name="connsiteY79" fmla="*/ 491547 h 2267484"/>
              <a:gd name="connsiteX80" fmla="*/ 1312202 w 2579663"/>
              <a:gd name="connsiteY80" fmla="*/ 486508 h 2267484"/>
              <a:gd name="connsiteX81" fmla="*/ 1312202 w 2579663"/>
              <a:gd name="connsiteY81" fmla="*/ 660233 h 2267484"/>
              <a:gd name="connsiteX82" fmla="*/ 1676177 w 2579663"/>
              <a:gd name="connsiteY82" fmla="*/ 660233 h 2267484"/>
              <a:gd name="connsiteX83" fmla="*/ 1676177 w 2579663"/>
              <a:gd name="connsiteY83" fmla="*/ 486508 h 2267484"/>
              <a:gd name="connsiteX84" fmla="*/ 1312202 w 2579663"/>
              <a:gd name="connsiteY84" fmla="*/ 486508 h 2267484"/>
              <a:gd name="connsiteX85" fmla="*/ 898449 w 2579663"/>
              <a:gd name="connsiteY85" fmla="*/ 486105 h 2267484"/>
              <a:gd name="connsiteX86" fmla="*/ 898449 w 2579663"/>
              <a:gd name="connsiteY86" fmla="*/ 660434 h 2267484"/>
              <a:gd name="connsiteX87" fmla="*/ 1262624 w 2579663"/>
              <a:gd name="connsiteY87" fmla="*/ 660434 h 2267484"/>
              <a:gd name="connsiteX88" fmla="*/ 1262624 w 2579663"/>
              <a:gd name="connsiteY88" fmla="*/ 486105 h 2267484"/>
              <a:gd name="connsiteX89" fmla="*/ 898449 w 2579663"/>
              <a:gd name="connsiteY89" fmla="*/ 486105 h 2267484"/>
              <a:gd name="connsiteX90" fmla="*/ 1282375 w 2579663"/>
              <a:gd name="connsiteY90" fmla="*/ 30029 h 2267484"/>
              <a:gd name="connsiteX91" fmla="*/ 1329938 w 2579663"/>
              <a:gd name="connsiteY91" fmla="*/ 66104 h 2267484"/>
              <a:gd name="connsiteX92" fmla="*/ 1841033 w 2579663"/>
              <a:gd name="connsiteY92" fmla="*/ 453457 h 2267484"/>
              <a:gd name="connsiteX93" fmla="*/ 1856955 w 2579663"/>
              <a:gd name="connsiteY93" fmla="*/ 495780 h 2267484"/>
              <a:gd name="connsiteX94" fmla="*/ 1810400 w 2579663"/>
              <a:gd name="connsiteY94" fmla="*/ 460511 h 2267484"/>
              <a:gd name="connsiteX95" fmla="*/ 1294669 w 2579663"/>
              <a:gd name="connsiteY95" fmla="*/ 67515 h 2267484"/>
              <a:gd name="connsiteX96" fmla="*/ 1276732 w 2579663"/>
              <a:gd name="connsiteY96" fmla="*/ 67313 h 2267484"/>
              <a:gd name="connsiteX97" fmla="*/ 723314 w 2579663"/>
              <a:gd name="connsiteY97" fmla="*/ 488927 h 2267484"/>
              <a:gd name="connsiteX98" fmla="*/ 714446 w 2579663"/>
              <a:gd name="connsiteY98" fmla="*/ 495578 h 2267484"/>
              <a:gd name="connsiteX99" fmla="*/ 728756 w 2579663"/>
              <a:gd name="connsiteY99" fmla="*/ 454868 h 2267484"/>
              <a:gd name="connsiteX100" fmla="*/ 1277337 w 2579663"/>
              <a:gd name="connsiteY100" fmla="*/ 33657 h 2267484"/>
              <a:gd name="connsiteX101" fmla="*/ 1282375 w 2579663"/>
              <a:gd name="connsiteY101" fmla="*/ 30029 h 2267484"/>
              <a:gd name="connsiteX102" fmla="*/ 1282375 w 2579663"/>
              <a:gd name="connsiteY102" fmla="*/ 4232 h 2267484"/>
              <a:gd name="connsiteX103" fmla="*/ 1275321 w 2579663"/>
              <a:gd name="connsiteY103" fmla="*/ 9271 h 2267484"/>
              <a:gd name="connsiteX104" fmla="*/ 983900 w 2579663"/>
              <a:gd name="connsiteY104" fmla="*/ 231565 h 2267484"/>
              <a:gd name="connsiteX105" fmla="*/ 703563 w 2579663"/>
              <a:gd name="connsiteY105" fmla="*/ 445193 h 2267484"/>
              <a:gd name="connsiteX106" fmla="*/ 691874 w 2579663"/>
              <a:gd name="connsiteY106" fmla="*/ 465952 h 2267484"/>
              <a:gd name="connsiteX107" fmla="*/ 692277 w 2579663"/>
              <a:gd name="connsiteY107" fmla="*/ 527420 h 2267484"/>
              <a:gd name="connsiteX108" fmla="*/ 693688 w 2579663"/>
              <a:gd name="connsiteY108" fmla="*/ 539512 h 2267484"/>
              <a:gd name="connsiteX109" fmla="*/ 1286003 w 2579663"/>
              <a:gd name="connsiteY109" fmla="*/ 100365 h 2267484"/>
              <a:gd name="connsiteX110" fmla="*/ 1876907 w 2579663"/>
              <a:gd name="connsiteY110" fmla="*/ 544954 h 2267484"/>
              <a:gd name="connsiteX111" fmla="*/ 1877108 w 2579663"/>
              <a:gd name="connsiteY111" fmla="*/ 470385 h 2267484"/>
              <a:gd name="connsiteX112" fmla="*/ 1861590 w 2579663"/>
              <a:gd name="connsiteY112" fmla="*/ 438140 h 2267484"/>
              <a:gd name="connsiteX113" fmla="*/ 1373268 w 2579663"/>
              <a:gd name="connsiteY113" fmla="*/ 72351 h 2267484"/>
              <a:gd name="connsiteX114" fmla="*/ 1282375 w 2579663"/>
              <a:gd name="connsiteY114" fmla="*/ 4232 h 2267484"/>
              <a:gd name="connsiteX115" fmla="*/ 1281770 w 2579663"/>
              <a:gd name="connsiteY115" fmla="*/ 0 h 2267484"/>
              <a:gd name="connsiteX116" fmla="*/ 1283786 w 2579663"/>
              <a:gd name="connsiteY116" fmla="*/ 0 h 2267484"/>
              <a:gd name="connsiteX117" fmla="*/ 1290436 w 2579663"/>
              <a:gd name="connsiteY117" fmla="*/ 6046 h 2267484"/>
              <a:gd name="connsiteX118" fmla="*/ 1815438 w 2579663"/>
              <a:gd name="connsiteY118" fmla="*/ 400251 h 2267484"/>
              <a:gd name="connsiteX119" fmla="*/ 1847079 w 2579663"/>
              <a:gd name="connsiteY119" fmla="*/ 410731 h 2267484"/>
              <a:gd name="connsiteX120" fmla="*/ 2220929 w 2579663"/>
              <a:gd name="connsiteY120" fmla="*/ 409925 h 2267484"/>
              <a:gd name="connsiteX121" fmla="*/ 2247330 w 2579663"/>
              <a:gd name="connsiteY121" fmla="*/ 427458 h 2267484"/>
              <a:gd name="connsiteX122" fmla="*/ 2570393 w 2579663"/>
              <a:gd name="connsiteY122" fmla="*/ 1181405 h 2267484"/>
              <a:gd name="connsiteX123" fmla="*/ 2579663 w 2579663"/>
              <a:gd name="connsiteY123" fmla="*/ 1201156 h 2267484"/>
              <a:gd name="connsiteX124" fmla="*/ 2579663 w 2579663"/>
              <a:gd name="connsiteY124" fmla="*/ 1203171 h 2267484"/>
              <a:gd name="connsiteX125" fmla="*/ 2567773 w 2579663"/>
              <a:gd name="connsiteY125" fmla="*/ 1204179 h 2267484"/>
              <a:gd name="connsiteX126" fmla="*/ 11891 w 2579663"/>
              <a:gd name="connsiteY126" fmla="*/ 1204179 h 2267484"/>
              <a:gd name="connsiteX127" fmla="*/ 0 w 2579663"/>
              <a:gd name="connsiteY127" fmla="*/ 1203171 h 2267484"/>
              <a:gd name="connsiteX128" fmla="*/ 0 w 2579663"/>
              <a:gd name="connsiteY128" fmla="*/ 1201156 h 2267484"/>
              <a:gd name="connsiteX129" fmla="*/ 3426 w 2579663"/>
              <a:gd name="connsiteY129" fmla="*/ 1195311 h 2267484"/>
              <a:gd name="connsiteX130" fmla="*/ 332938 w 2579663"/>
              <a:gd name="connsiteY130" fmla="*/ 425846 h 2267484"/>
              <a:gd name="connsiteX131" fmla="*/ 357122 w 2579663"/>
              <a:gd name="connsiteY131" fmla="*/ 410126 h 2267484"/>
              <a:gd name="connsiteX132" fmla="*/ 723717 w 2579663"/>
              <a:gd name="connsiteY132" fmla="*/ 411134 h 2267484"/>
              <a:gd name="connsiteX133" fmla="*/ 758986 w 2579663"/>
              <a:gd name="connsiteY133" fmla="*/ 399243 h 2267484"/>
              <a:gd name="connsiteX134" fmla="*/ 1033478 w 2579663"/>
              <a:gd name="connsiteY134" fmla="*/ 189646 h 2267484"/>
              <a:gd name="connsiteX135" fmla="*/ 1281770 w 2579663"/>
              <a:gd name="connsiteY135" fmla="*/ 0 h 226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579663" h="2267484">
                <a:moveTo>
                  <a:pt x="1665898" y="1588710"/>
                </a:moveTo>
                <a:cubicBezTo>
                  <a:pt x="1665898" y="1647155"/>
                  <a:pt x="1665898" y="1704795"/>
                  <a:pt x="1665898" y="1762636"/>
                </a:cubicBezTo>
                <a:cubicBezTo>
                  <a:pt x="1754977" y="1762636"/>
                  <a:pt x="1843250" y="1762636"/>
                  <a:pt x="1932127" y="1762636"/>
                </a:cubicBezTo>
                <a:cubicBezTo>
                  <a:pt x="1932127" y="1704593"/>
                  <a:pt x="1932127" y="1647155"/>
                  <a:pt x="1932127" y="1588710"/>
                </a:cubicBezTo>
                <a:cubicBezTo>
                  <a:pt x="1843048" y="1588710"/>
                  <a:pt x="1754574" y="1588710"/>
                  <a:pt x="1665898" y="1588710"/>
                </a:cubicBezTo>
                <a:close/>
                <a:moveTo>
                  <a:pt x="321652" y="1588710"/>
                </a:moveTo>
                <a:cubicBezTo>
                  <a:pt x="321652" y="1646752"/>
                  <a:pt x="321652" y="1704190"/>
                  <a:pt x="321652" y="1763039"/>
                </a:cubicBezTo>
                <a:cubicBezTo>
                  <a:pt x="410731" y="1763039"/>
                  <a:pt x="499205" y="1763039"/>
                  <a:pt x="588082" y="1763039"/>
                </a:cubicBezTo>
                <a:cubicBezTo>
                  <a:pt x="588082" y="1704795"/>
                  <a:pt x="588082" y="1646954"/>
                  <a:pt x="588082" y="1588710"/>
                </a:cubicBezTo>
                <a:cubicBezTo>
                  <a:pt x="499205" y="1588710"/>
                  <a:pt x="410731" y="1588710"/>
                  <a:pt x="321652" y="1588710"/>
                </a:cubicBezTo>
                <a:close/>
                <a:moveTo>
                  <a:pt x="623754" y="1588509"/>
                </a:moveTo>
                <a:cubicBezTo>
                  <a:pt x="623754" y="1646752"/>
                  <a:pt x="623754" y="1704593"/>
                  <a:pt x="623754" y="1763039"/>
                </a:cubicBezTo>
                <a:cubicBezTo>
                  <a:pt x="721701" y="1763039"/>
                  <a:pt x="818841" y="1763039"/>
                  <a:pt x="916788" y="1763039"/>
                </a:cubicBezTo>
                <a:cubicBezTo>
                  <a:pt x="916788" y="1704392"/>
                  <a:pt x="916788" y="1646551"/>
                  <a:pt x="916788" y="1588509"/>
                </a:cubicBezTo>
                <a:cubicBezTo>
                  <a:pt x="818841" y="1588509"/>
                  <a:pt x="721701" y="1588509"/>
                  <a:pt x="623754" y="1588509"/>
                </a:cubicBezTo>
                <a:close/>
                <a:moveTo>
                  <a:pt x="1967598" y="1588307"/>
                </a:moveTo>
                <a:cubicBezTo>
                  <a:pt x="1967598" y="1647155"/>
                  <a:pt x="1967598" y="1704997"/>
                  <a:pt x="1967598" y="1762636"/>
                </a:cubicBezTo>
                <a:cubicBezTo>
                  <a:pt x="2065746" y="1762636"/>
                  <a:pt x="2163289" y="1762636"/>
                  <a:pt x="2260430" y="1762636"/>
                </a:cubicBezTo>
                <a:cubicBezTo>
                  <a:pt x="2260430" y="1703989"/>
                  <a:pt x="2260430" y="1646148"/>
                  <a:pt x="2260430" y="1588307"/>
                </a:cubicBezTo>
                <a:cubicBezTo>
                  <a:pt x="2162483" y="1588307"/>
                  <a:pt x="2065544" y="1588307"/>
                  <a:pt x="1967598" y="1588307"/>
                </a:cubicBezTo>
                <a:close/>
                <a:moveTo>
                  <a:pt x="1967396" y="1379112"/>
                </a:moveTo>
                <a:cubicBezTo>
                  <a:pt x="1967396" y="1437357"/>
                  <a:pt x="1967396" y="1494996"/>
                  <a:pt x="1967396" y="1553038"/>
                </a:cubicBezTo>
                <a:cubicBezTo>
                  <a:pt x="2065141" y="1553038"/>
                  <a:pt x="2162282" y="1553038"/>
                  <a:pt x="2260631" y="1553038"/>
                </a:cubicBezTo>
                <a:cubicBezTo>
                  <a:pt x="2260631" y="1494593"/>
                  <a:pt x="2260631" y="1436752"/>
                  <a:pt x="2260631" y="1379112"/>
                </a:cubicBezTo>
                <a:cubicBezTo>
                  <a:pt x="2162483" y="1379112"/>
                  <a:pt x="2064940" y="1379112"/>
                  <a:pt x="1967396" y="1379112"/>
                </a:cubicBezTo>
                <a:close/>
                <a:moveTo>
                  <a:pt x="623553" y="1379112"/>
                </a:moveTo>
                <a:cubicBezTo>
                  <a:pt x="623553" y="1437357"/>
                  <a:pt x="623553" y="1494996"/>
                  <a:pt x="623553" y="1552837"/>
                </a:cubicBezTo>
                <a:cubicBezTo>
                  <a:pt x="721701" y="1552837"/>
                  <a:pt x="819244" y="1552837"/>
                  <a:pt x="916990" y="1552837"/>
                </a:cubicBezTo>
                <a:cubicBezTo>
                  <a:pt x="916990" y="1494593"/>
                  <a:pt x="916990" y="1436953"/>
                  <a:pt x="916990" y="1379112"/>
                </a:cubicBezTo>
                <a:cubicBezTo>
                  <a:pt x="818841" y="1379112"/>
                  <a:pt x="721096" y="1379112"/>
                  <a:pt x="623553" y="1379112"/>
                </a:cubicBezTo>
                <a:close/>
                <a:moveTo>
                  <a:pt x="1665898" y="1378911"/>
                </a:moveTo>
                <a:cubicBezTo>
                  <a:pt x="1665898" y="1437155"/>
                  <a:pt x="1665898" y="1494794"/>
                  <a:pt x="1665898" y="1553038"/>
                </a:cubicBezTo>
                <a:cubicBezTo>
                  <a:pt x="1754977" y="1553038"/>
                  <a:pt x="1843250" y="1553038"/>
                  <a:pt x="1931523" y="1553038"/>
                </a:cubicBezTo>
                <a:cubicBezTo>
                  <a:pt x="1931523" y="1494593"/>
                  <a:pt x="1931523" y="1436752"/>
                  <a:pt x="1931523" y="1378911"/>
                </a:cubicBezTo>
                <a:cubicBezTo>
                  <a:pt x="1842645" y="1378911"/>
                  <a:pt x="1754574" y="1378911"/>
                  <a:pt x="1665898" y="1378911"/>
                </a:cubicBezTo>
                <a:close/>
                <a:moveTo>
                  <a:pt x="322055" y="1378911"/>
                </a:moveTo>
                <a:cubicBezTo>
                  <a:pt x="322055" y="1437357"/>
                  <a:pt x="322055" y="1494996"/>
                  <a:pt x="322055" y="1552837"/>
                </a:cubicBezTo>
                <a:cubicBezTo>
                  <a:pt x="411134" y="1552837"/>
                  <a:pt x="499407" y="1552837"/>
                  <a:pt x="588082" y="1552837"/>
                </a:cubicBezTo>
                <a:cubicBezTo>
                  <a:pt x="588082" y="1494593"/>
                  <a:pt x="588082" y="1436953"/>
                  <a:pt x="588082" y="1378911"/>
                </a:cubicBezTo>
                <a:cubicBezTo>
                  <a:pt x="499205" y="1378911"/>
                  <a:pt x="411134" y="1378911"/>
                  <a:pt x="322055" y="1378911"/>
                </a:cubicBezTo>
                <a:close/>
                <a:moveTo>
                  <a:pt x="1297087" y="1256377"/>
                </a:moveTo>
                <a:cubicBezTo>
                  <a:pt x="1668316" y="1256377"/>
                  <a:pt x="2039345" y="1256377"/>
                  <a:pt x="2410574" y="1256377"/>
                </a:cubicBezTo>
                <a:cubicBezTo>
                  <a:pt x="2431131" y="1256377"/>
                  <a:pt x="2431131" y="1256377"/>
                  <a:pt x="2431131" y="1276934"/>
                </a:cubicBezTo>
                <a:cubicBezTo>
                  <a:pt x="2430728" y="1607050"/>
                  <a:pt x="2430526" y="1937166"/>
                  <a:pt x="2430526" y="2267283"/>
                </a:cubicBezTo>
                <a:cubicBezTo>
                  <a:pt x="2128222" y="2267283"/>
                  <a:pt x="1825918" y="2267283"/>
                  <a:pt x="1523613" y="2267283"/>
                </a:cubicBezTo>
                <a:cubicBezTo>
                  <a:pt x="1523815" y="2264864"/>
                  <a:pt x="1524017" y="2262647"/>
                  <a:pt x="1524017" y="2260229"/>
                </a:cubicBezTo>
                <a:cubicBezTo>
                  <a:pt x="1524017" y="2026245"/>
                  <a:pt x="1524017" y="1792262"/>
                  <a:pt x="1524017" y="1558278"/>
                </a:cubicBezTo>
                <a:cubicBezTo>
                  <a:pt x="1524017" y="1555255"/>
                  <a:pt x="1523613" y="1552434"/>
                  <a:pt x="1523613" y="1548806"/>
                </a:cubicBezTo>
                <a:cubicBezTo>
                  <a:pt x="1378507" y="1548806"/>
                  <a:pt x="1234006" y="1548806"/>
                  <a:pt x="1088497" y="1548806"/>
                </a:cubicBezTo>
                <a:cubicBezTo>
                  <a:pt x="1088497" y="1553038"/>
                  <a:pt x="1088497" y="1556666"/>
                  <a:pt x="1088497" y="1560294"/>
                </a:cubicBezTo>
                <a:cubicBezTo>
                  <a:pt x="1088497" y="1610678"/>
                  <a:pt x="1088497" y="1661062"/>
                  <a:pt x="1088497" y="1711446"/>
                </a:cubicBezTo>
                <a:cubicBezTo>
                  <a:pt x="1088497" y="1896859"/>
                  <a:pt x="1088497" y="2082071"/>
                  <a:pt x="1088295" y="2267484"/>
                </a:cubicBezTo>
                <a:cubicBezTo>
                  <a:pt x="772488" y="2267484"/>
                  <a:pt x="456882" y="2267484"/>
                  <a:pt x="141075" y="2267484"/>
                </a:cubicBezTo>
                <a:cubicBezTo>
                  <a:pt x="140874" y="2264058"/>
                  <a:pt x="140672" y="2260833"/>
                  <a:pt x="140672" y="2257407"/>
                </a:cubicBezTo>
                <a:cubicBezTo>
                  <a:pt x="140672" y="1927492"/>
                  <a:pt x="140672" y="1597779"/>
                  <a:pt x="140672" y="1267865"/>
                </a:cubicBezTo>
                <a:cubicBezTo>
                  <a:pt x="140672" y="1264439"/>
                  <a:pt x="141075" y="1260811"/>
                  <a:pt x="141277" y="1256578"/>
                </a:cubicBezTo>
                <a:cubicBezTo>
                  <a:pt x="146920" y="1256578"/>
                  <a:pt x="151555" y="1256578"/>
                  <a:pt x="156392" y="1256578"/>
                </a:cubicBezTo>
                <a:cubicBezTo>
                  <a:pt x="536691" y="1256578"/>
                  <a:pt x="916788" y="1256377"/>
                  <a:pt x="1297087" y="1256377"/>
                </a:cubicBezTo>
                <a:close/>
                <a:moveTo>
                  <a:pt x="898449" y="687440"/>
                </a:moveTo>
                <a:cubicBezTo>
                  <a:pt x="898449" y="776519"/>
                  <a:pt x="898449" y="864590"/>
                  <a:pt x="898449" y="953065"/>
                </a:cubicBezTo>
                <a:cubicBezTo>
                  <a:pt x="1019975" y="953065"/>
                  <a:pt x="1140897" y="953065"/>
                  <a:pt x="1262826" y="953065"/>
                </a:cubicBezTo>
                <a:cubicBezTo>
                  <a:pt x="1262826" y="863986"/>
                  <a:pt x="1262826" y="775713"/>
                  <a:pt x="1262826" y="687440"/>
                </a:cubicBezTo>
                <a:cubicBezTo>
                  <a:pt x="1140897" y="687440"/>
                  <a:pt x="1019572" y="687440"/>
                  <a:pt x="898449" y="687440"/>
                </a:cubicBezTo>
                <a:close/>
                <a:moveTo>
                  <a:pt x="1312605" y="686835"/>
                </a:moveTo>
                <a:cubicBezTo>
                  <a:pt x="1312605" y="776116"/>
                  <a:pt x="1312605" y="864389"/>
                  <a:pt x="1312605" y="952662"/>
                </a:cubicBezTo>
                <a:cubicBezTo>
                  <a:pt x="1434535" y="952662"/>
                  <a:pt x="1555456" y="952662"/>
                  <a:pt x="1676781" y="952662"/>
                </a:cubicBezTo>
                <a:cubicBezTo>
                  <a:pt x="1676781" y="863784"/>
                  <a:pt x="1676781" y="775511"/>
                  <a:pt x="1676781" y="686835"/>
                </a:cubicBezTo>
                <a:cubicBezTo>
                  <a:pt x="1554449" y="686835"/>
                  <a:pt x="1433527" y="686835"/>
                  <a:pt x="1312605" y="686835"/>
                </a:cubicBezTo>
                <a:close/>
                <a:moveTo>
                  <a:pt x="1797300" y="491547"/>
                </a:moveTo>
                <a:cubicBezTo>
                  <a:pt x="1797300" y="667286"/>
                  <a:pt x="1797300" y="839801"/>
                  <a:pt x="1797300" y="1012518"/>
                </a:cubicBezTo>
                <a:cubicBezTo>
                  <a:pt x="1452472" y="1012518"/>
                  <a:pt x="1108449" y="1012518"/>
                  <a:pt x="763016" y="1012518"/>
                </a:cubicBezTo>
                <a:cubicBezTo>
                  <a:pt x="763016" y="840204"/>
                  <a:pt x="763016" y="668496"/>
                  <a:pt x="763016" y="496384"/>
                </a:cubicBezTo>
                <a:cubicBezTo>
                  <a:pt x="745079" y="502430"/>
                  <a:pt x="739033" y="513716"/>
                  <a:pt x="739033" y="531854"/>
                </a:cubicBezTo>
                <a:cubicBezTo>
                  <a:pt x="739638" y="699129"/>
                  <a:pt x="739436" y="866404"/>
                  <a:pt x="739436" y="1033679"/>
                </a:cubicBezTo>
                <a:cubicBezTo>
                  <a:pt x="739436" y="1037508"/>
                  <a:pt x="739436" y="1041539"/>
                  <a:pt x="739436" y="1045167"/>
                </a:cubicBezTo>
                <a:cubicBezTo>
                  <a:pt x="1101798" y="1045167"/>
                  <a:pt x="1462548" y="1045167"/>
                  <a:pt x="1823298" y="1045167"/>
                </a:cubicBezTo>
                <a:cubicBezTo>
                  <a:pt x="1823500" y="1043353"/>
                  <a:pt x="1823903" y="1042345"/>
                  <a:pt x="1823903" y="1041539"/>
                </a:cubicBezTo>
                <a:cubicBezTo>
                  <a:pt x="1823903" y="867210"/>
                  <a:pt x="1823903" y="692882"/>
                  <a:pt x="1823903" y="518553"/>
                </a:cubicBezTo>
                <a:cubicBezTo>
                  <a:pt x="1823903" y="515933"/>
                  <a:pt x="1822895" y="512104"/>
                  <a:pt x="1821081" y="510491"/>
                </a:cubicBezTo>
                <a:cubicBezTo>
                  <a:pt x="1814430" y="504445"/>
                  <a:pt x="1806974" y="499004"/>
                  <a:pt x="1797300" y="491547"/>
                </a:cubicBezTo>
                <a:close/>
                <a:moveTo>
                  <a:pt x="1312202" y="486508"/>
                </a:moveTo>
                <a:cubicBezTo>
                  <a:pt x="1312202" y="544752"/>
                  <a:pt x="1312202" y="602190"/>
                  <a:pt x="1312202" y="660233"/>
                </a:cubicBezTo>
                <a:cubicBezTo>
                  <a:pt x="1434333" y="660233"/>
                  <a:pt x="1555255" y="660233"/>
                  <a:pt x="1676177" y="660233"/>
                </a:cubicBezTo>
                <a:cubicBezTo>
                  <a:pt x="1676177" y="601787"/>
                  <a:pt x="1676177" y="543946"/>
                  <a:pt x="1676177" y="486508"/>
                </a:cubicBezTo>
                <a:cubicBezTo>
                  <a:pt x="1554449" y="486508"/>
                  <a:pt x="1433326" y="486508"/>
                  <a:pt x="1312202" y="486508"/>
                </a:cubicBezTo>
                <a:close/>
                <a:moveTo>
                  <a:pt x="898449" y="486105"/>
                </a:moveTo>
                <a:cubicBezTo>
                  <a:pt x="898449" y="544954"/>
                  <a:pt x="898449" y="602795"/>
                  <a:pt x="898449" y="660434"/>
                </a:cubicBezTo>
                <a:cubicBezTo>
                  <a:pt x="1020378" y="660434"/>
                  <a:pt x="1141501" y="660434"/>
                  <a:pt x="1262624" y="660434"/>
                </a:cubicBezTo>
                <a:cubicBezTo>
                  <a:pt x="1262624" y="601989"/>
                  <a:pt x="1262624" y="544148"/>
                  <a:pt x="1262624" y="486105"/>
                </a:cubicBezTo>
                <a:cubicBezTo>
                  <a:pt x="1140897" y="486105"/>
                  <a:pt x="1020176" y="486105"/>
                  <a:pt x="898449" y="486105"/>
                </a:cubicBezTo>
                <a:close/>
                <a:moveTo>
                  <a:pt x="1282375" y="30029"/>
                </a:moveTo>
                <a:cubicBezTo>
                  <a:pt x="1298095" y="41920"/>
                  <a:pt x="1314016" y="54012"/>
                  <a:pt x="1329938" y="66104"/>
                </a:cubicBezTo>
                <a:cubicBezTo>
                  <a:pt x="1500236" y="195289"/>
                  <a:pt x="1670332" y="324675"/>
                  <a:pt x="1841033" y="453457"/>
                </a:cubicBezTo>
                <a:cubicBezTo>
                  <a:pt x="1855947" y="464743"/>
                  <a:pt x="1861388" y="477037"/>
                  <a:pt x="1856955" y="495780"/>
                </a:cubicBezTo>
                <a:cubicBezTo>
                  <a:pt x="1841235" y="483889"/>
                  <a:pt x="1825717" y="472200"/>
                  <a:pt x="1810400" y="460511"/>
                </a:cubicBezTo>
                <a:cubicBezTo>
                  <a:pt x="1638489" y="329512"/>
                  <a:pt x="1466378" y="198715"/>
                  <a:pt x="1294669" y="67515"/>
                </a:cubicBezTo>
                <a:cubicBezTo>
                  <a:pt x="1288018" y="62477"/>
                  <a:pt x="1283786" y="62073"/>
                  <a:pt x="1276732" y="67313"/>
                </a:cubicBezTo>
                <a:cubicBezTo>
                  <a:pt x="1092327" y="207986"/>
                  <a:pt x="907921" y="348457"/>
                  <a:pt x="723314" y="488927"/>
                </a:cubicBezTo>
                <a:cubicBezTo>
                  <a:pt x="720694" y="490943"/>
                  <a:pt x="718074" y="492958"/>
                  <a:pt x="714446" y="495578"/>
                </a:cubicBezTo>
                <a:cubicBezTo>
                  <a:pt x="711020" y="478246"/>
                  <a:pt x="713842" y="466154"/>
                  <a:pt x="728756" y="454868"/>
                </a:cubicBezTo>
                <a:cubicBezTo>
                  <a:pt x="911952" y="314800"/>
                  <a:pt x="1094544" y="174128"/>
                  <a:pt x="1277337" y="33657"/>
                </a:cubicBezTo>
                <a:cubicBezTo>
                  <a:pt x="1278747" y="32649"/>
                  <a:pt x="1279957" y="31641"/>
                  <a:pt x="1282375" y="30029"/>
                </a:cubicBezTo>
                <a:close/>
                <a:moveTo>
                  <a:pt x="1282375" y="4232"/>
                </a:moveTo>
                <a:cubicBezTo>
                  <a:pt x="1279554" y="6248"/>
                  <a:pt x="1277337" y="7659"/>
                  <a:pt x="1275321" y="9271"/>
                </a:cubicBezTo>
                <a:cubicBezTo>
                  <a:pt x="1178181" y="83235"/>
                  <a:pt x="1081040" y="157400"/>
                  <a:pt x="983900" y="231565"/>
                </a:cubicBezTo>
                <a:cubicBezTo>
                  <a:pt x="890387" y="302707"/>
                  <a:pt x="797076" y="374051"/>
                  <a:pt x="703563" y="445193"/>
                </a:cubicBezTo>
                <a:cubicBezTo>
                  <a:pt x="696509" y="450635"/>
                  <a:pt x="691471" y="456278"/>
                  <a:pt x="691874" y="465952"/>
                </a:cubicBezTo>
                <a:cubicBezTo>
                  <a:pt x="692277" y="486508"/>
                  <a:pt x="692075" y="506864"/>
                  <a:pt x="692277" y="527420"/>
                </a:cubicBezTo>
                <a:cubicBezTo>
                  <a:pt x="692277" y="530846"/>
                  <a:pt x="693083" y="534273"/>
                  <a:pt x="693688" y="539512"/>
                </a:cubicBezTo>
                <a:cubicBezTo>
                  <a:pt x="895224" y="396623"/>
                  <a:pt x="1087893" y="245270"/>
                  <a:pt x="1286003" y="100365"/>
                </a:cubicBezTo>
                <a:cubicBezTo>
                  <a:pt x="1482097" y="248494"/>
                  <a:pt x="1676781" y="398236"/>
                  <a:pt x="1876907" y="544954"/>
                </a:cubicBezTo>
                <a:cubicBezTo>
                  <a:pt x="1876907" y="517948"/>
                  <a:pt x="1876101" y="494167"/>
                  <a:pt x="1877108" y="470385"/>
                </a:cubicBezTo>
                <a:cubicBezTo>
                  <a:pt x="1877713" y="456076"/>
                  <a:pt x="1873078" y="446806"/>
                  <a:pt x="1861590" y="438140"/>
                </a:cubicBezTo>
                <a:cubicBezTo>
                  <a:pt x="1698749" y="316412"/>
                  <a:pt x="1536109" y="194281"/>
                  <a:pt x="1373268" y="72351"/>
                </a:cubicBezTo>
                <a:cubicBezTo>
                  <a:pt x="1343037" y="49578"/>
                  <a:pt x="1312807" y="27006"/>
                  <a:pt x="1282375" y="4232"/>
                </a:cubicBezTo>
                <a:close/>
                <a:moveTo>
                  <a:pt x="1281770" y="0"/>
                </a:moveTo>
                <a:cubicBezTo>
                  <a:pt x="1282375" y="0"/>
                  <a:pt x="1283181" y="0"/>
                  <a:pt x="1283786" y="0"/>
                </a:cubicBezTo>
                <a:cubicBezTo>
                  <a:pt x="1286003" y="2015"/>
                  <a:pt x="1288018" y="4232"/>
                  <a:pt x="1290436" y="6046"/>
                </a:cubicBezTo>
                <a:cubicBezTo>
                  <a:pt x="1465370" y="137448"/>
                  <a:pt x="1640505" y="268849"/>
                  <a:pt x="1815438" y="400251"/>
                </a:cubicBezTo>
                <a:cubicBezTo>
                  <a:pt x="1825112" y="407506"/>
                  <a:pt x="1835189" y="410731"/>
                  <a:pt x="1847079" y="410731"/>
                </a:cubicBezTo>
                <a:cubicBezTo>
                  <a:pt x="1971629" y="410328"/>
                  <a:pt x="2096178" y="410529"/>
                  <a:pt x="2220929" y="409925"/>
                </a:cubicBezTo>
                <a:cubicBezTo>
                  <a:pt x="2234835" y="409925"/>
                  <a:pt x="2241889" y="414762"/>
                  <a:pt x="2247330" y="427458"/>
                </a:cubicBezTo>
                <a:cubicBezTo>
                  <a:pt x="2354749" y="678975"/>
                  <a:pt x="2462571" y="930090"/>
                  <a:pt x="2570393" y="1181405"/>
                </a:cubicBezTo>
                <a:cubicBezTo>
                  <a:pt x="2573214" y="1188056"/>
                  <a:pt x="2576640" y="1194505"/>
                  <a:pt x="2579663" y="1201156"/>
                </a:cubicBezTo>
                <a:cubicBezTo>
                  <a:pt x="2579663" y="1201760"/>
                  <a:pt x="2579663" y="1202566"/>
                  <a:pt x="2579663" y="1203171"/>
                </a:cubicBezTo>
                <a:cubicBezTo>
                  <a:pt x="2575632" y="1203574"/>
                  <a:pt x="2571803" y="1204179"/>
                  <a:pt x="2567773" y="1204179"/>
                </a:cubicBezTo>
                <a:cubicBezTo>
                  <a:pt x="1715879" y="1204179"/>
                  <a:pt x="863986" y="1204179"/>
                  <a:pt x="11891" y="1204179"/>
                </a:cubicBezTo>
                <a:cubicBezTo>
                  <a:pt x="7860" y="1204179"/>
                  <a:pt x="4031" y="1203574"/>
                  <a:pt x="0" y="1203171"/>
                </a:cubicBezTo>
                <a:cubicBezTo>
                  <a:pt x="0" y="1202566"/>
                  <a:pt x="0" y="1201760"/>
                  <a:pt x="0" y="1201156"/>
                </a:cubicBezTo>
                <a:cubicBezTo>
                  <a:pt x="1209" y="1199140"/>
                  <a:pt x="2620" y="1197327"/>
                  <a:pt x="3426" y="1195311"/>
                </a:cubicBezTo>
                <a:cubicBezTo>
                  <a:pt x="113465" y="938756"/>
                  <a:pt x="223302" y="682402"/>
                  <a:pt x="332938" y="425846"/>
                </a:cubicBezTo>
                <a:cubicBezTo>
                  <a:pt x="337976" y="414157"/>
                  <a:pt x="344425" y="409925"/>
                  <a:pt x="357122" y="410126"/>
                </a:cubicBezTo>
                <a:cubicBezTo>
                  <a:pt x="479253" y="410731"/>
                  <a:pt x="601586" y="410731"/>
                  <a:pt x="723717" y="411134"/>
                </a:cubicBezTo>
                <a:cubicBezTo>
                  <a:pt x="737220" y="411134"/>
                  <a:pt x="748304" y="407305"/>
                  <a:pt x="758986" y="399243"/>
                </a:cubicBezTo>
                <a:cubicBezTo>
                  <a:pt x="850281" y="329310"/>
                  <a:pt x="941980" y="259579"/>
                  <a:pt x="1033478" y="189646"/>
                </a:cubicBezTo>
                <a:cubicBezTo>
                  <a:pt x="1116309" y="126363"/>
                  <a:pt x="1199140" y="63081"/>
                  <a:pt x="1281770" y="0"/>
                </a:cubicBezTo>
                <a:close/>
              </a:path>
            </a:pathLst>
          </a:custGeom>
          <a:solidFill>
            <a:schemeClr val="accent2"/>
          </a:solidFill>
          <a:ln w="60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AB26A13-073A-4C5F-B9D3-50DD493326BC}"/>
              </a:ext>
            </a:extLst>
          </p:cNvPr>
          <p:cNvSpPr txBox="1"/>
          <p:nvPr/>
        </p:nvSpPr>
        <p:spPr>
          <a:xfrm>
            <a:off x="7740074" y="305893"/>
            <a:ext cx="4089000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6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ALLPPT </a:t>
            </a:r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6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Clean</a:t>
            </a:r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Text Slide </a:t>
            </a:r>
          </a:p>
          <a:p>
            <a:pPr algn="r"/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for your </a:t>
            </a:r>
          </a:p>
          <a:p>
            <a:pPr algn="r"/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PowerPoint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9E374F-84FA-474A-BE4E-713B043F3C44}"/>
              </a:ext>
            </a:extLst>
          </p:cNvPr>
          <p:cNvSpPr txBox="1"/>
          <p:nvPr/>
        </p:nvSpPr>
        <p:spPr>
          <a:xfrm>
            <a:off x="735054" y="4408941"/>
            <a:ext cx="3035407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직사각형 1">
            <a:extLst>
              <a:ext uri="{FF2B5EF4-FFF2-40B4-BE49-F238E27FC236}">
                <a16:creationId xmlns:a16="http://schemas.microsoft.com/office/drawing/2014/main" id="{97C31203-0CA3-48D8-90DA-C2003DDB937B}"/>
              </a:ext>
            </a:extLst>
          </p:cNvPr>
          <p:cNvSpPr/>
          <p:nvPr/>
        </p:nvSpPr>
        <p:spPr>
          <a:xfrm>
            <a:off x="735054" y="4799914"/>
            <a:ext cx="30611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Example Text : 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E60BC1E-38F2-443A-AC5B-731FF27129A8}"/>
              </a:ext>
            </a:extLst>
          </p:cNvPr>
          <p:cNvGrpSpPr/>
          <p:nvPr/>
        </p:nvGrpSpPr>
        <p:grpSpPr>
          <a:xfrm>
            <a:off x="6829343" y="1760117"/>
            <a:ext cx="3420000" cy="923330"/>
            <a:chOff x="2551706" y="4283314"/>
            <a:chExt cx="1403938" cy="9233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45B12C9-8199-45EB-B395-703ED9F52BCA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01511AE-F76A-4C72-A261-5FB3BD275A79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2A3E8D9F-D2DC-444C-8567-C3F26EAAA8E1}"/>
              </a:ext>
            </a:extLst>
          </p:cNvPr>
          <p:cNvGrpSpPr/>
          <p:nvPr/>
        </p:nvGrpSpPr>
        <p:grpSpPr>
          <a:xfrm>
            <a:off x="7643644" y="2707209"/>
            <a:ext cx="3420000" cy="923330"/>
            <a:chOff x="2551706" y="4283314"/>
            <a:chExt cx="1403938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FB8B516-814B-492C-B59E-31E13A75D7E5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B26770E-713D-458D-8FCB-2D8DF2677804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040F93F2-A869-4609-9E8B-0C521F74794B}"/>
              </a:ext>
            </a:extLst>
          </p:cNvPr>
          <p:cNvGrpSpPr/>
          <p:nvPr/>
        </p:nvGrpSpPr>
        <p:grpSpPr>
          <a:xfrm>
            <a:off x="7701762" y="4360491"/>
            <a:ext cx="3420000" cy="923330"/>
            <a:chOff x="2551706" y="4283314"/>
            <a:chExt cx="1403938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642F3ED-0A91-40E0-AF71-6F33479134E6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E6F3DA3-1649-48D2-91FA-F908A1D59558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5AA1677B-80C8-4494-AEE0-486140899764}"/>
              </a:ext>
            </a:extLst>
          </p:cNvPr>
          <p:cNvGrpSpPr/>
          <p:nvPr/>
        </p:nvGrpSpPr>
        <p:grpSpPr>
          <a:xfrm>
            <a:off x="852854" y="2707209"/>
            <a:ext cx="3420000" cy="923330"/>
            <a:chOff x="2551706" y="4283314"/>
            <a:chExt cx="1403938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F1461E2-4B16-403D-BE80-994807E1706E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84D7740-378C-4D9F-9C1D-5DC0BEED741F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1DC68733-BAA9-418E-892C-C969CC790589}"/>
              </a:ext>
            </a:extLst>
          </p:cNvPr>
          <p:cNvGrpSpPr/>
          <p:nvPr/>
        </p:nvGrpSpPr>
        <p:grpSpPr>
          <a:xfrm>
            <a:off x="852854" y="4360491"/>
            <a:ext cx="3420000" cy="923330"/>
            <a:chOff x="2551706" y="4283314"/>
            <a:chExt cx="1403938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7DF0112-A6AF-4C3B-A2A4-186C0A43AB60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BD8B72F-C992-4BC9-AFF8-4524B07088ED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7C3100B5-4F2B-4AC8-92ED-B756D287AB50}"/>
              </a:ext>
            </a:extLst>
          </p:cNvPr>
          <p:cNvGrpSpPr/>
          <p:nvPr/>
        </p:nvGrpSpPr>
        <p:grpSpPr>
          <a:xfrm>
            <a:off x="1862163" y="5200864"/>
            <a:ext cx="3420000" cy="923330"/>
            <a:chOff x="2551706" y="4283314"/>
            <a:chExt cx="1403938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D4FB1C8-435A-4024-A484-10B409A1C759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9447FF5-47BF-4229-8298-5B3127956F9A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3">
            <a:extLst>
              <a:ext uri="{FF2B5EF4-FFF2-40B4-BE49-F238E27FC236}">
                <a16:creationId xmlns:a16="http://schemas.microsoft.com/office/drawing/2014/main" id="{65C3EEE6-7255-418D-A2F9-5D5D8456995C}"/>
              </a:ext>
            </a:extLst>
          </p:cNvPr>
          <p:cNvGrpSpPr/>
          <p:nvPr/>
        </p:nvGrpSpPr>
        <p:grpSpPr>
          <a:xfrm>
            <a:off x="4607268" y="2332616"/>
            <a:ext cx="2977467" cy="3310535"/>
            <a:chOff x="4733387" y="2304040"/>
            <a:chExt cx="2734502" cy="3040391"/>
          </a:xfrm>
        </p:grpSpPr>
        <p:sp>
          <p:nvSpPr>
            <p:cNvPr id="22" name="Oval 22">
              <a:extLst>
                <a:ext uri="{FF2B5EF4-FFF2-40B4-BE49-F238E27FC236}">
                  <a16:creationId xmlns:a16="http://schemas.microsoft.com/office/drawing/2014/main" id="{FBB937EB-12CD-41E9-B76E-F934473FE060}"/>
                </a:ext>
              </a:extLst>
            </p:cNvPr>
            <p:cNvSpPr/>
            <p:nvPr/>
          </p:nvSpPr>
          <p:spPr>
            <a:xfrm>
              <a:off x="4733387" y="2443864"/>
              <a:ext cx="2734502" cy="2734502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3" name="Oval 23">
              <a:extLst>
                <a:ext uri="{FF2B5EF4-FFF2-40B4-BE49-F238E27FC236}">
                  <a16:creationId xmlns:a16="http://schemas.microsoft.com/office/drawing/2014/main" id="{DD86B49D-D5E0-4C5F-9545-712888BDF951}"/>
                </a:ext>
              </a:extLst>
            </p:cNvPr>
            <p:cNvSpPr/>
            <p:nvPr/>
          </p:nvSpPr>
          <p:spPr>
            <a:xfrm>
              <a:off x="5948939" y="2304040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4" name="Oval 24">
              <a:extLst>
                <a:ext uri="{FF2B5EF4-FFF2-40B4-BE49-F238E27FC236}">
                  <a16:creationId xmlns:a16="http://schemas.microsoft.com/office/drawing/2014/main" id="{B7245725-BC34-4589-8844-F1BD34403790}"/>
                </a:ext>
              </a:extLst>
            </p:cNvPr>
            <p:cNvSpPr/>
            <p:nvPr/>
          </p:nvSpPr>
          <p:spPr>
            <a:xfrm>
              <a:off x="5966487" y="5064783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5" name="Oval 25">
              <a:extLst>
                <a:ext uri="{FF2B5EF4-FFF2-40B4-BE49-F238E27FC236}">
                  <a16:creationId xmlns:a16="http://schemas.microsoft.com/office/drawing/2014/main" id="{6D29E66E-7000-46DA-8BF2-3CD82D69A5A1}"/>
                </a:ext>
              </a:extLst>
            </p:cNvPr>
            <p:cNvSpPr/>
            <p:nvPr/>
          </p:nvSpPr>
          <p:spPr>
            <a:xfrm>
              <a:off x="7092436" y="4450608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6" name="Oval 26">
              <a:extLst>
                <a:ext uri="{FF2B5EF4-FFF2-40B4-BE49-F238E27FC236}">
                  <a16:creationId xmlns:a16="http://schemas.microsoft.com/office/drawing/2014/main" id="{5C3A2B5B-51B2-42F3-A625-F3CB973C1E5F}"/>
                </a:ext>
              </a:extLst>
            </p:cNvPr>
            <p:cNvSpPr/>
            <p:nvPr/>
          </p:nvSpPr>
          <p:spPr>
            <a:xfrm>
              <a:off x="7092436" y="2936819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7" name="Oval 27">
              <a:extLst>
                <a:ext uri="{FF2B5EF4-FFF2-40B4-BE49-F238E27FC236}">
                  <a16:creationId xmlns:a16="http://schemas.microsoft.com/office/drawing/2014/main" id="{F83BF5AB-A44D-4A69-B9AF-220980026B58}"/>
                </a:ext>
              </a:extLst>
            </p:cNvPr>
            <p:cNvSpPr/>
            <p:nvPr/>
          </p:nvSpPr>
          <p:spPr>
            <a:xfrm>
              <a:off x="4799856" y="4450608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8" name="Oval 28">
              <a:extLst>
                <a:ext uri="{FF2B5EF4-FFF2-40B4-BE49-F238E27FC236}">
                  <a16:creationId xmlns:a16="http://schemas.microsoft.com/office/drawing/2014/main" id="{D75AE6F1-A947-493F-8C92-6B3000A4953A}"/>
                </a:ext>
              </a:extLst>
            </p:cNvPr>
            <p:cNvSpPr/>
            <p:nvPr/>
          </p:nvSpPr>
          <p:spPr>
            <a:xfrm>
              <a:off x="4799856" y="2936819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</p:grpSp>
      <p:grpSp>
        <p:nvGrpSpPr>
          <p:cNvPr id="29" name="Group 29">
            <a:extLst>
              <a:ext uri="{FF2B5EF4-FFF2-40B4-BE49-F238E27FC236}">
                <a16:creationId xmlns:a16="http://schemas.microsoft.com/office/drawing/2014/main" id="{A2C668A6-8F48-41E3-B5A1-12D305146658}"/>
              </a:ext>
            </a:extLst>
          </p:cNvPr>
          <p:cNvGrpSpPr/>
          <p:nvPr/>
        </p:nvGrpSpPr>
        <p:grpSpPr>
          <a:xfrm>
            <a:off x="5258132" y="3154783"/>
            <a:ext cx="1675736" cy="1502376"/>
            <a:chOff x="4794869" y="2803448"/>
            <a:chExt cx="2781228" cy="2493501"/>
          </a:xfrm>
        </p:grpSpPr>
        <p:sp>
          <p:nvSpPr>
            <p:cNvPr id="30" name="Freeform: Shape 30">
              <a:extLst>
                <a:ext uri="{FF2B5EF4-FFF2-40B4-BE49-F238E27FC236}">
                  <a16:creationId xmlns:a16="http://schemas.microsoft.com/office/drawing/2014/main" id="{74117E94-DEA8-4DF3-9C95-4B73AF5D05A4}"/>
                </a:ext>
              </a:extLst>
            </p:cNvPr>
            <p:cNvSpPr/>
            <p:nvPr/>
          </p:nvSpPr>
          <p:spPr>
            <a:xfrm>
              <a:off x="5190891" y="3445703"/>
              <a:ext cx="1873170" cy="1692747"/>
            </a:xfrm>
            <a:custGeom>
              <a:avLst/>
              <a:gdLst>
                <a:gd name="connsiteX0" fmla="*/ 1663345 w 1873170"/>
                <a:gd name="connsiteY0" fmla="*/ 829592 h 1692747"/>
                <a:gd name="connsiteX1" fmla="*/ 1782942 w 1873170"/>
                <a:gd name="connsiteY1" fmla="*/ 932506 h 1692747"/>
                <a:gd name="connsiteX2" fmla="*/ 1697795 w 1873170"/>
                <a:gd name="connsiteY2" fmla="*/ 1086336 h 1692747"/>
                <a:gd name="connsiteX3" fmla="*/ 1727910 w 1873170"/>
                <a:gd name="connsiteY3" fmla="*/ 1113202 h 1692747"/>
                <a:gd name="connsiteX4" fmla="*/ 1802442 w 1873170"/>
                <a:gd name="connsiteY4" fmla="*/ 1237999 h 1692747"/>
                <a:gd name="connsiteX5" fmla="*/ 1873074 w 1873170"/>
                <a:gd name="connsiteY5" fmla="*/ 1564074 h 1692747"/>
                <a:gd name="connsiteX6" fmla="*/ 1873074 w 1873170"/>
                <a:gd name="connsiteY6" fmla="*/ 1577724 h 1692747"/>
                <a:gd name="connsiteX7" fmla="*/ 1731593 w 1873170"/>
                <a:gd name="connsiteY7" fmla="*/ 1577724 h 1692747"/>
                <a:gd name="connsiteX8" fmla="*/ 1731593 w 1873170"/>
                <a:gd name="connsiteY8" fmla="*/ 1692747 h 1692747"/>
                <a:gd name="connsiteX9" fmla="*/ 1577114 w 1873170"/>
                <a:gd name="connsiteY9" fmla="*/ 1692747 h 1692747"/>
                <a:gd name="connsiteX10" fmla="*/ 1577114 w 1873170"/>
                <a:gd name="connsiteY10" fmla="*/ 1578374 h 1692747"/>
                <a:gd name="connsiteX11" fmla="*/ 1436934 w 1873170"/>
                <a:gd name="connsiteY11" fmla="*/ 1578374 h 1692747"/>
                <a:gd name="connsiteX12" fmla="*/ 1437151 w 1873170"/>
                <a:gd name="connsiteY12" fmla="*/ 1526809 h 1692747"/>
                <a:gd name="connsiteX13" fmla="*/ 1512332 w 1873170"/>
                <a:gd name="connsiteY13" fmla="*/ 1222616 h 1692747"/>
                <a:gd name="connsiteX14" fmla="*/ 1570614 w 1873170"/>
                <a:gd name="connsiteY14" fmla="*/ 1124251 h 1692747"/>
                <a:gd name="connsiteX15" fmla="*/ 1609830 w 1873170"/>
                <a:gd name="connsiteY15" fmla="*/ 1085686 h 1692747"/>
                <a:gd name="connsiteX16" fmla="*/ 1531398 w 1873170"/>
                <a:gd name="connsiteY16" fmla="*/ 1008988 h 1692747"/>
                <a:gd name="connsiteX17" fmla="*/ 1527499 w 1873170"/>
                <a:gd name="connsiteY17" fmla="*/ 925140 h 1692747"/>
                <a:gd name="connsiteX18" fmla="*/ 1663345 w 1873170"/>
                <a:gd name="connsiteY18" fmla="*/ 829592 h 1692747"/>
                <a:gd name="connsiteX19" fmla="*/ 231945 w 1873170"/>
                <a:gd name="connsiteY19" fmla="*/ 502840 h 1692747"/>
                <a:gd name="connsiteX20" fmla="*/ 364243 w 1873170"/>
                <a:gd name="connsiteY20" fmla="*/ 561365 h 1692747"/>
                <a:gd name="connsiteX21" fmla="*/ 311378 w 1873170"/>
                <a:gd name="connsiteY21" fmla="*/ 843458 h 1692747"/>
                <a:gd name="connsiteX22" fmla="*/ 352760 w 1873170"/>
                <a:gd name="connsiteY22" fmla="*/ 859925 h 1692747"/>
                <a:gd name="connsiteX23" fmla="*/ 416892 w 1873170"/>
                <a:gd name="connsiteY23" fmla="*/ 917990 h 1692747"/>
                <a:gd name="connsiteX24" fmla="*/ 418842 w 1873170"/>
                <a:gd name="connsiteY24" fmla="*/ 931639 h 1692747"/>
                <a:gd name="connsiteX25" fmla="*/ 355360 w 1873170"/>
                <a:gd name="connsiteY25" fmla="*/ 1196400 h 1692747"/>
                <a:gd name="connsiteX26" fmla="*/ 338894 w 1873170"/>
                <a:gd name="connsiteY26" fmla="*/ 1406561 h 1692747"/>
                <a:gd name="connsiteX27" fmla="*/ 339327 w 1873170"/>
                <a:gd name="connsiteY27" fmla="*/ 1413278 h 1692747"/>
                <a:gd name="connsiteX28" fmla="*/ 407142 w 1873170"/>
                <a:gd name="connsiteY28" fmla="*/ 1413278 h 1692747"/>
                <a:gd name="connsiteX29" fmla="*/ 402376 w 1873170"/>
                <a:gd name="connsiteY29" fmla="*/ 1424328 h 1692747"/>
                <a:gd name="connsiteX30" fmla="*/ 351894 w 1873170"/>
                <a:gd name="connsiteY30" fmla="*/ 1503625 h 1692747"/>
                <a:gd name="connsiteX31" fmla="*/ 346044 w 1873170"/>
                <a:gd name="connsiteY31" fmla="*/ 1516842 h 1692747"/>
                <a:gd name="connsiteX32" fmla="*/ 345833 w 1873170"/>
                <a:gd name="connsiteY32" fmla="*/ 1692747 h 1692747"/>
                <a:gd name="connsiteX33" fmla="*/ 117464 w 1873170"/>
                <a:gd name="connsiteY33" fmla="*/ 1692747 h 1692747"/>
                <a:gd name="connsiteX34" fmla="*/ 117249 w 1873170"/>
                <a:gd name="connsiteY34" fmla="*/ 1518575 h 1692747"/>
                <a:gd name="connsiteX35" fmla="*/ 113999 w 1873170"/>
                <a:gd name="connsiteY35" fmla="*/ 1506659 h 1692747"/>
                <a:gd name="connsiteX36" fmla="*/ 23001 w 1873170"/>
                <a:gd name="connsiteY36" fmla="*/ 1317297 h 1692747"/>
                <a:gd name="connsiteX37" fmla="*/ 7402 w 1873170"/>
                <a:gd name="connsiteY37" fmla="*/ 1028270 h 1692747"/>
                <a:gd name="connsiteX38" fmla="*/ 36651 w 1873170"/>
                <a:gd name="connsiteY38" fmla="*/ 933590 h 1692747"/>
                <a:gd name="connsiteX39" fmla="*/ 143465 w 1873170"/>
                <a:gd name="connsiteY39" fmla="*/ 846708 h 1692747"/>
                <a:gd name="connsiteX40" fmla="*/ 152998 w 1873170"/>
                <a:gd name="connsiteY40" fmla="*/ 843892 h 1692747"/>
                <a:gd name="connsiteX41" fmla="*/ 99483 w 1873170"/>
                <a:gd name="connsiteY41" fmla="*/ 560498 h 1692747"/>
                <a:gd name="connsiteX42" fmla="*/ 231945 w 1873170"/>
                <a:gd name="connsiteY42" fmla="*/ 502840 h 1692747"/>
                <a:gd name="connsiteX43" fmla="*/ 715018 w 1873170"/>
                <a:gd name="connsiteY43" fmla="*/ 141258 h 1692747"/>
                <a:gd name="connsiteX44" fmla="*/ 947062 w 1873170"/>
                <a:gd name="connsiteY44" fmla="*/ 325421 h 1692747"/>
                <a:gd name="connsiteX45" fmla="*/ 795616 w 1873170"/>
                <a:gd name="connsiteY45" fmla="*/ 606647 h 1692747"/>
                <a:gd name="connsiteX46" fmla="*/ 840032 w 1873170"/>
                <a:gd name="connsiteY46" fmla="*/ 655829 h 1692747"/>
                <a:gd name="connsiteX47" fmla="*/ 951612 w 1873170"/>
                <a:gd name="connsiteY47" fmla="*/ 853858 h 1692747"/>
                <a:gd name="connsiteX48" fmla="*/ 1049327 w 1873170"/>
                <a:gd name="connsiteY48" fmla="*/ 1224133 h 1692747"/>
                <a:gd name="connsiteX49" fmla="*/ 1062543 w 1873170"/>
                <a:gd name="connsiteY49" fmla="*/ 1374929 h 1692747"/>
                <a:gd name="connsiteX50" fmla="*/ 1062543 w 1873170"/>
                <a:gd name="connsiteY50" fmla="*/ 1387062 h 1692747"/>
                <a:gd name="connsiteX51" fmla="*/ 841115 w 1873170"/>
                <a:gd name="connsiteY51" fmla="*/ 1387062 h 1692747"/>
                <a:gd name="connsiteX52" fmla="*/ 841115 w 1873170"/>
                <a:gd name="connsiteY52" fmla="*/ 1692747 h 1692747"/>
                <a:gd name="connsiteX53" fmla="*/ 586538 w 1873170"/>
                <a:gd name="connsiteY53" fmla="*/ 1692747 h 1692747"/>
                <a:gd name="connsiteX54" fmla="*/ 586538 w 1873170"/>
                <a:gd name="connsiteY54" fmla="*/ 1387712 h 1692747"/>
                <a:gd name="connsiteX55" fmla="*/ 364027 w 1873170"/>
                <a:gd name="connsiteY55" fmla="*/ 1387712 h 1692747"/>
                <a:gd name="connsiteX56" fmla="*/ 367493 w 1873170"/>
                <a:gd name="connsiteY56" fmla="*/ 1315130 h 1692747"/>
                <a:gd name="connsiteX57" fmla="*/ 423392 w 1873170"/>
                <a:gd name="connsiteY57" fmla="*/ 1008121 h 1692747"/>
                <a:gd name="connsiteX58" fmla="*/ 534106 w 1873170"/>
                <a:gd name="connsiteY58" fmla="*/ 732961 h 1692747"/>
                <a:gd name="connsiteX59" fmla="*/ 633987 w 1873170"/>
                <a:gd name="connsiteY59" fmla="*/ 610331 h 1692747"/>
                <a:gd name="connsiteX60" fmla="*/ 635720 w 1873170"/>
                <a:gd name="connsiteY60" fmla="*/ 607731 h 1692747"/>
                <a:gd name="connsiteX61" fmla="*/ 480591 w 1873170"/>
                <a:gd name="connsiteY61" fmla="*/ 326287 h 1692747"/>
                <a:gd name="connsiteX62" fmla="*/ 715018 w 1873170"/>
                <a:gd name="connsiteY62" fmla="*/ 141258 h 1692747"/>
                <a:gd name="connsiteX63" fmla="*/ 1244755 w 1873170"/>
                <a:gd name="connsiteY63" fmla="*/ 429 h 1692747"/>
                <a:gd name="connsiteX64" fmla="*/ 1466400 w 1873170"/>
                <a:gd name="connsiteY64" fmla="*/ 186758 h 1692747"/>
                <a:gd name="connsiteX65" fmla="*/ 1335103 w 1873170"/>
                <a:gd name="connsiteY65" fmla="*/ 467767 h 1692747"/>
                <a:gd name="connsiteX66" fmla="*/ 1338570 w 1873170"/>
                <a:gd name="connsiteY66" fmla="*/ 469934 h 1692747"/>
                <a:gd name="connsiteX67" fmla="*/ 1516882 w 1873170"/>
                <a:gd name="connsiteY67" fmla="*/ 643263 h 1692747"/>
                <a:gd name="connsiteX68" fmla="*/ 1545048 w 1873170"/>
                <a:gd name="connsiteY68" fmla="*/ 840642 h 1692747"/>
                <a:gd name="connsiteX69" fmla="*/ 1540931 w 1873170"/>
                <a:gd name="connsiteY69" fmla="*/ 851042 h 1692747"/>
                <a:gd name="connsiteX70" fmla="*/ 1524249 w 1873170"/>
                <a:gd name="connsiteY70" fmla="*/ 1051237 h 1692747"/>
                <a:gd name="connsiteX71" fmla="*/ 1526632 w 1873170"/>
                <a:gd name="connsiteY71" fmla="*/ 1060986 h 1692747"/>
                <a:gd name="connsiteX72" fmla="*/ 1425884 w 1873170"/>
                <a:gd name="connsiteY72" fmla="*/ 1329646 h 1692747"/>
                <a:gd name="connsiteX73" fmla="*/ 1389702 w 1873170"/>
                <a:gd name="connsiteY73" fmla="*/ 1378179 h 1692747"/>
                <a:gd name="connsiteX74" fmla="*/ 1384935 w 1873170"/>
                <a:gd name="connsiteY74" fmla="*/ 1389445 h 1692747"/>
                <a:gd name="connsiteX75" fmla="*/ 1384723 w 1873170"/>
                <a:gd name="connsiteY75" fmla="*/ 1692747 h 1692747"/>
                <a:gd name="connsiteX76" fmla="*/ 1070559 w 1873170"/>
                <a:gd name="connsiteY76" fmla="*/ 1692747 h 1692747"/>
                <a:gd name="connsiteX77" fmla="*/ 1070559 w 1873170"/>
                <a:gd name="connsiteY77" fmla="*/ 1415228 h 1692747"/>
                <a:gd name="connsiteX78" fmla="*/ 1088109 w 1873170"/>
                <a:gd name="connsiteY78" fmla="*/ 1413494 h 1692747"/>
                <a:gd name="connsiteX79" fmla="*/ 1087893 w 1873170"/>
                <a:gd name="connsiteY79" fmla="*/ 1346546 h 1692747"/>
                <a:gd name="connsiteX80" fmla="*/ 1035027 w 1873170"/>
                <a:gd name="connsiteY80" fmla="*/ 1022637 h 1692747"/>
                <a:gd name="connsiteX81" fmla="*/ 921930 w 1873170"/>
                <a:gd name="connsiteY81" fmla="*/ 729928 h 1692747"/>
                <a:gd name="connsiteX82" fmla="*/ 919546 w 1873170"/>
                <a:gd name="connsiteY82" fmla="*/ 720828 h 1692747"/>
                <a:gd name="connsiteX83" fmla="*/ 977612 w 1873170"/>
                <a:gd name="connsiteY83" fmla="*/ 562882 h 1692747"/>
                <a:gd name="connsiteX84" fmla="*/ 1112375 w 1873170"/>
                <a:gd name="connsiteY84" fmla="*/ 471017 h 1692747"/>
                <a:gd name="connsiteX85" fmla="*/ 1121475 w 1873170"/>
                <a:gd name="connsiteY85" fmla="*/ 468417 h 1692747"/>
                <a:gd name="connsiteX86" fmla="*/ 999061 w 1873170"/>
                <a:gd name="connsiteY86" fmla="*/ 337554 h 1692747"/>
                <a:gd name="connsiteX87" fmla="*/ 996895 w 1873170"/>
                <a:gd name="connsiteY87" fmla="*/ 159892 h 1692747"/>
                <a:gd name="connsiteX88" fmla="*/ 1244755 w 1873170"/>
                <a:gd name="connsiteY88" fmla="*/ 429 h 1692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873170" h="1692747">
                  <a:moveTo>
                    <a:pt x="1663345" y="829592"/>
                  </a:moveTo>
                  <a:cubicBezTo>
                    <a:pt x="1718594" y="832625"/>
                    <a:pt x="1770809" y="876391"/>
                    <a:pt x="1782942" y="932506"/>
                  </a:cubicBezTo>
                  <a:cubicBezTo>
                    <a:pt x="1795942" y="993605"/>
                    <a:pt x="1766909" y="1059253"/>
                    <a:pt x="1697795" y="1086336"/>
                  </a:cubicBezTo>
                  <a:cubicBezTo>
                    <a:pt x="1707977" y="1095219"/>
                    <a:pt x="1718811" y="1103452"/>
                    <a:pt x="1727910" y="1113202"/>
                  </a:cubicBezTo>
                  <a:cubicBezTo>
                    <a:pt x="1761926" y="1149168"/>
                    <a:pt x="1784026" y="1192716"/>
                    <a:pt x="1802442" y="1237999"/>
                  </a:cubicBezTo>
                  <a:cubicBezTo>
                    <a:pt x="1844907" y="1342429"/>
                    <a:pt x="1869173" y="1451193"/>
                    <a:pt x="1873074" y="1564074"/>
                  </a:cubicBezTo>
                  <a:cubicBezTo>
                    <a:pt x="1873290" y="1568407"/>
                    <a:pt x="1873074" y="1572524"/>
                    <a:pt x="1873074" y="1577724"/>
                  </a:cubicBezTo>
                  <a:cubicBezTo>
                    <a:pt x="1825408" y="1577724"/>
                    <a:pt x="1779043" y="1577724"/>
                    <a:pt x="1731593" y="1577724"/>
                  </a:cubicBezTo>
                  <a:lnTo>
                    <a:pt x="1731593" y="1692747"/>
                  </a:lnTo>
                  <a:lnTo>
                    <a:pt x="1577114" y="1692747"/>
                  </a:lnTo>
                  <a:lnTo>
                    <a:pt x="1577114" y="1578374"/>
                  </a:lnTo>
                  <a:cubicBezTo>
                    <a:pt x="1530532" y="1578374"/>
                    <a:pt x="1483733" y="1578374"/>
                    <a:pt x="1436934" y="1578374"/>
                  </a:cubicBezTo>
                  <a:cubicBezTo>
                    <a:pt x="1436934" y="1560391"/>
                    <a:pt x="1435634" y="1543491"/>
                    <a:pt x="1437151" y="1526809"/>
                  </a:cubicBezTo>
                  <a:cubicBezTo>
                    <a:pt x="1446034" y="1421511"/>
                    <a:pt x="1470083" y="1319680"/>
                    <a:pt x="1512332" y="1222616"/>
                  </a:cubicBezTo>
                  <a:cubicBezTo>
                    <a:pt x="1527715" y="1187517"/>
                    <a:pt x="1545481" y="1153501"/>
                    <a:pt x="1570614" y="1124251"/>
                  </a:cubicBezTo>
                  <a:cubicBezTo>
                    <a:pt x="1582531" y="1110385"/>
                    <a:pt x="1596613" y="1098469"/>
                    <a:pt x="1609830" y="1085686"/>
                  </a:cubicBezTo>
                  <a:cubicBezTo>
                    <a:pt x="1573864" y="1071603"/>
                    <a:pt x="1546348" y="1046687"/>
                    <a:pt x="1531398" y="1008988"/>
                  </a:cubicBezTo>
                  <a:cubicBezTo>
                    <a:pt x="1520565" y="981472"/>
                    <a:pt x="1519699" y="953522"/>
                    <a:pt x="1527499" y="925140"/>
                  </a:cubicBezTo>
                  <a:cubicBezTo>
                    <a:pt x="1542231" y="871408"/>
                    <a:pt x="1595097" y="825909"/>
                    <a:pt x="1663345" y="829592"/>
                  </a:cubicBezTo>
                  <a:close/>
                  <a:moveTo>
                    <a:pt x="231945" y="502840"/>
                  </a:moveTo>
                  <a:cubicBezTo>
                    <a:pt x="280125" y="502975"/>
                    <a:pt x="328278" y="522475"/>
                    <a:pt x="364243" y="561365"/>
                  </a:cubicBezTo>
                  <a:cubicBezTo>
                    <a:pt x="438125" y="641096"/>
                    <a:pt x="425342" y="787126"/>
                    <a:pt x="311378" y="843458"/>
                  </a:cubicBezTo>
                  <a:cubicBezTo>
                    <a:pt x="324811" y="848875"/>
                    <a:pt x="339327" y="853641"/>
                    <a:pt x="352760" y="859925"/>
                  </a:cubicBezTo>
                  <a:cubicBezTo>
                    <a:pt x="379843" y="872708"/>
                    <a:pt x="401076" y="892641"/>
                    <a:pt x="416892" y="917990"/>
                  </a:cubicBezTo>
                  <a:cubicBezTo>
                    <a:pt x="419059" y="921673"/>
                    <a:pt x="420142" y="927523"/>
                    <a:pt x="418842" y="931639"/>
                  </a:cubicBezTo>
                  <a:cubicBezTo>
                    <a:pt x="390892" y="1018304"/>
                    <a:pt x="369443" y="1106485"/>
                    <a:pt x="355360" y="1196400"/>
                  </a:cubicBezTo>
                  <a:cubicBezTo>
                    <a:pt x="344310" y="1265948"/>
                    <a:pt x="337377" y="1335929"/>
                    <a:pt x="338894" y="1406561"/>
                  </a:cubicBezTo>
                  <a:cubicBezTo>
                    <a:pt x="338894" y="1408295"/>
                    <a:pt x="339111" y="1410028"/>
                    <a:pt x="339327" y="1413278"/>
                  </a:cubicBezTo>
                  <a:cubicBezTo>
                    <a:pt x="361210" y="1413278"/>
                    <a:pt x="383093" y="1413278"/>
                    <a:pt x="407142" y="1413278"/>
                  </a:cubicBezTo>
                  <a:cubicBezTo>
                    <a:pt x="404975" y="1418261"/>
                    <a:pt x="404109" y="1421511"/>
                    <a:pt x="402376" y="1424328"/>
                  </a:cubicBezTo>
                  <a:cubicBezTo>
                    <a:pt x="385693" y="1450760"/>
                    <a:pt x="368576" y="1476976"/>
                    <a:pt x="351894" y="1503625"/>
                  </a:cubicBezTo>
                  <a:cubicBezTo>
                    <a:pt x="349293" y="1507742"/>
                    <a:pt x="346044" y="1512292"/>
                    <a:pt x="346044" y="1516842"/>
                  </a:cubicBezTo>
                  <a:lnTo>
                    <a:pt x="345833" y="1692747"/>
                  </a:lnTo>
                  <a:lnTo>
                    <a:pt x="117464" y="1692747"/>
                  </a:lnTo>
                  <a:lnTo>
                    <a:pt x="117249" y="1518575"/>
                  </a:lnTo>
                  <a:cubicBezTo>
                    <a:pt x="117249" y="1514459"/>
                    <a:pt x="116383" y="1509476"/>
                    <a:pt x="113999" y="1506659"/>
                  </a:cubicBezTo>
                  <a:cubicBezTo>
                    <a:pt x="66767" y="1451627"/>
                    <a:pt x="40118" y="1386412"/>
                    <a:pt x="23001" y="1317297"/>
                  </a:cubicBezTo>
                  <a:cubicBezTo>
                    <a:pt x="-615" y="1222183"/>
                    <a:pt x="-6464" y="1125551"/>
                    <a:pt x="7402" y="1028270"/>
                  </a:cubicBezTo>
                  <a:cubicBezTo>
                    <a:pt x="12168" y="995338"/>
                    <a:pt x="21051" y="963489"/>
                    <a:pt x="36651" y="933590"/>
                  </a:cubicBezTo>
                  <a:cubicBezTo>
                    <a:pt x="59834" y="889391"/>
                    <a:pt x="95367" y="860358"/>
                    <a:pt x="143465" y="846708"/>
                  </a:cubicBezTo>
                  <a:cubicBezTo>
                    <a:pt x="146499" y="845842"/>
                    <a:pt x="149532" y="844975"/>
                    <a:pt x="152998" y="843892"/>
                  </a:cubicBezTo>
                  <a:cubicBezTo>
                    <a:pt x="37518" y="787126"/>
                    <a:pt x="24518" y="640663"/>
                    <a:pt x="99483" y="560498"/>
                  </a:cubicBezTo>
                  <a:cubicBezTo>
                    <a:pt x="135557" y="521933"/>
                    <a:pt x="183764" y="502704"/>
                    <a:pt x="231945" y="502840"/>
                  </a:cubicBezTo>
                  <a:close/>
                  <a:moveTo>
                    <a:pt x="715018" y="141258"/>
                  </a:moveTo>
                  <a:cubicBezTo>
                    <a:pt x="824866" y="141475"/>
                    <a:pt x="921496" y="218173"/>
                    <a:pt x="947062" y="325421"/>
                  </a:cubicBezTo>
                  <a:cubicBezTo>
                    <a:pt x="974795" y="442635"/>
                    <a:pt x="910447" y="567648"/>
                    <a:pt x="795616" y="606647"/>
                  </a:cubicBezTo>
                  <a:cubicBezTo>
                    <a:pt x="809699" y="622247"/>
                    <a:pt x="825515" y="638496"/>
                    <a:pt x="840032" y="655829"/>
                  </a:cubicBezTo>
                  <a:cubicBezTo>
                    <a:pt x="889430" y="714978"/>
                    <a:pt x="923013" y="783010"/>
                    <a:pt x="951612" y="853858"/>
                  </a:cubicBezTo>
                  <a:cubicBezTo>
                    <a:pt x="999711" y="973022"/>
                    <a:pt x="1032210" y="1096736"/>
                    <a:pt x="1049327" y="1224133"/>
                  </a:cubicBezTo>
                  <a:cubicBezTo>
                    <a:pt x="1056043" y="1274181"/>
                    <a:pt x="1058426" y="1324663"/>
                    <a:pt x="1062543" y="1374929"/>
                  </a:cubicBezTo>
                  <a:cubicBezTo>
                    <a:pt x="1062760" y="1378395"/>
                    <a:pt x="1062543" y="1382078"/>
                    <a:pt x="1062543" y="1387062"/>
                  </a:cubicBezTo>
                  <a:cubicBezTo>
                    <a:pt x="988662" y="1387062"/>
                    <a:pt x="915430" y="1387062"/>
                    <a:pt x="841115" y="1387062"/>
                  </a:cubicBezTo>
                  <a:lnTo>
                    <a:pt x="841115" y="1692747"/>
                  </a:lnTo>
                  <a:lnTo>
                    <a:pt x="586538" y="1692747"/>
                  </a:lnTo>
                  <a:lnTo>
                    <a:pt x="586538" y="1387712"/>
                  </a:lnTo>
                  <a:cubicBezTo>
                    <a:pt x="513306" y="1387712"/>
                    <a:pt x="439425" y="1387712"/>
                    <a:pt x="364027" y="1387712"/>
                  </a:cubicBezTo>
                  <a:cubicBezTo>
                    <a:pt x="365110" y="1362362"/>
                    <a:pt x="365543" y="1338746"/>
                    <a:pt x="367493" y="1315130"/>
                  </a:cubicBezTo>
                  <a:cubicBezTo>
                    <a:pt x="375943" y="1210916"/>
                    <a:pt x="395009" y="1108652"/>
                    <a:pt x="423392" y="1008121"/>
                  </a:cubicBezTo>
                  <a:cubicBezTo>
                    <a:pt x="450475" y="912573"/>
                    <a:pt x="484057" y="819409"/>
                    <a:pt x="534106" y="732961"/>
                  </a:cubicBezTo>
                  <a:cubicBezTo>
                    <a:pt x="560755" y="686812"/>
                    <a:pt x="591304" y="643480"/>
                    <a:pt x="633987" y="610331"/>
                  </a:cubicBezTo>
                  <a:cubicBezTo>
                    <a:pt x="634853" y="609680"/>
                    <a:pt x="635070" y="608597"/>
                    <a:pt x="635720" y="607731"/>
                  </a:cubicBezTo>
                  <a:cubicBezTo>
                    <a:pt x="518073" y="568082"/>
                    <a:pt x="452858" y="443285"/>
                    <a:pt x="480591" y="326287"/>
                  </a:cubicBezTo>
                  <a:cubicBezTo>
                    <a:pt x="506373" y="216874"/>
                    <a:pt x="603221" y="141042"/>
                    <a:pt x="715018" y="141258"/>
                  </a:cubicBezTo>
                  <a:close/>
                  <a:moveTo>
                    <a:pt x="1244755" y="429"/>
                  </a:moveTo>
                  <a:cubicBezTo>
                    <a:pt x="1348753" y="6279"/>
                    <a:pt x="1440617" y="82977"/>
                    <a:pt x="1466400" y="186758"/>
                  </a:cubicBezTo>
                  <a:cubicBezTo>
                    <a:pt x="1492833" y="293355"/>
                    <a:pt x="1446251" y="411219"/>
                    <a:pt x="1335103" y="467767"/>
                  </a:cubicBezTo>
                  <a:cubicBezTo>
                    <a:pt x="1336403" y="468634"/>
                    <a:pt x="1337486" y="469717"/>
                    <a:pt x="1338570" y="469934"/>
                  </a:cubicBezTo>
                  <a:cubicBezTo>
                    <a:pt x="1431734" y="492900"/>
                    <a:pt x="1487633" y="554649"/>
                    <a:pt x="1516882" y="643263"/>
                  </a:cubicBezTo>
                  <a:cubicBezTo>
                    <a:pt x="1538115" y="707395"/>
                    <a:pt x="1543965" y="773693"/>
                    <a:pt x="1545048" y="840642"/>
                  </a:cubicBezTo>
                  <a:cubicBezTo>
                    <a:pt x="1545048" y="844108"/>
                    <a:pt x="1543315" y="848441"/>
                    <a:pt x="1540931" y="851042"/>
                  </a:cubicBezTo>
                  <a:cubicBezTo>
                    <a:pt x="1487633" y="911057"/>
                    <a:pt x="1481566" y="984505"/>
                    <a:pt x="1524249" y="1051237"/>
                  </a:cubicBezTo>
                  <a:cubicBezTo>
                    <a:pt x="1525982" y="1054053"/>
                    <a:pt x="1527282" y="1057953"/>
                    <a:pt x="1526632" y="1060986"/>
                  </a:cubicBezTo>
                  <a:cubicBezTo>
                    <a:pt x="1508432" y="1156317"/>
                    <a:pt x="1479400" y="1247532"/>
                    <a:pt x="1425884" y="1329646"/>
                  </a:cubicBezTo>
                  <a:cubicBezTo>
                    <a:pt x="1414835" y="1346546"/>
                    <a:pt x="1401618" y="1361929"/>
                    <a:pt x="1389702" y="1378179"/>
                  </a:cubicBezTo>
                  <a:cubicBezTo>
                    <a:pt x="1387319" y="1381429"/>
                    <a:pt x="1384935" y="1385545"/>
                    <a:pt x="1384935" y="1389445"/>
                  </a:cubicBezTo>
                  <a:lnTo>
                    <a:pt x="1384723" y="1692747"/>
                  </a:lnTo>
                  <a:lnTo>
                    <a:pt x="1070559" y="1692747"/>
                  </a:lnTo>
                  <a:lnTo>
                    <a:pt x="1070559" y="1415228"/>
                  </a:lnTo>
                  <a:cubicBezTo>
                    <a:pt x="1076626" y="1414578"/>
                    <a:pt x="1081826" y="1414144"/>
                    <a:pt x="1088109" y="1413494"/>
                  </a:cubicBezTo>
                  <a:cubicBezTo>
                    <a:pt x="1088109" y="1390962"/>
                    <a:pt x="1088976" y="1368862"/>
                    <a:pt x="1087893" y="1346546"/>
                  </a:cubicBezTo>
                  <a:cubicBezTo>
                    <a:pt x="1082476" y="1236699"/>
                    <a:pt x="1063626" y="1128801"/>
                    <a:pt x="1035027" y="1022637"/>
                  </a:cubicBezTo>
                  <a:cubicBezTo>
                    <a:pt x="1007728" y="921023"/>
                    <a:pt x="973062" y="822226"/>
                    <a:pt x="921930" y="729928"/>
                  </a:cubicBezTo>
                  <a:cubicBezTo>
                    <a:pt x="920413" y="727328"/>
                    <a:pt x="919113" y="723645"/>
                    <a:pt x="919546" y="720828"/>
                  </a:cubicBezTo>
                  <a:cubicBezTo>
                    <a:pt x="929079" y="664496"/>
                    <a:pt x="944463" y="610331"/>
                    <a:pt x="977612" y="562882"/>
                  </a:cubicBezTo>
                  <a:cubicBezTo>
                    <a:pt x="1010978" y="515216"/>
                    <a:pt x="1056910" y="485967"/>
                    <a:pt x="1112375" y="471017"/>
                  </a:cubicBezTo>
                  <a:cubicBezTo>
                    <a:pt x="1114759" y="470367"/>
                    <a:pt x="1116925" y="469717"/>
                    <a:pt x="1121475" y="468417"/>
                  </a:cubicBezTo>
                  <a:cubicBezTo>
                    <a:pt x="1063843" y="438735"/>
                    <a:pt x="1022461" y="396269"/>
                    <a:pt x="999061" y="337554"/>
                  </a:cubicBezTo>
                  <a:cubicBezTo>
                    <a:pt x="975662" y="278839"/>
                    <a:pt x="974795" y="219257"/>
                    <a:pt x="996895" y="159892"/>
                  </a:cubicBezTo>
                  <a:cubicBezTo>
                    <a:pt x="1035027" y="57411"/>
                    <a:pt x="1133608" y="-5855"/>
                    <a:pt x="1244755" y="429"/>
                  </a:cubicBezTo>
                  <a:close/>
                </a:path>
              </a:pathLst>
            </a:custGeom>
            <a:solidFill>
              <a:schemeClr val="accent4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1" name="Freeform: Shape 31">
              <a:extLst>
                <a:ext uri="{FF2B5EF4-FFF2-40B4-BE49-F238E27FC236}">
                  <a16:creationId xmlns:a16="http://schemas.microsoft.com/office/drawing/2014/main" id="{32480CA9-5A37-48D2-9B7D-C5B33B882F12}"/>
                </a:ext>
              </a:extLst>
            </p:cNvPr>
            <p:cNvSpPr/>
            <p:nvPr/>
          </p:nvSpPr>
          <p:spPr>
            <a:xfrm>
              <a:off x="4794869" y="2803448"/>
              <a:ext cx="2781228" cy="2493501"/>
            </a:xfrm>
            <a:custGeom>
              <a:avLst/>
              <a:gdLst>
                <a:gd name="connsiteX0" fmla="*/ 30116 w 2781228"/>
                <a:gd name="connsiteY0" fmla="*/ 2210662 h 2493501"/>
                <a:gd name="connsiteX1" fmla="*/ 131947 w 2781228"/>
                <a:gd name="connsiteY1" fmla="*/ 2210879 h 2493501"/>
                <a:gd name="connsiteX2" fmla="*/ 149713 w 2781228"/>
                <a:gd name="connsiteY2" fmla="*/ 2228428 h 2493501"/>
                <a:gd name="connsiteX3" fmla="*/ 150580 w 2781228"/>
                <a:gd name="connsiteY3" fmla="*/ 2322676 h 2493501"/>
                <a:gd name="connsiteX4" fmla="*/ 174413 w 2781228"/>
                <a:gd name="connsiteY4" fmla="*/ 2346942 h 2493501"/>
                <a:gd name="connsiteX5" fmla="*/ 279494 w 2781228"/>
                <a:gd name="connsiteY5" fmla="*/ 2347159 h 2493501"/>
                <a:gd name="connsiteX6" fmla="*/ 498321 w 2781228"/>
                <a:gd name="connsiteY6" fmla="*/ 2347376 h 2493501"/>
                <a:gd name="connsiteX7" fmla="*/ 513054 w 2781228"/>
                <a:gd name="connsiteY7" fmla="*/ 2346726 h 2493501"/>
                <a:gd name="connsiteX8" fmla="*/ 513488 w 2781228"/>
                <a:gd name="connsiteY8" fmla="*/ 2336326 h 2493501"/>
                <a:gd name="connsiteX9" fmla="*/ 513486 w 2781228"/>
                <a:gd name="connsiteY9" fmla="*/ 2335002 h 2493501"/>
                <a:gd name="connsiteX10" fmla="*/ 741855 w 2781228"/>
                <a:gd name="connsiteY10" fmla="*/ 2335002 h 2493501"/>
                <a:gd name="connsiteX11" fmla="*/ 741849 w 2781228"/>
                <a:gd name="connsiteY11" fmla="*/ 2340009 h 2493501"/>
                <a:gd name="connsiteX12" fmla="*/ 742499 w 2781228"/>
                <a:gd name="connsiteY12" fmla="*/ 2346076 h 2493501"/>
                <a:gd name="connsiteX13" fmla="*/ 982560 w 2781228"/>
                <a:gd name="connsiteY13" fmla="*/ 2346076 h 2493501"/>
                <a:gd name="connsiteX14" fmla="*/ 982560 w 2781228"/>
                <a:gd name="connsiteY14" fmla="*/ 2335002 h 2493501"/>
                <a:gd name="connsiteX15" fmla="*/ 1237137 w 2781228"/>
                <a:gd name="connsiteY15" fmla="*/ 2335002 h 2493501"/>
                <a:gd name="connsiteX16" fmla="*/ 1237137 w 2781228"/>
                <a:gd name="connsiteY16" fmla="*/ 2346726 h 2493501"/>
                <a:gd name="connsiteX17" fmla="*/ 1466581 w 2781228"/>
                <a:gd name="connsiteY17" fmla="*/ 2346726 h 2493501"/>
                <a:gd name="connsiteX18" fmla="*/ 1466581 w 2781228"/>
                <a:gd name="connsiteY18" fmla="*/ 2335002 h 2493501"/>
                <a:gd name="connsiteX19" fmla="*/ 1780745 w 2781228"/>
                <a:gd name="connsiteY19" fmla="*/ 2335002 h 2493501"/>
                <a:gd name="connsiteX20" fmla="*/ 1780740 w 2781228"/>
                <a:gd name="connsiteY20" fmla="*/ 2341526 h 2493501"/>
                <a:gd name="connsiteX21" fmla="*/ 1781391 w 2781228"/>
                <a:gd name="connsiteY21" fmla="*/ 2346509 h 2493501"/>
                <a:gd name="connsiteX22" fmla="*/ 1973136 w 2781228"/>
                <a:gd name="connsiteY22" fmla="*/ 2346509 h 2493501"/>
                <a:gd name="connsiteX23" fmla="*/ 1973136 w 2781228"/>
                <a:gd name="connsiteY23" fmla="*/ 2335002 h 2493501"/>
                <a:gd name="connsiteX24" fmla="*/ 2127615 w 2781228"/>
                <a:gd name="connsiteY24" fmla="*/ 2335002 h 2493501"/>
                <a:gd name="connsiteX25" fmla="*/ 2127615 w 2781228"/>
                <a:gd name="connsiteY25" fmla="*/ 2347376 h 2493501"/>
                <a:gd name="connsiteX26" fmla="*/ 2138882 w 2781228"/>
                <a:gd name="connsiteY26" fmla="*/ 2347376 h 2493501"/>
                <a:gd name="connsiteX27" fmla="*/ 2600371 w 2781228"/>
                <a:gd name="connsiteY27" fmla="*/ 2347159 h 2493501"/>
                <a:gd name="connsiteX28" fmla="*/ 2631570 w 2781228"/>
                <a:gd name="connsiteY28" fmla="*/ 2315527 h 2493501"/>
                <a:gd name="connsiteX29" fmla="*/ 2631787 w 2781228"/>
                <a:gd name="connsiteY29" fmla="*/ 2229945 h 2493501"/>
                <a:gd name="connsiteX30" fmla="*/ 2650203 w 2781228"/>
                <a:gd name="connsiteY30" fmla="*/ 2211096 h 2493501"/>
                <a:gd name="connsiteX31" fmla="*/ 2762867 w 2781228"/>
                <a:gd name="connsiteY31" fmla="*/ 2211096 h 2493501"/>
                <a:gd name="connsiteX32" fmla="*/ 2781066 w 2781228"/>
                <a:gd name="connsiteY32" fmla="*/ 2228862 h 2493501"/>
                <a:gd name="connsiteX33" fmla="*/ 2781066 w 2781228"/>
                <a:gd name="connsiteY33" fmla="*/ 2474773 h 2493501"/>
                <a:gd name="connsiteX34" fmla="*/ 2762000 w 2781228"/>
                <a:gd name="connsiteY34" fmla="*/ 2493405 h 2493501"/>
                <a:gd name="connsiteX35" fmla="*/ 2745751 w 2781228"/>
                <a:gd name="connsiteY35" fmla="*/ 2493405 h 2493501"/>
                <a:gd name="connsiteX36" fmla="*/ 35533 w 2781228"/>
                <a:gd name="connsiteY36" fmla="*/ 2493405 h 2493501"/>
                <a:gd name="connsiteX37" fmla="*/ 11700 w 2781228"/>
                <a:gd name="connsiteY37" fmla="*/ 2492756 h 2493501"/>
                <a:gd name="connsiteX38" fmla="*/ 1084 w 2781228"/>
                <a:gd name="connsiteY38" fmla="*/ 2481923 h 2493501"/>
                <a:gd name="connsiteX39" fmla="*/ 0 w 2781228"/>
                <a:gd name="connsiteY39" fmla="*/ 2463506 h 2493501"/>
                <a:gd name="connsiteX40" fmla="*/ 0 w 2781228"/>
                <a:gd name="connsiteY40" fmla="*/ 2240345 h 2493501"/>
                <a:gd name="connsiteX41" fmla="*/ 30116 w 2781228"/>
                <a:gd name="connsiteY41" fmla="*/ 2210662 h 2493501"/>
                <a:gd name="connsiteX42" fmla="*/ 556187 w 2781228"/>
                <a:gd name="connsiteY42" fmla="*/ 185109 h 2493501"/>
                <a:gd name="connsiteX43" fmla="*/ 716516 w 2781228"/>
                <a:gd name="connsiteY43" fmla="*/ 185109 h 2493501"/>
                <a:gd name="connsiteX44" fmla="*/ 757032 w 2781228"/>
                <a:gd name="connsiteY44" fmla="*/ 227142 h 2493501"/>
                <a:gd name="connsiteX45" fmla="*/ 757032 w 2781228"/>
                <a:gd name="connsiteY45" fmla="*/ 423220 h 2493501"/>
                <a:gd name="connsiteX46" fmla="*/ 737533 w 2781228"/>
                <a:gd name="connsiteY46" fmla="*/ 467852 h 2493501"/>
                <a:gd name="connsiteX47" fmla="*/ 576119 w 2781228"/>
                <a:gd name="connsiteY47" fmla="*/ 613883 h 2493501"/>
                <a:gd name="connsiteX48" fmla="*/ 516321 w 2781228"/>
                <a:gd name="connsiteY48" fmla="*/ 610633 h 2493501"/>
                <a:gd name="connsiteX49" fmla="*/ 510038 w 2781228"/>
                <a:gd name="connsiteY49" fmla="*/ 587016 h 2493501"/>
                <a:gd name="connsiteX50" fmla="*/ 515671 w 2781228"/>
                <a:gd name="connsiteY50" fmla="*/ 221292 h 2493501"/>
                <a:gd name="connsiteX51" fmla="*/ 556187 w 2781228"/>
                <a:gd name="connsiteY51" fmla="*/ 185109 h 2493501"/>
                <a:gd name="connsiteX52" fmla="*/ 1200583 w 2781228"/>
                <a:gd name="connsiteY52" fmla="*/ 84400 h 2493501"/>
                <a:gd name="connsiteX53" fmla="*/ 1231295 w 2781228"/>
                <a:gd name="connsiteY53" fmla="*/ 98862 h 2493501"/>
                <a:gd name="connsiteX54" fmla="*/ 1294127 w 2781228"/>
                <a:gd name="connsiteY54" fmla="*/ 161694 h 2493501"/>
                <a:gd name="connsiteX55" fmla="*/ 1293910 w 2781228"/>
                <a:gd name="connsiteY55" fmla="*/ 222359 h 2493501"/>
                <a:gd name="connsiteX56" fmla="*/ 248519 w 2781228"/>
                <a:gd name="connsiteY56" fmla="*/ 1247384 h 2493501"/>
                <a:gd name="connsiteX57" fmla="*/ 208653 w 2781228"/>
                <a:gd name="connsiteY57" fmla="*/ 1263417 h 2493501"/>
                <a:gd name="connsiteX58" fmla="*/ 56990 w 2781228"/>
                <a:gd name="connsiteY58" fmla="*/ 1263201 h 2493501"/>
                <a:gd name="connsiteX59" fmla="*/ 16041 w 2781228"/>
                <a:gd name="connsiteY59" fmla="*/ 1231568 h 2493501"/>
                <a:gd name="connsiteX60" fmla="*/ 27307 w 2781228"/>
                <a:gd name="connsiteY60" fmla="*/ 1199502 h 2493501"/>
                <a:gd name="connsiteX61" fmla="*/ 1169546 w 2781228"/>
                <a:gd name="connsiteY61" fmla="*/ 98862 h 2493501"/>
                <a:gd name="connsiteX62" fmla="*/ 1200583 w 2781228"/>
                <a:gd name="connsiteY62" fmla="*/ 84400 h 2493501"/>
                <a:gd name="connsiteX63" fmla="*/ 1274612 w 2781228"/>
                <a:gd name="connsiteY63" fmla="*/ 1381 h 2493501"/>
                <a:gd name="connsiteX64" fmla="*/ 1490190 w 2781228"/>
                <a:gd name="connsiteY64" fmla="*/ 68546 h 2493501"/>
                <a:gd name="connsiteX65" fmla="*/ 1514889 w 2781228"/>
                <a:gd name="connsiteY65" fmla="*/ 83062 h 2493501"/>
                <a:gd name="connsiteX66" fmla="*/ 2635895 w 2781228"/>
                <a:gd name="connsiteY66" fmla="*/ 1173736 h 2493501"/>
                <a:gd name="connsiteX67" fmla="*/ 2650628 w 2781228"/>
                <a:gd name="connsiteY67" fmla="*/ 1211435 h 2493501"/>
                <a:gd name="connsiteX68" fmla="*/ 2609029 w 2781228"/>
                <a:gd name="connsiteY68" fmla="*/ 1242634 h 2493501"/>
                <a:gd name="connsiteX69" fmla="*/ 2469282 w 2781228"/>
                <a:gd name="connsiteY69" fmla="*/ 1242634 h 2493501"/>
                <a:gd name="connsiteX70" fmla="*/ 2422050 w 2781228"/>
                <a:gd name="connsiteY70" fmla="*/ 1223568 h 2493501"/>
                <a:gd name="connsiteX71" fmla="*/ 1244062 w 2781228"/>
                <a:gd name="connsiteY71" fmla="*/ 65729 h 2493501"/>
                <a:gd name="connsiteX72" fmla="*/ 1239512 w 2781228"/>
                <a:gd name="connsiteY72" fmla="*/ 12647 h 2493501"/>
                <a:gd name="connsiteX73" fmla="*/ 1274612 w 2781228"/>
                <a:gd name="connsiteY73" fmla="*/ 1381 h 249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81228" h="2493501">
                  <a:moveTo>
                    <a:pt x="30116" y="2210662"/>
                  </a:moveTo>
                  <a:cubicBezTo>
                    <a:pt x="64132" y="2210662"/>
                    <a:pt x="97931" y="2210662"/>
                    <a:pt x="131947" y="2210879"/>
                  </a:cubicBezTo>
                  <a:cubicBezTo>
                    <a:pt x="147547" y="2211096"/>
                    <a:pt x="149280" y="2212829"/>
                    <a:pt x="149713" y="2228428"/>
                  </a:cubicBezTo>
                  <a:cubicBezTo>
                    <a:pt x="150363" y="2259845"/>
                    <a:pt x="150363" y="2291260"/>
                    <a:pt x="150580" y="2322676"/>
                  </a:cubicBezTo>
                  <a:cubicBezTo>
                    <a:pt x="150797" y="2343259"/>
                    <a:pt x="153830" y="2346726"/>
                    <a:pt x="174413" y="2346942"/>
                  </a:cubicBezTo>
                  <a:cubicBezTo>
                    <a:pt x="209512" y="2347376"/>
                    <a:pt x="244394" y="2347159"/>
                    <a:pt x="279494" y="2347159"/>
                  </a:cubicBezTo>
                  <a:cubicBezTo>
                    <a:pt x="352508" y="2347159"/>
                    <a:pt x="425307" y="2347376"/>
                    <a:pt x="498321" y="2347376"/>
                  </a:cubicBezTo>
                  <a:cubicBezTo>
                    <a:pt x="503521" y="2346726"/>
                    <a:pt x="507638" y="2346726"/>
                    <a:pt x="513054" y="2346726"/>
                  </a:cubicBezTo>
                  <a:cubicBezTo>
                    <a:pt x="513271" y="2342176"/>
                    <a:pt x="513488" y="2339359"/>
                    <a:pt x="513488" y="2336326"/>
                  </a:cubicBezTo>
                  <a:lnTo>
                    <a:pt x="513486" y="2335002"/>
                  </a:lnTo>
                  <a:lnTo>
                    <a:pt x="741855" y="2335002"/>
                  </a:lnTo>
                  <a:lnTo>
                    <a:pt x="741849" y="2340009"/>
                  </a:lnTo>
                  <a:cubicBezTo>
                    <a:pt x="741849" y="2341742"/>
                    <a:pt x="742282" y="2343476"/>
                    <a:pt x="742499" y="2346076"/>
                  </a:cubicBezTo>
                  <a:cubicBezTo>
                    <a:pt x="822447" y="2346076"/>
                    <a:pt x="902179" y="2346076"/>
                    <a:pt x="982560" y="2346076"/>
                  </a:cubicBezTo>
                  <a:lnTo>
                    <a:pt x="982560" y="2335002"/>
                  </a:lnTo>
                  <a:lnTo>
                    <a:pt x="1237137" y="2335002"/>
                  </a:lnTo>
                  <a:lnTo>
                    <a:pt x="1237137" y="2346726"/>
                  </a:lnTo>
                  <a:cubicBezTo>
                    <a:pt x="1313619" y="2346726"/>
                    <a:pt x="1389667" y="2346726"/>
                    <a:pt x="1466581" y="2346726"/>
                  </a:cubicBezTo>
                  <a:lnTo>
                    <a:pt x="1466581" y="2335002"/>
                  </a:lnTo>
                  <a:lnTo>
                    <a:pt x="1780745" y="2335002"/>
                  </a:lnTo>
                  <a:lnTo>
                    <a:pt x="1780740" y="2341526"/>
                  </a:lnTo>
                  <a:cubicBezTo>
                    <a:pt x="1780740" y="2342826"/>
                    <a:pt x="1781174" y="2344343"/>
                    <a:pt x="1781391" y="2346509"/>
                  </a:cubicBezTo>
                  <a:cubicBezTo>
                    <a:pt x="1845306" y="2346509"/>
                    <a:pt x="1909004" y="2346509"/>
                    <a:pt x="1973136" y="2346509"/>
                  </a:cubicBezTo>
                  <a:lnTo>
                    <a:pt x="1973136" y="2335002"/>
                  </a:lnTo>
                  <a:lnTo>
                    <a:pt x="2127615" y="2335002"/>
                  </a:lnTo>
                  <a:lnTo>
                    <a:pt x="2127615" y="2347376"/>
                  </a:lnTo>
                  <a:cubicBezTo>
                    <a:pt x="2131299" y="2347376"/>
                    <a:pt x="2135199" y="2347376"/>
                    <a:pt x="2138882" y="2347376"/>
                  </a:cubicBezTo>
                  <a:cubicBezTo>
                    <a:pt x="2292712" y="2347376"/>
                    <a:pt x="2446541" y="2347159"/>
                    <a:pt x="2600371" y="2347159"/>
                  </a:cubicBezTo>
                  <a:cubicBezTo>
                    <a:pt x="2629403" y="2347159"/>
                    <a:pt x="2631353" y="2344776"/>
                    <a:pt x="2631570" y="2315527"/>
                  </a:cubicBezTo>
                  <a:cubicBezTo>
                    <a:pt x="2631570" y="2286927"/>
                    <a:pt x="2631570" y="2258544"/>
                    <a:pt x="2631787" y="2229945"/>
                  </a:cubicBezTo>
                  <a:cubicBezTo>
                    <a:pt x="2632003" y="2213262"/>
                    <a:pt x="2633737" y="2211312"/>
                    <a:pt x="2650203" y="2211096"/>
                  </a:cubicBezTo>
                  <a:cubicBezTo>
                    <a:pt x="2687685" y="2210879"/>
                    <a:pt x="2725384" y="2210879"/>
                    <a:pt x="2762867" y="2211096"/>
                  </a:cubicBezTo>
                  <a:cubicBezTo>
                    <a:pt x="2779117" y="2211312"/>
                    <a:pt x="2781066" y="2213046"/>
                    <a:pt x="2781066" y="2228862"/>
                  </a:cubicBezTo>
                  <a:cubicBezTo>
                    <a:pt x="2781283" y="2310760"/>
                    <a:pt x="2781283" y="2392658"/>
                    <a:pt x="2781066" y="2474773"/>
                  </a:cubicBezTo>
                  <a:cubicBezTo>
                    <a:pt x="2781066" y="2490806"/>
                    <a:pt x="2778250" y="2492972"/>
                    <a:pt x="2762000" y="2493405"/>
                  </a:cubicBezTo>
                  <a:cubicBezTo>
                    <a:pt x="2756584" y="2493622"/>
                    <a:pt x="2751167" y="2493405"/>
                    <a:pt x="2745751" y="2493405"/>
                  </a:cubicBezTo>
                  <a:cubicBezTo>
                    <a:pt x="1842273" y="2493405"/>
                    <a:pt x="938794" y="2493405"/>
                    <a:pt x="35533" y="2493405"/>
                  </a:cubicBezTo>
                  <a:cubicBezTo>
                    <a:pt x="27516" y="2493405"/>
                    <a:pt x="19717" y="2493189"/>
                    <a:pt x="11700" y="2492756"/>
                  </a:cubicBezTo>
                  <a:cubicBezTo>
                    <a:pt x="5200" y="2492322"/>
                    <a:pt x="1084" y="2489289"/>
                    <a:pt x="1084" y="2481923"/>
                  </a:cubicBezTo>
                  <a:cubicBezTo>
                    <a:pt x="1084" y="2475856"/>
                    <a:pt x="0" y="2469789"/>
                    <a:pt x="0" y="2463506"/>
                  </a:cubicBezTo>
                  <a:cubicBezTo>
                    <a:pt x="0" y="2389191"/>
                    <a:pt x="0" y="2314660"/>
                    <a:pt x="0" y="2240345"/>
                  </a:cubicBezTo>
                  <a:cubicBezTo>
                    <a:pt x="0" y="2210879"/>
                    <a:pt x="0" y="2210662"/>
                    <a:pt x="30116" y="2210662"/>
                  </a:cubicBezTo>
                  <a:close/>
                  <a:moveTo>
                    <a:pt x="556187" y="185109"/>
                  </a:moveTo>
                  <a:cubicBezTo>
                    <a:pt x="609702" y="184676"/>
                    <a:pt x="663001" y="184676"/>
                    <a:pt x="716516" y="185109"/>
                  </a:cubicBezTo>
                  <a:cubicBezTo>
                    <a:pt x="742083" y="185326"/>
                    <a:pt x="756816" y="200925"/>
                    <a:pt x="757032" y="227142"/>
                  </a:cubicBezTo>
                  <a:cubicBezTo>
                    <a:pt x="757249" y="260724"/>
                    <a:pt x="756816" y="391371"/>
                    <a:pt x="757032" y="423220"/>
                  </a:cubicBezTo>
                  <a:cubicBezTo>
                    <a:pt x="757249" y="441203"/>
                    <a:pt x="751399" y="455503"/>
                    <a:pt x="737533" y="467852"/>
                  </a:cubicBezTo>
                  <a:cubicBezTo>
                    <a:pt x="683367" y="516168"/>
                    <a:pt x="629852" y="565134"/>
                    <a:pt x="576119" y="613883"/>
                  </a:cubicBezTo>
                  <a:cubicBezTo>
                    <a:pt x="555970" y="632082"/>
                    <a:pt x="528671" y="630999"/>
                    <a:pt x="516321" y="610633"/>
                  </a:cubicBezTo>
                  <a:cubicBezTo>
                    <a:pt x="512204" y="603916"/>
                    <a:pt x="510038" y="595033"/>
                    <a:pt x="510038" y="587016"/>
                  </a:cubicBezTo>
                  <a:cubicBezTo>
                    <a:pt x="510688" y="506852"/>
                    <a:pt x="515021" y="226925"/>
                    <a:pt x="515671" y="221292"/>
                  </a:cubicBezTo>
                  <a:cubicBezTo>
                    <a:pt x="518921" y="197242"/>
                    <a:pt x="531921" y="185326"/>
                    <a:pt x="556187" y="185109"/>
                  </a:cubicBezTo>
                  <a:close/>
                  <a:moveTo>
                    <a:pt x="1200583" y="84400"/>
                  </a:moveTo>
                  <a:cubicBezTo>
                    <a:pt x="1211091" y="84400"/>
                    <a:pt x="1221545" y="89221"/>
                    <a:pt x="1231295" y="98862"/>
                  </a:cubicBezTo>
                  <a:cubicBezTo>
                    <a:pt x="1252311" y="119662"/>
                    <a:pt x="1273328" y="140678"/>
                    <a:pt x="1294127" y="161694"/>
                  </a:cubicBezTo>
                  <a:cubicBezTo>
                    <a:pt x="1313410" y="181194"/>
                    <a:pt x="1313410" y="203293"/>
                    <a:pt x="1293910" y="222359"/>
                  </a:cubicBezTo>
                  <a:cubicBezTo>
                    <a:pt x="1133581" y="379655"/>
                    <a:pt x="365949" y="1132121"/>
                    <a:pt x="248519" y="1247384"/>
                  </a:cubicBezTo>
                  <a:cubicBezTo>
                    <a:pt x="237252" y="1258434"/>
                    <a:pt x="224036" y="1263417"/>
                    <a:pt x="208653" y="1263417"/>
                  </a:cubicBezTo>
                  <a:cubicBezTo>
                    <a:pt x="183737" y="1263201"/>
                    <a:pt x="82556" y="1263417"/>
                    <a:pt x="56990" y="1263201"/>
                  </a:cubicBezTo>
                  <a:cubicBezTo>
                    <a:pt x="33157" y="1262984"/>
                    <a:pt x="20157" y="1253018"/>
                    <a:pt x="16041" y="1231568"/>
                  </a:cubicBezTo>
                  <a:cubicBezTo>
                    <a:pt x="13657" y="1219002"/>
                    <a:pt x="18207" y="1208169"/>
                    <a:pt x="27307" y="1199502"/>
                  </a:cubicBezTo>
                  <a:cubicBezTo>
                    <a:pt x="157304" y="1074272"/>
                    <a:pt x="1082882" y="182277"/>
                    <a:pt x="1169546" y="98862"/>
                  </a:cubicBezTo>
                  <a:cubicBezTo>
                    <a:pt x="1179513" y="89221"/>
                    <a:pt x="1190075" y="84400"/>
                    <a:pt x="1200583" y="84400"/>
                  </a:cubicBezTo>
                  <a:close/>
                  <a:moveTo>
                    <a:pt x="1274612" y="1381"/>
                  </a:moveTo>
                  <a:cubicBezTo>
                    <a:pt x="1320327" y="14814"/>
                    <a:pt x="1464190" y="59446"/>
                    <a:pt x="1490190" y="68546"/>
                  </a:cubicBezTo>
                  <a:cubicBezTo>
                    <a:pt x="1499073" y="71579"/>
                    <a:pt x="1508172" y="76562"/>
                    <a:pt x="1514889" y="83062"/>
                  </a:cubicBezTo>
                  <a:cubicBezTo>
                    <a:pt x="1573604" y="139611"/>
                    <a:pt x="2598412" y="1137337"/>
                    <a:pt x="2635895" y="1173736"/>
                  </a:cubicBezTo>
                  <a:cubicBezTo>
                    <a:pt x="2646511" y="1184136"/>
                    <a:pt x="2653228" y="1196052"/>
                    <a:pt x="2650628" y="1211435"/>
                  </a:cubicBezTo>
                  <a:cubicBezTo>
                    <a:pt x="2646945" y="1232018"/>
                    <a:pt x="2633078" y="1242418"/>
                    <a:pt x="2609029" y="1242634"/>
                  </a:cubicBezTo>
                  <a:cubicBezTo>
                    <a:pt x="2584546" y="1242634"/>
                    <a:pt x="2491382" y="1242201"/>
                    <a:pt x="2469282" y="1242634"/>
                  </a:cubicBezTo>
                  <a:cubicBezTo>
                    <a:pt x="2450650" y="1242851"/>
                    <a:pt x="2435700" y="1237001"/>
                    <a:pt x="2422050" y="1223568"/>
                  </a:cubicBezTo>
                  <a:cubicBezTo>
                    <a:pt x="2316319" y="1118921"/>
                    <a:pt x="1302994" y="124011"/>
                    <a:pt x="1244062" y="65729"/>
                  </a:cubicBezTo>
                  <a:cubicBezTo>
                    <a:pt x="1227379" y="49263"/>
                    <a:pt x="1225645" y="28464"/>
                    <a:pt x="1239512" y="12647"/>
                  </a:cubicBezTo>
                  <a:cubicBezTo>
                    <a:pt x="1248829" y="2031"/>
                    <a:pt x="1261178" y="-2519"/>
                    <a:pt x="1274612" y="1381"/>
                  </a:cubicBezTo>
                  <a:close/>
                </a:path>
              </a:pathLst>
            </a:custGeom>
            <a:solidFill>
              <a:schemeClr val="accent1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그룹 35">
            <a:extLst>
              <a:ext uri="{FF2B5EF4-FFF2-40B4-BE49-F238E27FC236}">
                <a16:creationId xmlns:a16="http://schemas.microsoft.com/office/drawing/2014/main" id="{6B1CB2D3-D541-4BD9-889A-35F2B0EA1020}"/>
              </a:ext>
            </a:extLst>
          </p:cNvPr>
          <p:cNvGrpSpPr/>
          <p:nvPr/>
        </p:nvGrpSpPr>
        <p:grpSpPr>
          <a:xfrm>
            <a:off x="1078193" y="1544197"/>
            <a:ext cx="3485262" cy="4761797"/>
            <a:chOff x="1078193" y="1544197"/>
            <a:chExt cx="3485262" cy="4761797"/>
          </a:xfrm>
        </p:grpSpPr>
        <p:sp>
          <p:nvSpPr>
            <p:cNvPr id="3" name="Freeform: Shape 1">
              <a:extLst>
                <a:ext uri="{FF2B5EF4-FFF2-40B4-BE49-F238E27FC236}">
                  <a16:creationId xmlns:a16="http://schemas.microsoft.com/office/drawing/2014/main" id="{769CBC2C-2D64-4120-B24B-01911388B77C}"/>
                </a:ext>
              </a:extLst>
            </p:cNvPr>
            <p:cNvSpPr/>
            <p:nvPr/>
          </p:nvSpPr>
          <p:spPr>
            <a:xfrm>
              <a:off x="1078193" y="1544197"/>
              <a:ext cx="3485262" cy="4761797"/>
            </a:xfrm>
            <a:custGeom>
              <a:avLst/>
              <a:gdLst>
                <a:gd name="connsiteX0" fmla="*/ 1500675 w 3485262"/>
                <a:gd name="connsiteY0" fmla="*/ 0 h 4761797"/>
                <a:gd name="connsiteX1" fmla="*/ 3374396 w 3485262"/>
                <a:gd name="connsiteY1" fmla="*/ 0 h 4761797"/>
                <a:gd name="connsiteX2" fmla="*/ 3485262 w 3485262"/>
                <a:gd name="connsiteY2" fmla="*/ 110866 h 4761797"/>
                <a:gd name="connsiteX3" fmla="*/ 3485262 w 3485262"/>
                <a:gd name="connsiteY3" fmla="*/ 4650931 h 4761797"/>
                <a:gd name="connsiteX4" fmla="*/ 3374396 w 3485262"/>
                <a:gd name="connsiteY4" fmla="*/ 4761797 h 4761797"/>
                <a:gd name="connsiteX5" fmla="*/ 110866 w 3485262"/>
                <a:gd name="connsiteY5" fmla="*/ 4761797 h 4761797"/>
                <a:gd name="connsiteX6" fmla="*/ 0 w 3485262"/>
                <a:gd name="connsiteY6" fmla="*/ 4650931 h 4761797"/>
                <a:gd name="connsiteX7" fmla="*/ 0 w 3485262"/>
                <a:gd name="connsiteY7" fmla="*/ 1277936 h 4761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5262" h="4761797">
                  <a:moveTo>
                    <a:pt x="1500675" y="0"/>
                  </a:moveTo>
                  <a:lnTo>
                    <a:pt x="3374396" y="0"/>
                  </a:lnTo>
                  <a:cubicBezTo>
                    <a:pt x="3435626" y="0"/>
                    <a:pt x="3485262" y="49636"/>
                    <a:pt x="3485262" y="110866"/>
                  </a:cubicBezTo>
                  <a:lnTo>
                    <a:pt x="3485262" y="4650931"/>
                  </a:lnTo>
                  <a:cubicBezTo>
                    <a:pt x="3485262" y="4712161"/>
                    <a:pt x="3435626" y="4761797"/>
                    <a:pt x="3374396" y="4761797"/>
                  </a:cubicBezTo>
                  <a:lnTo>
                    <a:pt x="110866" y="4761797"/>
                  </a:lnTo>
                  <a:cubicBezTo>
                    <a:pt x="49636" y="4761797"/>
                    <a:pt x="0" y="4712161"/>
                    <a:pt x="0" y="4650931"/>
                  </a:cubicBezTo>
                  <a:lnTo>
                    <a:pt x="0" y="12779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Graphic 8">
              <a:extLst>
                <a:ext uri="{FF2B5EF4-FFF2-40B4-BE49-F238E27FC236}">
                  <a16:creationId xmlns:a16="http://schemas.microsoft.com/office/drawing/2014/main" id="{42692802-0AA1-4A55-898E-0A1D2E26BA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31853" y="1580526"/>
              <a:ext cx="1454562" cy="1277937"/>
            </a:xfrm>
            <a:prstGeom prst="rect">
              <a:avLst/>
            </a:prstGeom>
          </p:spPr>
        </p:pic>
        <p:sp>
          <p:nvSpPr>
            <p:cNvPr id="11" name="Rectangle: Rounded Corners 9">
              <a:extLst>
                <a:ext uri="{FF2B5EF4-FFF2-40B4-BE49-F238E27FC236}">
                  <a16:creationId xmlns:a16="http://schemas.microsoft.com/office/drawing/2014/main" id="{59F3B8BE-D895-48BD-BF26-B512A6EC9A20}"/>
                </a:ext>
              </a:extLst>
            </p:cNvPr>
            <p:cNvSpPr/>
            <p:nvPr/>
          </p:nvSpPr>
          <p:spPr>
            <a:xfrm>
              <a:off x="2809446" y="1995682"/>
              <a:ext cx="1371600" cy="13691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: Rounded Corners 10">
              <a:extLst>
                <a:ext uri="{FF2B5EF4-FFF2-40B4-BE49-F238E27FC236}">
                  <a16:creationId xmlns:a16="http://schemas.microsoft.com/office/drawing/2014/main" id="{1603012B-840C-4C84-8F61-364AC54AAC21}"/>
                </a:ext>
              </a:extLst>
            </p:cNvPr>
            <p:cNvSpPr/>
            <p:nvPr/>
          </p:nvSpPr>
          <p:spPr>
            <a:xfrm>
              <a:off x="2809446" y="2255862"/>
              <a:ext cx="1371600" cy="13691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: Rounded Corners 11">
              <a:extLst>
                <a:ext uri="{FF2B5EF4-FFF2-40B4-BE49-F238E27FC236}">
                  <a16:creationId xmlns:a16="http://schemas.microsoft.com/office/drawing/2014/main" id="{34BD6666-1395-4678-9B79-864BF2B03B96}"/>
                </a:ext>
              </a:extLst>
            </p:cNvPr>
            <p:cNvSpPr/>
            <p:nvPr/>
          </p:nvSpPr>
          <p:spPr>
            <a:xfrm>
              <a:off x="2809446" y="2516042"/>
              <a:ext cx="1371600" cy="13691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0062EE-C598-4EEA-854B-38083A6325E0}"/>
                </a:ext>
              </a:extLst>
            </p:cNvPr>
            <p:cNvSpPr txBox="1"/>
            <p:nvPr/>
          </p:nvSpPr>
          <p:spPr>
            <a:xfrm flipH="1">
              <a:off x="1141330" y="2876198"/>
              <a:ext cx="3358987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CONTRACT</a:t>
              </a:r>
              <a:endParaRPr lang="ko-KR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15" name="Group 13">
              <a:extLst>
                <a:ext uri="{FF2B5EF4-FFF2-40B4-BE49-F238E27FC236}">
                  <a16:creationId xmlns:a16="http://schemas.microsoft.com/office/drawing/2014/main" id="{527F3E48-BE1D-43D6-BA35-023EBF26AD92}"/>
                </a:ext>
              </a:extLst>
            </p:cNvPr>
            <p:cNvGrpSpPr/>
            <p:nvPr/>
          </p:nvGrpSpPr>
          <p:grpSpPr>
            <a:xfrm>
              <a:off x="1586384" y="3529896"/>
              <a:ext cx="2468880" cy="517794"/>
              <a:chOff x="1586384" y="3455578"/>
              <a:chExt cx="2468880" cy="517794"/>
            </a:xfrm>
          </p:grpSpPr>
          <p:sp>
            <p:nvSpPr>
              <p:cNvPr id="16" name="Rectangle: Rounded Corners 14">
                <a:extLst>
                  <a:ext uri="{FF2B5EF4-FFF2-40B4-BE49-F238E27FC236}">
                    <a16:creationId xmlns:a16="http://schemas.microsoft.com/office/drawing/2014/main" id="{825BFE67-C7B9-46CC-853D-3F68339AEC31}"/>
                  </a:ext>
                </a:extLst>
              </p:cNvPr>
              <p:cNvSpPr/>
              <p:nvPr/>
            </p:nvSpPr>
            <p:spPr>
              <a:xfrm>
                <a:off x="1586384" y="3455578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: Rounded Corners 15">
                <a:extLst>
                  <a:ext uri="{FF2B5EF4-FFF2-40B4-BE49-F238E27FC236}">
                    <a16:creationId xmlns:a16="http://schemas.microsoft.com/office/drawing/2014/main" id="{82325710-CFC3-4BDD-BBDB-35B21E800A14}"/>
                  </a:ext>
                </a:extLst>
              </p:cNvPr>
              <p:cNvSpPr/>
              <p:nvPr/>
            </p:nvSpPr>
            <p:spPr>
              <a:xfrm>
                <a:off x="1586384" y="3668755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: Rounded Corners 16">
                <a:extLst>
                  <a:ext uri="{FF2B5EF4-FFF2-40B4-BE49-F238E27FC236}">
                    <a16:creationId xmlns:a16="http://schemas.microsoft.com/office/drawing/2014/main" id="{4C52296C-6BF5-4821-A539-C69F4E553AF3}"/>
                  </a:ext>
                </a:extLst>
              </p:cNvPr>
              <p:cNvSpPr/>
              <p:nvPr/>
            </p:nvSpPr>
            <p:spPr>
              <a:xfrm>
                <a:off x="1586384" y="3881932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" name="Group 17">
              <a:extLst>
                <a:ext uri="{FF2B5EF4-FFF2-40B4-BE49-F238E27FC236}">
                  <a16:creationId xmlns:a16="http://schemas.microsoft.com/office/drawing/2014/main" id="{7FAB7006-13D0-4500-AE83-A8762BD93E54}"/>
                </a:ext>
              </a:extLst>
            </p:cNvPr>
            <p:cNvGrpSpPr/>
            <p:nvPr/>
          </p:nvGrpSpPr>
          <p:grpSpPr>
            <a:xfrm>
              <a:off x="1586384" y="4221224"/>
              <a:ext cx="2468880" cy="517794"/>
              <a:chOff x="1586384" y="3455578"/>
              <a:chExt cx="2468880" cy="517794"/>
            </a:xfrm>
          </p:grpSpPr>
          <p:sp>
            <p:nvSpPr>
              <p:cNvPr id="20" name="Rectangle: Rounded Corners 18">
                <a:extLst>
                  <a:ext uri="{FF2B5EF4-FFF2-40B4-BE49-F238E27FC236}">
                    <a16:creationId xmlns:a16="http://schemas.microsoft.com/office/drawing/2014/main" id="{CB08E83D-59AA-4C95-A48F-C13B4F17ECF6}"/>
                  </a:ext>
                </a:extLst>
              </p:cNvPr>
              <p:cNvSpPr/>
              <p:nvPr/>
            </p:nvSpPr>
            <p:spPr>
              <a:xfrm>
                <a:off x="1586384" y="3455578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: Rounded Corners 19">
                <a:extLst>
                  <a:ext uri="{FF2B5EF4-FFF2-40B4-BE49-F238E27FC236}">
                    <a16:creationId xmlns:a16="http://schemas.microsoft.com/office/drawing/2014/main" id="{06234C60-9496-4E1F-AD80-B69A4C116C9B}"/>
                  </a:ext>
                </a:extLst>
              </p:cNvPr>
              <p:cNvSpPr/>
              <p:nvPr/>
            </p:nvSpPr>
            <p:spPr>
              <a:xfrm>
                <a:off x="1586384" y="3668755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: Rounded Corners 20">
                <a:extLst>
                  <a:ext uri="{FF2B5EF4-FFF2-40B4-BE49-F238E27FC236}">
                    <a16:creationId xmlns:a16="http://schemas.microsoft.com/office/drawing/2014/main" id="{0BA6B37C-CEDE-4D3B-A8B5-E1D24F1152EE}"/>
                  </a:ext>
                </a:extLst>
              </p:cNvPr>
              <p:cNvSpPr/>
              <p:nvPr/>
            </p:nvSpPr>
            <p:spPr>
              <a:xfrm>
                <a:off x="1586384" y="3881932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1">
              <a:extLst>
                <a:ext uri="{FF2B5EF4-FFF2-40B4-BE49-F238E27FC236}">
                  <a16:creationId xmlns:a16="http://schemas.microsoft.com/office/drawing/2014/main" id="{E192B321-A273-45A6-B363-4A3F5CFB8F21}"/>
                </a:ext>
              </a:extLst>
            </p:cNvPr>
            <p:cNvGrpSpPr/>
            <p:nvPr/>
          </p:nvGrpSpPr>
          <p:grpSpPr>
            <a:xfrm>
              <a:off x="1586384" y="4912552"/>
              <a:ext cx="2468880" cy="517794"/>
              <a:chOff x="1586384" y="3455578"/>
              <a:chExt cx="2468880" cy="517794"/>
            </a:xfrm>
          </p:grpSpPr>
          <p:sp>
            <p:nvSpPr>
              <p:cNvPr id="24" name="Rectangle: Rounded Corners 22">
                <a:extLst>
                  <a:ext uri="{FF2B5EF4-FFF2-40B4-BE49-F238E27FC236}">
                    <a16:creationId xmlns:a16="http://schemas.microsoft.com/office/drawing/2014/main" id="{B3B42E3D-CF62-4370-9448-678575AD0441}"/>
                  </a:ext>
                </a:extLst>
              </p:cNvPr>
              <p:cNvSpPr/>
              <p:nvPr/>
            </p:nvSpPr>
            <p:spPr>
              <a:xfrm>
                <a:off x="1586384" y="3455578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: Rounded Corners 23">
                <a:extLst>
                  <a:ext uri="{FF2B5EF4-FFF2-40B4-BE49-F238E27FC236}">
                    <a16:creationId xmlns:a16="http://schemas.microsoft.com/office/drawing/2014/main" id="{EAE8A090-1C87-4C13-911B-9DF4D1D50069}"/>
                  </a:ext>
                </a:extLst>
              </p:cNvPr>
              <p:cNvSpPr/>
              <p:nvPr/>
            </p:nvSpPr>
            <p:spPr>
              <a:xfrm>
                <a:off x="1586384" y="3668755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: Rounded Corners 24">
                <a:extLst>
                  <a:ext uri="{FF2B5EF4-FFF2-40B4-BE49-F238E27FC236}">
                    <a16:creationId xmlns:a16="http://schemas.microsoft.com/office/drawing/2014/main" id="{8F32D7CD-FF81-4C17-A219-B82970562123}"/>
                  </a:ext>
                </a:extLst>
              </p:cNvPr>
              <p:cNvSpPr/>
              <p:nvPr/>
            </p:nvSpPr>
            <p:spPr>
              <a:xfrm>
                <a:off x="1586384" y="3881932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Freeform: Shape 25">
              <a:extLst>
                <a:ext uri="{FF2B5EF4-FFF2-40B4-BE49-F238E27FC236}">
                  <a16:creationId xmlns:a16="http://schemas.microsoft.com/office/drawing/2014/main" id="{BA95E0CE-2112-4818-AEC4-0D9AD343CCD8}"/>
                </a:ext>
              </a:extLst>
            </p:cNvPr>
            <p:cNvSpPr/>
            <p:nvPr/>
          </p:nvSpPr>
          <p:spPr>
            <a:xfrm>
              <a:off x="2517621" y="5604871"/>
              <a:ext cx="1452183" cy="288616"/>
            </a:xfrm>
            <a:custGeom>
              <a:avLst/>
              <a:gdLst/>
              <a:ahLst/>
              <a:cxnLst/>
              <a:rect l="l" t="t" r="r" b="b"/>
              <a:pathLst>
                <a:path w="1452183" h="288616">
                  <a:moveTo>
                    <a:pt x="313084" y="200521"/>
                  </a:moveTo>
                  <a:cubicBezTo>
                    <a:pt x="309105" y="207195"/>
                    <a:pt x="305927" y="213354"/>
                    <a:pt x="303549" y="218999"/>
                  </a:cubicBezTo>
                  <a:cubicBezTo>
                    <a:pt x="301172" y="224644"/>
                    <a:pt x="299672" y="229966"/>
                    <a:pt x="299049" y="234963"/>
                  </a:cubicBezTo>
                  <a:cubicBezTo>
                    <a:pt x="298484" y="239808"/>
                    <a:pt x="298777" y="244444"/>
                    <a:pt x="299927" y="248870"/>
                  </a:cubicBezTo>
                  <a:cubicBezTo>
                    <a:pt x="301077" y="253296"/>
                    <a:pt x="302818" y="257702"/>
                    <a:pt x="305151" y="262090"/>
                  </a:cubicBezTo>
                  <a:cubicBezTo>
                    <a:pt x="314845" y="255588"/>
                    <a:pt x="322535" y="247028"/>
                    <a:pt x="328223" y="236411"/>
                  </a:cubicBezTo>
                  <a:cubicBezTo>
                    <a:pt x="333911" y="225794"/>
                    <a:pt x="336188" y="214643"/>
                    <a:pt x="335053" y="202959"/>
                  </a:cubicBezTo>
                  <a:cubicBezTo>
                    <a:pt x="330324" y="203296"/>
                    <a:pt x="326357" y="203308"/>
                    <a:pt x="323153" y="202997"/>
                  </a:cubicBezTo>
                  <a:cubicBezTo>
                    <a:pt x="319950" y="202686"/>
                    <a:pt x="316593" y="201861"/>
                    <a:pt x="313084" y="200521"/>
                  </a:cubicBezTo>
                  <a:close/>
                  <a:moveTo>
                    <a:pt x="1038810" y="135027"/>
                  </a:moveTo>
                  <a:cubicBezTo>
                    <a:pt x="1035947" y="135363"/>
                    <a:pt x="1031922" y="137052"/>
                    <a:pt x="1026735" y="140094"/>
                  </a:cubicBezTo>
                  <a:cubicBezTo>
                    <a:pt x="1021548" y="143136"/>
                    <a:pt x="1017752" y="145511"/>
                    <a:pt x="1015345" y="147219"/>
                  </a:cubicBezTo>
                  <a:cubicBezTo>
                    <a:pt x="1009759" y="151365"/>
                    <a:pt x="1004705" y="155950"/>
                    <a:pt x="1000185" y="160973"/>
                  </a:cubicBezTo>
                  <a:cubicBezTo>
                    <a:pt x="995665" y="165996"/>
                    <a:pt x="991373" y="171266"/>
                    <a:pt x="987310" y="176784"/>
                  </a:cubicBezTo>
                  <a:cubicBezTo>
                    <a:pt x="996147" y="176124"/>
                    <a:pt x="1004680" y="177139"/>
                    <a:pt x="1012908" y="179829"/>
                  </a:cubicBezTo>
                  <a:lnTo>
                    <a:pt x="1034544" y="154229"/>
                  </a:lnTo>
                  <a:cubicBezTo>
                    <a:pt x="1036328" y="152083"/>
                    <a:pt x="1038016" y="149746"/>
                    <a:pt x="1039610" y="147219"/>
                  </a:cubicBezTo>
                  <a:cubicBezTo>
                    <a:pt x="1041203" y="144691"/>
                    <a:pt x="1042054" y="142050"/>
                    <a:pt x="1042162" y="139294"/>
                  </a:cubicBezTo>
                  <a:cubicBezTo>
                    <a:pt x="1042175" y="138183"/>
                    <a:pt x="1041921" y="137205"/>
                    <a:pt x="1041400" y="136360"/>
                  </a:cubicBezTo>
                  <a:cubicBezTo>
                    <a:pt x="1040880" y="135516"/>
                    <a:pt x="1040016" y="135071"/>
                    <a:pt x="1038810" y="135027"/>
                  </a:cubicBezTo>
                  <a:close/>
                  <a:moveTo>
                    <a:pt x="468441" y="128931"/>
                  </a:moveTo>
                  <a:cubicBezTo>
                    <a:pt x="463069" y="131972"/>
                    <a:pt x="457278" y="135338"/>
                    <a:pt x="451068" y="139027"/>
                  </a:cubicBezTo>
                  <a:cubicBezTo>
                    <a:pt x="444857" y="142717"/>
                    <a:pt x="439371" y="146768"/>
                    <a:pt x="434609" y="151181"/>
                  </a:cubicBezTo>
                  <a:cubicBezTo>
                    <a:pt x="431154" y="154693"/>
                    <a:pt x="428233" y="159023"/>
                    <a:pt x="425846" y="164173"/>
                  </a:cubicBezTo>
                  <a:cubicBezTo>
                    <a:pt x="423458" y="169323"/>
                    <a:pt x="422213" y="174340"/>
                    <a:pt x="422112" y="179223"/>
                  </a:cubicBezTo>
                  <a:cubicBezTo>
                    <a:pt x="422194" y="183573"/>
                    <a:pt x="423477" y="186608"/>
                    <a:pt x="425960" y="188329"/>
                  </a:cubicBezTo>
                  <a:cubicBezTo>
                    <a:pt x="428443" y="190050"/>
                    <a:pt x="431630" y="190875"/>
                    <a:pt x="435523" y="190805"/>
                  </a:cubicBezTo>
                  <a:cubicBezTo>
                    <a:pt x="440463" y="190697"/>
                    <a:pt x="444756" y="189465"/>
                    <a:pt x="448401" y="187109"/>
                  </a:cubicBezTo>
                  <a:cubicBezTo>
                    <a:pt x="452046" y="184754"/>
                    <a:pt x="455576" y="181922"/>
                    <a:pt x="458992" y="178613"/>
                  </a:cubicBezTo>
                  <a:cubicBezTo>
                    <a:pt x="457907" y="176219"/>
                    <a:pt x="457030" y="173921"/>
                    <a:pt x="456364" y="171717"/>
                  </a:cubicBezTo>
                  <a:cubicBezTo>
                    <a:pt x="455697" y="169514"/>
                    <a:pt x="455354" y="167139"/>
                    <a:pt x="455335" y="164592"/>
                  </a:cubicBezTo>
                  <a:cubicBezTo>
                    <a:pt x="455519" y="159174"/>
                    <a:pt x="456742" y="153789"/>
                    <a:pt x="459004" y="148438"/>
                  </a:cubicBezTo>
                  <a:cubicBezTo>
                    <a:pt x="461265" y="143087"/>
                    <a:pt x="463459" y="138583"/>
                    <a:pt x="465585" y="134925"/>
                  </a:cubicBezTo>
                  <a:cubicBezTo>
                    <a:pt x="467711" y="131268"/>
                    <a:pt x="468663" y="129269"/>
                    <a:pt x="468441" y="128931"/>
                  </a:cubicBezTo>
                  <a:close/>
                  <a:moveTo>
                    <a:pt x="887924" y="126896"/>
                  </a:moveTo>
                  <a:cubicBezTo>
                    <a:pt x="864083" y="134338"/>
                    <a:pt x="846304" y="141371"/>
                    <a:pt x="834586" y="147997"/>
                  </a:cubicBezTo>
                  <a:cubicBezTo>
                    <a:pt x="822867" y="154623"/>
                    <a:pt x="815179" y="160842"/>
                    <a:pt x="811521" y="166652"/>
                  </a:cubicBezTo>
                  <a:cubicBezTo>
                    <a:pt x="807862" y="172462"/>
                    <a:pt x="806202" y="177865"/>
                    <a:pt x="806541" y="182860"/>
                  </a:cubicBezTo>
                  <a:cubicBezTo>
                    <a:pt x="806642" y="183841"/>
                    <a:pt x="807125" y="185166"/>
                    <a:pt x="807990" y="186834"/>
                  </a:cubicBezTo>
                  <a:cubicBezTo>
                    <a:pt x="808854" y="188502"/>
                    <a:pt x="810404" y="189216"/>
                    <a:pt x="812641" y="188976"/>
                  </a:cubicBezTo>
                  <a:cubicBezTo>
                    <a:pt x="814381" y="188965"/>
                    <a:pt x="817374" y="188002"/>
                    <a:pt x="821620" y="186088"/>
                  </a:cubicBezTo>
                  <a:cubicBezTo>
                    <a:pt x="825866" y="184174"/>
                    <a:pt x="833125" y="178930"/>
                    <a:pt x="843397" y="170356"/>
                  </a:cubicBezTo>
                  <a:cubicBezTo>
                    <a:pt x="853669" y="161782"/>
                    <a:pt x="868714" y="147499"/>
                    <a:pt x="888533" y="127508"/>
                  </a:cubicBezTo>
                  <a:close/>
                  <a:moveTo>
                    <a:pt x="1293856" y="106071"/>
                  </a:moveTo>
                  <a:cubicBezTo>
                    <a:pt x="1296680" y="106007"/>
                    <a:pt x="1299562" y="106591"/>
                    <a:pt x="1302501" y="107823"/>
                  </a:cubicBezTo>
                  <a:cubicBezTo>
                    <a:pt x="1305440" y="109055"/>
                    <a:pt x="1307027" y="111316"/>
                    <a:pt x="1307261" y="114605"/>
                  </a:cubicBezTo>
                  <a:cubicBezTo>
                    <a:pt x="1306968" y="119871"/>
                    <a:pt x="1304203" y="125900"/>
                    <a:pt x="1298967" y="132690"/>
                  </a:cubicBezTo>
                  <a:cubicBezTo>
                    <a:pt x="1293731" y="139480"/>
                    <a:pt x="1287785" y="145915"/>
                    <a:pt x="1281127" y="151994"/>
                  </a:cubicBezTo>
                  <a:cubicBezTo>
                    <a:pt x="1274469" y="158073"/>
                    <a:pt x="1268860" y="162679"/>
                    <a:pt x="1264302" y="165812"/>
                  </a:cubicBezTo>
                  <a:cubicBezTo>
                    <a:pt x="1263032" y="172079"/>
                    <a:pt x="1263667" y="176842"/>
                    <a:pt x="1266206" y="180099"/>
                  </a:cubicBezTo>
                  <a:cubicBezTo>
                    <a:pt x="1268745" y="183357"/>
                    <a:pt x="1273493" y="184995"/>
                    <a:pt x="1280450" y="185014"/>
                  </a:cubicBezTo>
                  <a:cubicBezTo>
                    <a:pt x="1288593" y="184525"/>
                    <a:pt x="1296451" y="181464"/>
                    <a:pt x="1304024" y="175832"/>
                  </a:cubicBezTo>
                  <a:cubicBezTo>
                    <a:pt x="1311597" y="170199"/>
                    <a:pt x="1318465" y="164929"/>
                    <a:pt x="1324628" y="160020"/>
                  </a:cubicBezTo>
                  <a:lnTo>
                    <a:pt x="1327370" y="171603"/>
                  </a:lnTo>
                  <a:cubicBezTo>
                    <a:pt x="1322697" y="177424"/>
                    <a:pt x="1316878" y="183723"/>
                    <a:pt x="1309913" y="190500"/>
                  </a:cubicBezTo>
                  <a:cubicBezTo>
                    <a:pt x="1302949" y="197277"/>
                    <a:pt x="1295460" y="203122"/>
                    <a:pt x="1287446" y="208037"/>
                  </a:cubicBezTo>
                  <a:cubicBezTo>
                    <a:pt x="1279432" y="212951"/>
                    <a:pt x="1271514" y="215526"/>
                    <a:pt x="1263692" y="215761"/>
                  </a:cubicBezTo>
                  <a:cubicBezTo>
                    <a:pt x="1257710" y="215601"/>
                    <a:pt x="1252782" y="213620"/>
                    <a:pt x="1248910" y="209819"/>
                  </a:cubicBezTo>
                  <a:cubicBezTo>
                    <a:pt x="1245037" y="206017"/>
                    <a:pt x="1242164" y="201352"/>
                    <a:pt x="1240288" y="195825"/>
                  </a:cubicBezTo>
                  <a:cubicBezTo>
                    <a:pt x="1238413" y="190297"/>
                    <a:pt x="1237481" y="184865"/>
                    <a:pt x="1237490" y="179528"/>
                  </a:cubicBezTo>
                  <a:cubicBezTo>
                    <a:pt x="1237847" y="166914"/>
                    <a:pt x="1241364" y="155057"/>
                    <a:pt x="1248041" y="143956"/>
                  </a:cubicBezTo>
                  <a:cubicBezTo>
                    <a:pt x="1254717" y="132856"/>
                    <a:pt x="1262410" y="123821"/>
                    <a:pt x="1271117" y="116852"/>
                  </a:cubicBezTo>
                  <a:cubicBezTo>
                    <a:pt x="1279825" y="109883"/>
                    <a:pt x="1287404" y="106289"/>
                    <a:pt x="1293856" y="106071"/>
                  </a:cubicBezTo>
                  <a:close/>
                  <a:moveTo>
                    <a:pt x="484291" y="95708"/>
                  </a:moveTo>
                  <a:cubicBezTo>
                    <a:pt x="487923" y="95517"/>
                    <a:pt x="491555" y="96279"/>
                    <a:pt x="495188" y="97994"/>
                  </a:cubicBezTo>
                  <a:cubicBezTo>
                    <a:pt x="498820" y="99708"/>
                    <a:pt x="500776" y="102604"/>
                    <a:pt x="501055" y="106680"/>
                  </a:cubicBezTo>
                  <a:cubicBezTo>
                    <a:pt x="500972" y="108909"/>
                    <a:pt x="500223" y="110624"/>
                    <a:pt x="498807" y="111824"/>
                  </a:cubicBezTo>
                  <a:cubicBezTo>
                    <a:pt x="497391" y="113024"/>
                    <a:pt x="495803" y="114053"/>
                    <a:pt x="494045" y="114910"/>
                  </a:cubicBezTo>
                  <a:cubicBezTo>
                    <a:pt x="498502" y="116155"/>
                    <a:pt x="501474" y="118314"/>
                    <a:pt x="502960" y="121387"/>
                  </a:cubicBezTo>
                  <a:cubicBezTo>
                    <a:pt x="504446" y="124460"/>
                    <a:pt x="505132" y="128296"/>
                    <a:pt x="505017" y="132893"/>
                  </a:cubicBezTo>
                  <a:cubicBezTo>
                    <a:pt x="504884" y="139516"/>
                    <a:pt x="503627" y="145701"/>
                    <a:pt x="501245" y="151448"/>
                  </a:cubicBezTo>
                  <a:cubicBezTo>
                    <a:pt x="498864" y="157195"/>
                    <a:pt x="496159" y="162999"/>
                    <a:pt x="493130" y="168860"/>
                  </a:cubicBezTo>
                  <a:cubicBezTo>
                    <a:pt x="499715" y="169691"/>
                    <a:pt x="505443" y="168180"/>
                    <a:pt x="510313" y="164326"/>
                  </a:cubicBezTo>
                  <a:cubicBezTo>
                    <a:pt x="515184" y="160471"/>
                    <a:pt x="519921" y="156598"/>
                    <a:pt x="524525" y="152705"/>
                  </a:cubicBezTo>
                  <a:lnTo>
                    <a:pt x="527573" y="165507"/>
                  </a:lnTo>
                  <a:cubicBezTo>
                    <a:pt x="520905" y="174136"/>
                    <a:pt x="513742" y="180423"/>
                    <a:pt x="506084" y="184366"/>
                  </a:cubicBezTo>
                  <a:cubicBezTo>
                    <a:pt x="498426" y="188310"/>
                    <a:pt x="489130" y="190253"/>
                    <a:pt x="478195" y="190196"/>
                  </a:cubicBezTo>
                  <a:cubicBezTo>
                    <a:pt x="471839" y="196871"/>
                    <a:pt x="464816" y="202310"/>
                    <a:pt x="457126" y="206513"/>
                  </a:cubicBezTo>
                  <a:cubicBezTo>
                    <a:pt x="449436" y="210716"/>
                    <a:pt x="440812" y="212884"/>
                    <a:pt x="431256" y="213017"/>
                  </a:cubicBezTo>
                  <a:cubicBezTo>
                    <a:pt x="423083" y="212936"/>
                    <a:pt x="415979" y="209143"/>
                    <a:pt x="409942" y="201641"/>
                  </a:cubicBezTo>
                  <a:cubicBezTo>
                    <a:pt x="403906" y="194138"/>
                    <a:pt x="400457" y="183414"/>
                    <a:pt x="399595" y="169469"/>
                  </a:cubicBezTo>
                  <a:cubicBezTo>
                    <a:pt x="399416" y="158153"/>
                    <a:pt x="401826" y="148400"/>
                    <a:pt x="406822" y="140208"/>
                  </a:cubicBezTo>
                  <a:cubicBezTo>
                    <a:pt x="411819" y="132017"/>
                    <a:pt x="418642" y="124702"/>
                    <a:pt x="427293" y="118263"/>
                  </a:cubicBezTo>
                  <a:cubicBezTo>
                    <a:pt x="435707" y="111513"/>
                    <a:pt x="444940" y="106191"/>
                    <a:pt x="454992" y="102299"/>
                  </a:cubicBezTo>
                  <a:cubicBezTo>
                    <a:pt x="465044" y="98406"/>
                    <a:pt x="474810" y="96209"/>
                    <a:pt x="484291" y="95708"/>
                  </a:cubicBezTo>
                  <a:close/>
                  <a:moveTo>
                    <a:pt x="1424751" y="93879"/>
                  </a:moveTo>
                  <a:cubicBezTo>
                    <a:pt x="1429457" y="93891"/>
                    <a:pt x="1432924" y="95085"/>
                    <a:pt x="1435153" y="97460"/>
                  </a:cubicBezTo>
                  <a:cubicBezTo>
                    <a:pt x="1437382" y="99835"/>
                    <a:pt x="1438486" y="103315"/>
                    <a:pt x="1438467" y="107900"/>
                  </a:cubicBezTo>
                  <a:cubicBezTo>
                    <a:pt x="1438221" y="113674"/>
                    <a:pt x="1436038" y="119634"/>
                    <a:pt x="1431920" y="125781"/>
                  </a:cubicBezTo>
                  <a:cubicBezTo>
                    <a:pt x="1427801" y="131928"/>
                    <a:pt x="1423225" y="137143"/>
                    <a:pt x="1418192" y="141428"/>
                  </a:cubicBezTo>
                  <a:cubicBezTo>
                    <a:pt x="1413160" y="145712"/>
                    <a:pt x="1409148" y="147947"/>
                    <a:pt x="1406159" y="148133"/>
                  </a:cubicBezTo>
                  <a:cubicBezTo>
                    <a:pt x="1402679" y="147936"/>
                    <a:pt x="1400113" y="146425"/>
                    <a:pt x="1398462" y="143599"/>
                  </a:cubicBezTo>
                  <a:cubicBezTo>
                    <a:pt x="1396811" y="140774"/>
                    <a:pt x="1395922" y="137814"/>
                    <a:pt x="1395795" y="134722"/>
                  </a:cubicBezTo>
                  <a:lnTo>
                    <a:pt x="1370192" y="153924"/>
                  </a:lnTo>
                  <a:cubicBezTo>
                    <a:pt x="1366751" y="156274"/>
                    <a:pt x="1363880" y="158814"/>
                    <a:pt x="1361582" y="161544"/>
                  </a:cubicBezTo>
                  <a:cubicBezTo>
                    <a:pt x="1359283" y="164275"/>
                    <a:pt x="1358089" y="167729"/>
                    <a:pt x="1358000" y="171908"/>
                  </a:cubicBezTo>
                  <a:cubicBezTo>
                    <a:pt x="1357975" y="175660"/>
                    <a:pt x="1359854" y="179280"/>
                    <a:pt x="1363639" y="182766"/>
                  </a:cubicBezTo>
                  <a:cubicBezTo>
                    <a:pt x="1367423" y="186252"/>
                    <a:pt x="1373266" y="188119"/>
                    <a:pt x="1381165" y="188367"/>
                  </a:cubicBezTo>
                  <a:cubicBezTo>
                    <a:pt x="1388962" y="188188"/>
                    <a:pt x="1396905" y="186175"/>
                    <a:pt x="1404996" y="182327"/>
                  </a:cubicBezTo>
                  <a:cubicBezTo>
                    <a:pt x="1413086" y="178480"/>
                    <a:pt x="1420872" y="173870"/>
                    <a:pt x="1428353" y="168498"/>
                  </a:cubicBezTo>
                  <a:cubicBezTo>
                    <a:pt x="1435833" y="163127"/>
                    <a:pt x="1442558" y="158066"/>
                    <a:pt x="1448526" y="153315"/>
                  </a:cubicBezTo>
                  <a:lnTo>
                    <a:pt x="1452183" y="165202"/>
                  </a:lnTo>
                  <a:cubicBezTo>
                    <a:pt x="1445858" y="172056"/>
                    <a:pt x="1438189" y="179307"/>
                    <a:pt x="1429177" y="186957"/>
                  </a:cubicBezTo>
                  <a:cubicBezTo>
                    <a:pt x="1420164" y="194607"/>
                    <a:pt x="1410576" y="201156"/>
                    <a:pt x="1400412" y="206604"/>
                  </a:cubicBezTo>
                  <a:cubicBezTo>
                    <a:pt x="1390249" y="212052"/>
                    <a:pt x="1380277" y="214901"/>
                    <a:pt x="1370497" y="215151"/>
                  </a:cubicBezTo>
                  <a:cubicBezTo>
                    <a:pt x="1358791" y="214708"/>
                    <a:pt x="1350075" y="210116"/>
                    <a:pt x="1344348" y="201375"/>
                  </a:cubicBezTo>
                  <a:cubicBezTo>
                    <a:pt x="1338622" y="192635"/>
                    <a:pt x="1335768" y="182406"/>
                    <a:pt x="1335788" y="170688"/>
                  </a:cubicBezTo>
                  <a:cubicBezTo>
                    <a:pt x="1335756" y="158338"/>
                    <a:pt x="1338102" y="148673"/>
                    <a:pt x="1342826" y="141694"/>
                  </a:cubicBezTo>
                  <a:cubicBezTo>
                    <a:pt x="1347550" y="134716"/>
                    <a:pt x="1354843" y="127718"/>
                    <a:pt x="1364706" y="120701"/>
                  </a:cubicBezTo>
                  <a:cubicBezTo>
                    <a:pt x="1369449" y="117108"/>
                    <a:pt x="1375406" y="113254"/>
                    <a:pt x="1382576" y="109141"/>
                  </a:cubicBezTo>
                  <a:cubicBezTo>
                    <a:pt x="1389746" y="105028"/>
                    <a:pt x="1397103" y="101491"/>
                    <a:pt x="1404646" y="98530"/>
                  </a:cubicBezTo>
                  <a:cubicBezTo>
                    <a:pt x="1412189" y="95568"/>
                    <a:pt x="1418891" y="94018"/>
                    <a:pt x="1424751" y="93879"/>
                  </a:cubicBezTo>
                  <a:close/>
                  <a:moveTo>
                    <a:pt x="1324635" y="63399"/>
                  </a:moveTo>
                  <a:cubicBezTo>
                    <a:pt x="1327451" y="63450"/>
                    <a:pt x="1329811" y="64339"/>
                    <a:pt x="1331714" y="66066"/>
                  </a:cubicBezTo>
                  <a:cubicBezTo>
                    <a:pt x="1333617" y="67793"/>
                    <a:pt x="1334607" y="70054"/>
                    <a:pt x="1334683" y="72848"/>
                  </a:cubicBezTo>
                  <a:cubicBezTo>
                    <a:pt x="1334486" y="79312"/>
                    <a:pt x="1332063" y="85357"/>
                    <a:pt x="1327413" y="90983"/>
                  </a:cubicBezTo>
                  <a:cubicBezTo>
                    <a:pt x="1322764" y="96609"/>
                    <a:pt x="1317068" y="99606"/>
                    <a:pt x="1310324" y="99975"/>
                  </a:cubicBezTo>
                  <a:cubicBezTo>
                    <a:pt x="1306620" y="99886"/>
                    <a:pt x="1303676" y="98616"/>
                    <a:pt x="1301494" y="96165"/>
                  </a:cubicBezTo>
                  <a:cubicBezTo>
                    <a:pt x="1299312" y="93714"/>
                    <a:pt x="1298196" y="90615"/>
                    <a:pt x="1298145" y="86868"/>
                  </a:cubicBezTo>
                  <a:cubicBezTo>
                    <a:pt x="1298507" y="80423"/>
                    <a:pt x="1301437" y="74949"/>
                    <a:pt x="1306937" y="70447"/>
                  </a:cubicBezTo>
                  <a:cubicBezTo>
                    <a:pt x="1312437" y="65945"/>
                    <a:pt x="1318336" y="63596"/>
                    <a:pt x="1324635" y="63399"/>
                  </a:cubicBezTo>
                  <a:close/>
                  <a:moveTo>
                    <a:pt x="1038505" y="62180"/>
                  </a:moveTo>
                  <a:cubicBezTo>
                    <a:pt x="1040956" y="62122"/>
                    <a:pt x="1043826" y="62618"/>
                    <a:pt x="1047114" y="63665"/>
                  </a:cubicBezTo>
                  <a:cubicBezTo>
                    <a:pt x="1050403" y="64713"/>
                    <a:pt x="1052206" y="66656"/>
                    <a:pt x="1052523" y="69495"/>
                  </a:cubicBezTo>
                  <a:cubicBezTo>
                    <a:pt x="1052358" y="71837"/>
                    <a:pt x="1050928" y="74738"/>
                    <a:pt x="1048234" y="78199"/>
                  </a:cubicBezTo>
                  <a:cubicBezTo>
                    <a:pt x="1045541" y="81659"/>
                    <a:pt x="1042576" y="85034"/>
                    <a:pt x="1039340" y="88325"/>
                  </a:cubicBezTo>
                  <a:cubicBezTo>
                    <a:pt x="1036105" y="91615"/>
                    <a:pt x="1033592" y="94178"/>
                    <a:pt x="1031801" y="96012"/>
                  </a:cubicBezTo>
                  <a:cubicBezTo>
                    <a:pt x="1026570" y="101454"/>
                    <a:pt x="1021719" y="107106"/>
                    <a:pt x="1017250" y="112967"/>
                  </a:cubicBezTo>
                  <a:cubicBezTo>
                    <a:pt x="1012781" y="118828"/>
                    <a:pt x="1008997" y="125165"/>
                    <a:pt x="1005899" y="131979"/>
                  </a:cubicBezTo>
                  <a:lnTo>
                    <a:pt x="1006508" y="132588"/>
                  </a:lnTo>
                  <a:cubicBezTo>
                    <a:pt x="1011073" y="129249"/>
                    <a:pt x="1017010" y="125294"/>
                    <a:pt x="1024318" y="120724"/>
                  </a:cubicBezTo>
                  <a:cubicBezTo>
                    <a:pt x="1031626" y="116154"/>
                    <a:pt x="1039120" y="112108"/>
                    <a:pt x="1046801" y="108588"/>
                  </a:cubicBezTo>
                  <a:cubicBezTo>
                    <a:pt x="1054481" y="105068"/>
                    <a:pt x="1061163" y="103213"/>
                    <a:pt x="1066846" y="103023"/>
                  </a:cubicBezTo>
                  <a:cubicBezTo>
                    <a:pt x="1070979" y="103124"/>
                    <a:pt x="1074140" y="104521"/>
                    <a:pt x="1076331" y="107214"/>
                  </a:cubicBezTo>
                  <a:cubicBezTo>
                    <a:pt x="1078521" y="109906"/>
                    <a:pt x="1079626" y="113284"/>
                    <a:pt x="1079645" y="117348"/>
                  </a:cubicBezTo>
                  <a:cubicBezTo>
                    <a:pt x="1079721" y="125629"/>
                    <a:pt x="1075759" y="135281"/>
                    <a:pt x="1067760" y="146304"/>
                  </a:cubicBezTo>
                  <a:cubicBezTo>
                    <a:pt x="1059761" y="157328"/>
                    <a:pt x="1047266" y="170333"/>
                    <a:pt x="1030278" y="185319"/>
                  </a:cubicBezTo>
                  <a:cubicBezTo>
                    <a:pt x="1038725" y="186029"/>
                    <a:pt x="1045802" y="185690"/>
                    <a:pt x="1051507" y="184302"/>
                  </a:cubicBezTo>
                  <a:cubicBezTo>
                    <a:pt x="1057213" y="182913"/>
                    <a:pt x="1063273" y="179865"/>
                    <a:pt x="1069690" y="175158"/>
                  </a:cubicBezTo>
                  <a:cubicBezTo>
                    <a:pt x="1076106" y="170451"/>
                    <a:pt x="1084605" y="163475"/>
                    <a:pt x="1095186" y="154229"/>
                  </a:cubicBezTo>
                  <a:lnTo>
                    <a:pt x="1097320" y="168250"/>
                  </a:lnTo>
                  <a:cubicBezTo>
                    <a:pt x="1086057" y="179675"/>
                    <a:pt x="1073537" y="189727"/>
                    <a:pt x="1059761" y="198404"/>
                  </a:cubicBezTo>
                  <a:cubicBezTo>
                    <a:pt x="1045984" y="207081"/>
                    <a:pt x="1030874" y="211647"/>
                    <a:pt x="1014431" y="212103"/>
                  </a:cubicBezTo>
                  <a:cubicBezTo>
                    <a:pt x="1010387" y="212078"/>
                    <a:pt x="1006667" y="211520"/>
                    <a:pt x="1003270" y="210428"/>
                  </a:cubicBezTo>
                  <a:cubicBezTo>
                    <a:pt x="999874" y="209337"/>
                    <a:pt x="996382" y="207864"/>
                    <a:pt x="992795" y="206009"/>
                  </a:cubicBezTo>
                  <a:cubicBezTo>
                    <a:pt x="990516" y="206485"/>
                    <a:pt x="988218" y="206904"/>
                    <a:pt x="985901" y="207265"/>
                  </a:cubicBezTo>
                  <a:cubicBezTo>
                    <a:pt x="983583" y="207627"/>
                    <a:pt x="981209" y="207817"/>
                    <a:pt x="978777" y="207836"/>
                  </a:cubicBezTo>
                  <a:cubicBezTo>
                    <a:pt x="976650" y="207817"/>
                    <a:pt x="974581" y="207627"/>
                    <a:pt x="972568" y="207265"/>
                  </a:cubicBezTo>
                  <a:cubicBezTo>
                    <a:pt x="970556" y="206904"/>
                    <a:pt x="968562" y="206485"/>
                    <a:pt x="966588" y="206009"/>
                  </a:cubicBezTo>
                  <a:lnTo>
                    <a:pt x="937943" y="262090"/>
                  </a:lnTo>
                  <a:cubicBezTo>
                    <a:pt x="936667" y="264624"/>
                    <a:pt x="934800" y="267329"/>
                    <a:pt x="932343" y="270206"/>
                  </a:cubicBezTo>
                  <a:cubicBezTo>
                    <a:pt x="929886" y="273082"/>
                    <a:pt x="927182" y="274644"/>
                    <a:pt x="924230" y="274892"/>
                  </a:cubicBezTo>
                  <a:cubicBezTo>
                    <a:pt x="920795" y="274663"/>
                    <a:pt x="918446" y="273063"/>
                    <a:pt x="917183" y="270091"/>
                  </a:cubicBezTo>
                  <a:cubicBezTo>
                    <a:pt x="915919" y="267119"/>
                    <a:pt x="915323" y="264148"/>
                    <a:pt x="915392" y="261176"/>
                  </a:cubicBezTo>
                  <a:cubicBezTo>
                    <a:pt x="915265" y="253607"/>
                    <a:pt x="916815" y="245885"/>
                    <a:pt x="920040" y="238011"/>
                  </a:cubicBezTo>
                  <a:cubicBezTo>
                    <a:pt x="923265" y="230137"/>
                    <a:pt x="928014" y="221806"/>
                    <a:pt x="934286" y="213017"/>
                  </a:cubicBezTo>
                  <a:cubicBezTo>
                    <a:pt x="941225" y="203195"/>
                    <a:pt x="948678" y="191863"/>
                    <a:pt x="956646" y="179023"/>
                  </a:cubicBezTo>
                  <a:cubicBezTo>
                    <a:pt x="964614" y="166183"/>
                    <a:pt x="973514" y="151416"/>
                    <a:pt x="983348" y="134722"/>
                  </a:cubicBezTo>
                  <a:lnTo>
                    <a:pt x="982739" y="134112"/>
                  </a:lnTo>
                  <a:lnTo>
                    <a:pt x="944229" y="170924"/>
                  </a:lnTo>
                  <a:lnTo>
                    <a:pt x="944310" y="171298"/>
                  </a:lnTo>
                  <a:cubicBezTo>
                    <a:pt x="939610" y="176586"/>
                    <a:pt x="932822" y="182904"/>
                    <a:pt x="923946" y="190252"/>
                  </a:cubicBezTo>
                  <a:cubicBezTo>
                    <a:pt x="915070" y="197601"/>
                    <a:pt x="906093" y="204120"/>
                    <a:pt x="897015" y="209810"/>
                  </a:cubicBezTo>
                  <a:cubicBezTo>
                    <a:pt x="887938" y="215499"/>
                    <a:pt x="880748" y="218499"/>
                    <a:pt x="875444" y="218809"/>
                  </a:cubicBezTo>
                  <a:cubicBezTo>
                    <a:pt x="870441" y="218688"/>
                    <a:pt x="866750" y="217102"/>
                    <a:pt x="864372" y="214051"/>
                  </a:cubicBezTo>
                  <a:cubicBezTo>
                    <a:pt x="861994" y="211000"/>
                    <a:pt x="860814" y="207207"/>
                    <a:pt x="860833" y="202672"/>
                  </a:cubicBezTo>
                  <a:cubicBezTo>
                    <a:pt x="861055" y="197497"/>
                    <a:pt x="862438" y="191632"/>
                    <a:pt x="864981" y="185076"/>
                  </a:cubicBezTo>
                  <a:cubicBezTo>
                    <a:pt x="867524" y="178519"/>
                    <a:pt x="869895" y="173092"/>
                    <a:pt x="872096" y="168793"/>
                  </a:cubicBezTo>
                  <a:lnTo>
                    <a:pt x="871487" y="168181"/>
                  </a:lnTo>
                  <a:lnTo>
                    <a:pt x="843448" y="190802"/>
                  </a:lnTo>
                  <a:cubicBezTo>
                    <a:pt x="841354" y="192491"/>
                    <a:pt x="838221" y="194929"/>
                    <a:pt x="834049" y="198116"/>
                  </a:cubicBezTo>
                  <a:cubicBezTo>
                    <a:pt x="829876" y="201303"/>
                    <a:pt x="825636" y="204237"/>
                    <a:pt x="821328" y="206918"/>
                  </a:cubicBezTo>
                  <a:cubicBezTo>
                    <a:pt x="817020" y="209598"/>
                    <a:pt x="813616" y="211022"/>
                    <a:pt x="811116" y="211189"/>
                  </a:cubicBezTo>
                  <a:cubicBezTo>
                    <a:pt x="808111" y="211040"/>
                    <a:pt x="804577" y="209106"/>
                    <a:pt x="800515" y="205384"/>
                  </a:cubicBezTo>
                  <a:cubicBezTo>
                    <a:pt x="796452" y="201662"/>
                    <a:pt x="792830" y="197044"/>
                    <a:pt x="789648" y="191527"/>
                  </a:cubicBezTo>
                  <a:cubicBezTo>
                    <a:pt x="786466" y="186011"/>
                    <a:pt x="784693" y="180487"/>
                    <a:pt x="784328" y="174956"/>
                  </a:cubicBezTo>
                  <a:lnTo>
                    <a:pt x="786319" y="170375"/>
                  </a:lnTo>
                  <a:lnTo>
                    <a:pt x="782220" y="174728"/>
                  </a:lnTo>
                  <a:cubicBezTo>
                    <a:pt x="779240" y="177726"/>
                    <a:pt x="775799" y="181047"/>
                    <a:pt x="771896" y="184692"/>
                  </a:cubicBezTo>
                  <a:cubicBezTo>
                    <a:pt x="764090" y="191980"/>
                    <a:pt x="755963" y="198541"/>
                    <a:pt x="747515" y="204373"/>
                  </a:cubicBezTo>
                  <a:cubicBezTo>
                    <a:pt x="739067" y="210206"/>
                    <a:pt x="731822" y="213290"/>
                    <a:pt x="725781" y="213627"/>
                  </a:cubicBezTo>
                  <a:cubicBezTo>
                    <a:pt x="719325" y="213373"/>
                    <a:pt x="714277" y="210910"/>
                    <a:pt x="710636" y="206238"/>
                  </a:cubicBezTo>
                  <a:cubicBezTo>
                    <a:pt x="706996" y="201566"/>
                    <a:pt x="705144" y="196208"/>
                    <a:pt x="705081" y="190165"/>
                  </a:cubicBezTo>
                  <a:cubicBezTo>
                    <a:pt x="705486" y="179869"/>
                    <a:pt x="708632" y="170524"/>
                    <a:pt x="714518" y="162132"/>
                  </a:cubicBezTo>
                  <a:cubicBezTo>
                    <a:pt x="720403" y="153740"/>
                    <a:pt x="726593" y="145920"/>
                    <a:pt x="733087" y="138670"/>
                  </a:cubicBezTo>
                  <a:lnTo>
                    <a:pt x="732479" y="138061"/>
                  </a:lnTo>
                  <a:lnTo>
                    <a:pt x="700813" y="145085"/>
                  </a:lnTo>
                  <a:cubicBezTo>
                    <a:pt x="695441" y="153175"/>
                    <a:pt x="689650" y="159931"/>
                    <a:pt x="683440" y="165354"/>
                  </a:cubicBezTo>
                  <a:cubicBezTo>
                    <a:pt x="677229" y="170777"/>
                    <a:pt x="670829" y="176619"/>
                    <a:pt x="664237" y="182880"/>
                  </a:cubicBezTo>
                  <a:lnTo>
                    <a:pt x="663868" y="178822"/>
                  </a:lnTo>
                  <a:lnTo>
                    <a:pt x="611240" y="218199"/>
                  </a:lnTo>
                  <a:cubicBezTo>
                    <a:pt x="595035" y="243402"/>
                    <a:pt x="580737" y="261500"/>
                    <a:pt x="568346" y="272492"/>
                  </a:cubicBezTo>
                  <a:cubicBezTo>
                    <a:pt x="555955" y="283483"/>
                    <a:pt x="546691" y="288856"/>
                    <a:pt x="540555" y="288608"/>
                  </a:cubicBezTo>
                  <a:cubicBezTo>
                    <a:pt x="538399" y="288551"/>
                    <a:pt x="536700" y="287827"/>
                    <a:pt x="535457" y="286436"/>
                  </a:cubicBezTo>
                  <a:cubicBezTo>
                    <a:pt x="534214" y="285046"/>
                    <a:pt x="533580" y="283331"/>
                    <a:pt x="533554" y="281293"/>
                  </a:cubicBezTo>
                  <a:cubicBezTo>
                    <a:pt x="534022" y="273714"/>
                    <a:pt x="538230" y="265097"/>
                    <a:pt x="546177" y="255441"/>
                  </a:cubicBezTo>
                  <a:cubicBezTo>
                    <a:pt x="554124" y="245785"/>
                    <a:pt x="563002" y="236671"/>
                    <a:pt x="572811" y="228099"/>
                  </a:cubicBezTo>
                  <a:cubicBezTo>
                    <a:pt x="582621" y="219527"/>
                    <a:pt x="590554" y="213078"/>
                    <a:pt x="596610" y="208750"/>
                  </a:cubicBezTo>
                  <a:lnTo>
                    <a:pt x="617946" y="167031"/>
                  </a:lnTo>
                  <a:lnTo>
                    <a:pt x="617336" y="166421"/>
                  </a:lnTo>
                  <a:cubicBezTo>
                    <a:pt x="613455" y="170752"/>
                    <a:pt x="607908" y="176005"/>
                    <a:pt x="600696" y="182182"/>
                  </a:cubicBezTo>
                  <a:cubicBezTo>
                    <a:pt x="593485" y="188358"/>
                    <a:pt x="585951" y="193857"/>
                    <a:pt x="578096" y="198679"/>
                  </a:cubicBezTo>
                  <a:cubicBezTo>
                    <a:pt x="570241" y="203501"/>
                    <a:pt x="563407" y="206045"/>
                    <a:pt x="557595" y="206312"/>
                  </a:cubicBezTo>
                  <a:cubicBezTo>
                    <a:pt x="551949" y="206120"/>
                    <a:pt x="547452" y="204035"/>
                    <a:pt x="544105" y="200055"/>
                  </a:cubicBezTo>
                  <a:cubicBezTo>
                    <a:pt x="540758" y="196075"/>
                    <a:pt x="538357" y="191351"/>
                    <a:pt x="536903" y="185882"/>
                  </a:cubicBezTo>
                  <a:cubicBezTo>
                    <a:pt x="535450" y="180413"/>
                    <a:pt x="534740" y="175348"/>
                    <a:pt x="534773" y="170688"/>
                  </a:cubicBezTo>
                  <a:cubicBezTo>
                    <a:pt x="535058" y="160647"/>
                    <a:pt x="538639" y="151259"/>
                    <a:pt x="545516" y="142523"/>
                  </a:cubicBezTo>
                  <a:cubicBezTo>
                    <a:pt x="552394" y="133787"/>
                    <a:pt x="560859" y="126056"/>
                    <a:pt x="570911" y="119330"/>
                  </a:cubicBezTo>
                  <a:cubicBezTo>
                    <a:pt x="580964" y="112603"/>
                    <a:pt x="590896" y="107234"/>
                    <a:pt x="600707" y="103223"/>
                  </a:cubicBezTo>
                  <a:cubicBezTo>
                    <a:pt x="610518" y="99211"/>
                    <a:pt x="618499" y="96909"/>
                    <a:pt x="624651" y="96317"/>
                  </a:cubicBezTo>
                  <a:cubicBezTo>
                    <a:pt x="627191" y="96082"/>
                    <a:pt x="630417" y="96476"/>
                    <a:pt x="634329" y="97498"/>
                  </a:cubicBezTo>
                  <a:cubicBezTo>
                    <a:pt x="638240" y="98521"/>
                    <a:pt x="640399" y="100667"/>
                    <a:pt x="640806" y="103937"/>
                  </a:cubicBezTo>
                  <a:cubicBezTo>
                    <a:pt x="640634" y="106687"/>
                    <a:pt x="639453" y="109112"/>
                    <a:pt x="637262" y="111214"/>
                  </a:cubicBezTo>
                  <a:cubicBezTo>
                    <a:pt x="635072" y="113316"/>
                    <a:pt x="632900" y="115056"/>
                    <a:pt x="630747" y="116434"/>
                  </a:cubicBezTo>
                  <a:lnTo>
                    <a:pt x="596000" y="135332"/>
                  </a:lnTo>
                  <a:cubicBezTo>
                    <a:pt x="589423" y="138690"/>
                    <a:pt x="583003" y="142133"/>
                    <a:pt x="576742" y="145661"/>
                  </a:cubicBezTo>
                  <a:cubicBezTo>
                    <a:pt x="570481" y="149189"/>
                    <a:pt x="565439" y="153377"/>
                    <a:pt x="561616" y="158225"/>
                  </a:cubicBezTo>
                  <a:cubicBezTo>
                    <a:pt x="557793" y="163074"/>
                    <a:pt x="556250" y="169159"/>
                    <a:pt x="556986" y="176480"/>
                  </a:cubicBezTo>
                  <a:cubicBezTo>
                    <a:pt x="557151" y="177673"/>
                    <a:pt x="557659" y="178486"/>
                    <a:pt x="558510" y="178918"/>
                  </a:cubicBezTo>
                  <a:cubicBezTo>
                    <a:pt x="559361" y="179350"/>
                    <a:pt x="560478" y="179553"/>
                    <a:pt x="561863" y="179528"/>
                  </a:cubicBezTo>
                  <a:cubicBezTo>
                    <a:pt x="566485" y="179921"/>
                    <a:pt x="572556" y="178447"/>
                    <a:pt x="580074" y="175107"/>
                  </a:cubicBezTo>
                  <a:cubicBezTo>
                    <a:pt x="587593" y="171768"/>
                    <a:pt x="594425" y="166942"/>
                    <a:pt x="600572" y="160630"/>
                  </a:cubicBezTo>
                  <a:lnTo>
                    <a:pt x="633186" y="124664"/>
                  </a:lnTo>
                  <a:cubicBezTo>
                    <a:pt x="634697" y="122841"/>
                    <a:pt x="636399" y="121000"/>
                    <a:pt x="638291" y="119139"/>
                  </a:cubicBezTo>
                  <a:cubicBezTo>
                    <a:pt x="640183" y="117279"/>
                    <a:pt x="642342" y="116275"/>
                    <a:pt x="644768" y="116129"/>
                  </a:cubicBezTo>
                  <a:cubicBezTo>
                    <a:pt x="647918" y="116453"/>
                    <a:pt x="650610" y="118396"/>
                    <a:pt x="652845" y="121959"/>
                  </a:cubicBezTo>
                  <a:cubicBezTo>
                    <a:pt x="655081" y="125521"/>
                    <a:pt x="656249" y="128759"/>
                    <a:pt x="656350" y="131674"/>
                  </a:cubicBezTo>
                  <a:cubicBezTo>
                    <a:pt x="656217" y="134074"/>
                    <a:pt x="655417" y="136741"/>
                    <a:pt x="653950" y="139675"/>
                  </a:cubicBezTo>
                  <a:cubicBezTo>
                    <a:pt x="652483" y="142609"/>
                    <a:pt x="651150" y="145123"/>
                    <a:pt x="649950" y="147219"/>
                  </a:cubicBezTo>
                  <a:lnTo>
                    <a:pt x="627090" y="189876"/>
                  </a:lnTo>
                  <a:lnTo>
                    <a:pt x="627699" y="190485"/>
                  </a:lnTo>
                  <a:lnTo>
                    <a:pt x="674029" y="157277"/>
                  </a:lnTo>
                  <a:lnTo>
                    <a:pt x="674190" y="158630"/>
                  </a:lnTo>
                  <a:lnTo>
                    <a:pt x="683135" y="147219"/>
                  </a:lnTo>
                  <a:cubicBezTo>
                    <a:pt x="679992" y="146958"/>
                    <a:pt x="677820" y="146108"/>
                    <a:pt x="676620" y="144666"/>
                  </a:cubicBezTo>
                  <a:cubicBezTo>
                    <a:pt x="675420" y="143225"/>
                    <a:pt x="674848" y="140926"/>
                    <a:pt x="674905" y="137770"/>
                  </a:cubicBezTo>
                  <a:cubicBezTo>
                    <a:pt x="675244" y="130319"/>
                    <a:pt x="678021" y="123275"/>
                    <a:pt x="683236" y="116637"/>
                  </a:cubicBezTo>
                  <a:cubicBezTo>
                    <a:pt x="688451" y="109999"/>
                    <a:pt x="694072" y="104581"/>
                    <a:pt x="700099" y="100381"/>
                  </a:cubicBezTo>
                  <a:cubicBezTo>
                    <a:pt x="706125" y="96182"/>
                    <a:pt x="710526" y="94014"/>
                    <a:pt x="713300" y="93879"/>
                  </a:cubicBezTo>
                  <a:cubicBezTo>
                    <a:pt x="714860" y="93923"/>
                    <a:pt x="716154" y="94444"/>
                    <a:pt x="717181" y="95441"/>
                  </a:cubicBezTo>
                  <a:cubicBezTo>
                    <a:pt x="718209" y="96438"/>
                    <a:pt x="718741" y="97644"/>
                    <a:pt x="718780" y="99060"/>
                  </a:cubicBezTo>
                  <a:cubicBezTo>
                    <a:pt x="718767" y="100578"/>
                    <a:pt x="718564" y="102039"/>
                    <a:pt x="718171" y="103442"/>
                  </a:cubicBezTo>
                  <a:cubicBezTo>
                    <a:pt x="717777" y="104845"/>
                    <a:pt x="717270" y="106230"/>
                    <a:pt x="716649" y="107595"/>
                  </a:cubicBezTo>
                  <a:cubicBezTo>
                    <a:pt x="731001" y="105468"/>
                    <a:pt x="742272" y="103855"/>
                    <a:pt x="750461" y="102756"/>
                  </a:cubicBezTo>
                  <a:cubicBezTo>
                    <a:pt x="758650" y="101658"/>
                    <a:pt x="763525" y="101950"/>
                    <a:pt x="765088" y="103632"/>
                  </a:cubicBezTo>
                  <a:cubicBezTo>
                    <a:pt x="767355" y="106496"/>
                    <a:pt x="769069" y="109227"/>
                    <a:pt x="770231" y="111824"/>
                  </a:cubicBezTo>
                  <a:cubicBezTo>
                    <a:pt x="771393" y="114421"/>
                    <a:pt x="772117" y="117075"/>
                    <a:pt x="772403" y="119787"/>
                  </a:cubicBezTo>
                  <a:cubicBezTo>
                    <a:pt x="772308" y="124384"/>
                    <a:pt x="771051" y="128143"/>
                    <a:pt x="768631" y="131064"/>
                  </a:cubicBezTo>
                  <a:cubicBezTo>
                    <a:pt x="766212" y="133985"/>
                    <a:pt x="763202" y="136830"/>
                    <a:pt x="759602" y="139599"/>
                  </a:cubicBezTo>
                  <a:cubicBezTo>
                    <a:pt x="754744" y="143618"/>
                    <a:pt x="749676" y="148838"/>
                    <a:pt x="744400" y="155258"/>
                  </a:cubicBezTo>
                  <a:cubicBezTo>
                    <a:pt x="739123" y="161678"/>
                    <a:pt x="736265" y="168040"/>
                    <a:pt x="735827" y="174346"/>
                  </a:cubicBezTo>
                  <a:cubicBezTo>
                    <a:pt x="735935" y="176835"/>
                    <a:pt x="736938" y="178867"/>
                    <a:pt x="738837" y="180442"/>
                  </a:cubicBezTo>
                  <a:cubicBezTo>
                    <a:pt x="740736" y="182017"/>
                    <a:pt x="742882" y="182830"/>
                    <a:pt x="745276" y="182880"/>
                  </a:cubicBezTo>
                  <a:cubicBezTo>
                    <a:pt x="749739" y="182683"/>
                    <a:pt x="754597" y="180877"/>
                    <a:pt x="759850" y="177462"/>
                  </a:cubicBezTo>
                  <a:cubicBezTo>
                    <a:pt x="765103" y="174047"/>
                    <a:pt x="770187" y="170209"/>
                    <a:pt x="775101" y="165947"/>
                  </a:cubicBezTo>
                  <a:cubicBezTo>
                    <a:pt x="780016" y="161685"/>
                    <a:pt x="784196" y="158186"/>
                    <a:pt x="787643" y="155448"/>
                  </a:cubicBezTo>
                  <a:lnTo>
                    <a:pt x="789211" y="163721"/>
                  </a:lnTo>
                  <a:lnTo>
                    <a:pt x="796558" y="146819"/>
                  </a:lnTo>
                  <a:cubicBezTo>
                    <a:pt x="804691" y="137687"/>
                    <a:pt x="814939" y="129413"/>
                    <a:pt x="827300" y="121997"/>
                  </a:cubicBezTo>
                  <a:cubicBezTo>
                    <a:pt x="839661" y="114580"/>
                    <a:pt x="852192" y="108630"/>
                    <a:pt x="864893" y="104147"/>
                  </a:cubicBezTo>
                  <a:cubicBezTo>
                    <a:pt x="877594" y="99664"/>
                    <a:pt x="888522" y="97257"/>
                    <a:pt x="897676" y="96927"/>
                  </a:cubicBezTo>
                  <a:cubicBezTo>
                    <a:pt x="904635" y="97174"/>
                    <a:pt x="909690" y="99118"/>
                    <a:pt x="912840" y="102756"/>
                  </a:cubicBezTo>
                  <a:cubicBezTo>
                    <a:pt x="915989" y="106395"/>
                    <a:pt x="917539" y="109328"/>
                    <a:pt x="917488" y="111557"/>
                  </a:cubicBezTo>
                  <a:cubicBezTo>
                    <a:pt x="917215" y="113418"/>
                    <a:pt x="915780" y="115031"/>
                    <a:pt x="913183" y="116396"/>
                  </a:cubicBezTo>
                  <a:cubicBezTo>
                    <a:pt x="910586" y="117761"/>
                    <a:pt x="908465" y="118688"/>
                    <a:pt x="906820" y="119177"/>
                  </a:cubicBezTo>
                  <a:cubicBezTo>
                    <a:pt x="909722" y="120346"/>
                    <a:pt x="911919" y="121895"/>
                    <a:pt x="913411" y="123825"/>
                  </a:cubicBezTo>
                  <a:cubicBezTo>
                    <a:pt x="914903" y="125756"/>
                    <a:pt x="915653" y="128372"/>
                    <a:pt x="915659" y="131674"/>
                  </a:cubicBezTo>
                  <a:cubicBezTo>
                    <a:pt x="915332" y="135040"/>
                    <a:pt x="913040" y="139349"/>
                    <a:pt x="908784" y="144600"/>
                  </a:cubicBezTo>
                  <a:cubicBezTo>
                    <a:pt x="904528" y="149851"/>
                    <a:pt x="900272" y="155356"/>
                    <a:pt x="896017" y="161115"/>
                  </a:cubicBezTo>
                  <a:cubicBezTo>
                    <a:pt x="891761" y="166875"/>
                    <a:pt x="889469" y="172199"/>
                    <a:pt x="889142" y="177089"/>
                  </a:cubicBezTo>
                  <a:cubicBezTo>
                    <a:pt x="889230" y="179661"/>
                    <a:pt x="890196" y="181528"/>
                    <a:pt x="892037" y="182690"/>
                  </a:cubicBezTo>
                  <a:cubicBezTo>
                    <a:pt x="893879" y="183852"/>
                    <a:pt x="896063" y="184423"/>
                    <a:pt x="898590" y="184404"/>
                  </a:cubicBezTo>
                  <a:cubicBezTo>
                    <a:pt x="905175" y="183941"/>
                    <a:pt x="912351" y="180982"/>
                    <a:pt x="920117" y="175527"/>
                  </a:cubicBezTo>
                  <a:lnTo>
                    <a:pt x="933393" y="166064"/>
                  </a:lnTo>
                  <a:lnTo>
                    <a:pt x="933372" y="165812"/>
                  </a:lnTo>
                  <a:lnTo>
                    <a:pt x="1014126" y="78944"/>
                  </a:lnTo>
                  <a:cubicBezTo>
                    <a:pt x="1017618" y="74778"/>
                    <a:pt x="1021148" y="70993"/>
                    <a:pt x="1024716" y="67590"/>
                  </a:cubicBezTo>
                  <a:cubicBezTo>
                    <a:pt x="1028284" y="64186"/>
                    <a:pt x="1032880" y="62383"/>
                    <a:pt x="1038505" y="62180"/>
                  </a:cubicBezTo>
                  <a:close/>
                  <a:moveTo>
                    <a:pt x="401766" y="22822"/>
                  </a:moveTo>
                  <a:cubicBezTo>
                    <a:pt x="405005" y="23076"/>
                    <a:pt x="407062" y="24702"/>
                    <a:pt x="407939" y="27699"/>
                  </a:cubicBezTo>
                  <a:cubicBezTo>
                    <a:pt x="408815" y="30696"/>
                    <a:pt x="409196" y="33541"/>
                    <a:pt x="409082" y="36233"/>
                  </a:cubicBezTo>
                  <a:cubicBezTo>
                    <a:pt x="408840" y="42622"/>
                    <a:pt x="407037" y="50038"/>
                    <a:pt x="403671" y="58484"/>
                  </a:cubicBezTo>
                  <a:cubicBezTo>
                    <a:pt x="400306" y="66929"/>
                    <a:pt x="396826" y="73737"/>
                    <a:pt x="393232" y="78906"/>
                  </a:cubicBezTo>
                  <a:lnTo>
                    <a:pt x="336270" y="158458"/>
                  </a:lnTo>
                  <a:cubicBezTo>
                    <a:pt x="340543" y="161176"/>
                    <a:pt x="343789" y="164732"/>
                    <a:pt x="346007" y="169126"/>
                  </a:cubicBezTo>
                  <a:cubicBezTo>
                    <a:pt x="348226" y="173520"/>
                    <a:pt x="350254" y="177991"/>
                    <a:pt x="352093" y="182537"/>
                  </a:cubicBezTo>
                  <a:lnTo>
                    <a:pt x="393232" y="156934"/>
                  </a:lnTo>
                  <a:lnTo>
                    <a:pt x="396585" y="168212"/>
                  </a:lnTo>
                  <a:cubicBezTo>
                    <a:pt x="390546" y="173762"/>
                    <a:pt x="384336" y="179045"/>
                    <a:pt x="377954" y="184061"/>
                  </a:cubicBezTo>
                  <a:cubicBezTo>
                    <a:pt x="371572" y="189078"/>
                    <a:pt x="364676" y="193447"/>
                    <a:pt x="357266" y="197168"/>
                  </a:cubicBezTo>
                  <a:cubicBezTo>
                    <a:pt x="357831" y="200057"/>
                    <a:pt x="358072" y="202889"/>
                    <a:pt x="357989" y="205664"/>
                  </a:cubicBezTo>
                  <a:cubicBezTo>
                    <a:pt x="357907" y="208439"/>
                    <a:pt x="357767" y="211195"/>
                    <a:pt x="357570" y="213932"/>
                  </a:cubicBezTo>
                  <a:cubicBezTo>
                    <a:pt x="356384" y="226192"/>
                    <a:pt x="351852" y="237639"/>
                    <a:pt x="343972" y="248273"/>
                  </a:cubicBezTo>
                  <a:cubicBezTo>
                    <a:pt x="336093" y="258907"/>
                    <a:pt x="327113" y="267712"/>
                    <a:pt x="317032" y="274689"/>
                  </a:cubicBezTo>
                  <a:cubicBezTo>
                    <a:pt x="306950" y="281665"/>
                    <a:pt x="298014" y="285797"/>
                    <a:pt x="290222" y="287084"/>
                  </a:cubicBezTo>
                  <a:cubicBezTo>
                    <a:pt x="285593" y="287494"/>
                    <a:pt x="281967" y="285421"/>
                    <a:pt x="279344" y="280864"/>
                  </a:cubicBezTo>
                  <a:cubicBezTo>
                    <a:pt x="276721" y="276307"/>
                    <a:pt x="274876" y="271072"/>
                    <a:pt x="273809" y="265161"/>
                  </a:cubicBezTo>
                  <a:cubicBezTo>
                    <a:pt x="272742" y="259249"/>
                    <a:pt x="272227" y="254467"/>
                    <a:pt x="272264" y="250813"/>
                  </a:cubicBezTo>
                  <a:cubicBezTo>
                    <a:pt x="272639" y="240678"/>
                    <a:pt x="275162" y="230162"/>
                    <a:pt x="279836" y="219266"/>
                  </a:cubicBezTo>
                  <a:cubicBezTo>
                    <a:pt x="284509" y="208369"/>
                    <a:pt x="289087" y="198463"/>
                    <a:pt x="293570" y="189548"/>
                  </a:cubicBezTo>
                  <a:cubicBezTo>
                    <a:pt x="291072" y="187033"/>
                    <a:pt x="288992" y="184442"/>
                    <a:pt x="287331" y="181775"/>
                  </a:cubicBezTo>
                  <a:cubicBezTo>
                    <a:pt x="285669" y="179108"/>
                    <a:pt x="284807" y="175908"/>
                    <a:pt x="284744" y="172174"/>
                  </a:cubicBezTo>
                  <a:lnTo>
                    <a:pt x="285150" y="169987"/>
                  </a:lnTo>
                  <a:lnTo>
                    <a:pt x="281890" y="173097"/>
                  </a:lnTo>
                  <a:cubicBezTo>
                    <a:pt x="278501" y="176396"/>
                    <a:pt x="274803" y="180056"/>
                    <a:pt x="270793" y="184078"/>
                  </a:cubicBezTo>
                  <a:cubicBezTo>
                    <a:pt x="262775" y="192123"/>
                    <a:pt x="254419" y="199372"/>
                    <a:pt x="245726" y="205825"/>
                  </a:cubicBezTo>
                  <a:cubicBezTo>
                    <a:pt x="237032" y="212278"/>
                    <a:pt x="228905" y="215692"/>
                    <a:pt x="221344" y="216065"/>
                  </a:cubicBezTo>
                  <a:cubicBezTo>
                    <a:pt x="215572" y="215875"/>
                    <a:pt x="211284" y="213820"/>
                    <a:pt x="208480" y="209900"/>
                  </a:cubicBezTo>
                  <a:cubicBezTo>
                    <a:pt x="205677" y="205980"/>
                    <a:pt x="204281" y="201337"/>
                    <a:pt x="204294" y="195971"/>
                  </a:cubicBezTo>
                  <a:cubicBezTo>
                    <a:pt x="204776" y="186669"/>
                    <a:pt x="207922" y="177403"/>
                    <a:pt x="213733" y="168172"/>
                  </a:cubicBezTo>
                  <a:cubicBezTo>
                    <a:pt x="219543" y="158941"/>
                    <a:pt x="225125" y="150737"/>
                    <a:pt x="230478" y="143561"/>
                  </a:cubicBezTo>
                  <a:lnTo>
                    <a:pt x="229869" y="142952"/>
                  </a:lnTo>
                  <a:cubicBezTo>
                    <a:pt x="221046" y="149524"/>
                    <a:pt x="212733" y="156725"/>
                    <a:pt x="204929" y="164553"/>
                  </a:cubicBezTo>
                  <a:cubicBezTo>
                    <a:pt x="197126" y="172382"/>
                    <a:pt x="189795" y="180723"/>
                    <a:pt x="182936" y="189577"/>
                  </a:cubicBezTo>
                  <a:cubicBezTo>
                    <a:pt x="180444" y="192971"/>
                    <a:pt x="176885" y="197144"/>
                    <a:pt x="172260" y="202098"/>
                  </a:cubicBezTo>
                  <a:cubicBezTo>
                    <a:pt x="167635" y="207052"/>
                    <a:pt x="163167" y="209780"/>
                    <a:pt x="158854" y="210281"/>
                  </a:cubicBezTo>
                  <a:cubicBezTo>
                    <a:pt x="154433" y="210108"/>
                    <a:pt x="150999" y="208322"/>
                    <a:pt x="148551" y="204924"/>
                  </a:cubicBezTo>
                  <a:cubicBezTo>
                    <a:pt x="146103" y="201526"/>
                    <a:pt x="144382" y="197553"/>
                    <a:pt x="143388" y="193005"/>
                  </a:cubicBezTo>
                  <a:cubicBezTo>
                    <a:pt x="142394" y="188457"/>
                    <a:pt x="141868" y="184371"/>
                    <a:pt x="141810" y="180747"/>
                  </a:cubicBezTo>
                  <a:cubicBezTo>
                    <a:pt x="141639" y="173578"/>
                    <a:pt x="143299" y="165800"/>
                    <a:pt x="146793" y="157413"/>
                  </a:cubicBezTo>
                  <a:cubicBezTo>
                    <a:pt x="150286" y="149025"/>
                    <a:pt x="154813" y="140976"/>
                    <a:pt x="160372" y="133266"/>
                  </a:cubicBezTo>
                  <a:cubicBezTo>
                    <a:pt x="165931" y="125555"/>
                    <a:pt x="171723" y="119132"/>
                    <a:pt x="177749" y="113996"/>
                  </a:cubicBezTo>
                  <a:cubicBezTo>
                    <a:pt x="179656" y="112376"/>
                    <a:pt x="181486" y="111348"/>
                    <a:pt x="183241" y="110910"/>
                  </a:cubicBezTo>
                  <a:cubicBezTo>
                    <a:pt x="184995" y="110471"/>
                    <a:pt x="187131" y="110281"/>
                    <a:pt x="189648" y="110338"/>
                  </a:cubicBezTo>
                  <a:cubicBezTo>
                    <a:pt x="198353" y="110770"/>
                    <a:pt x="203437" y="111735"/>
                    <a:pt x="204899" y="113234"/>
                  </a:cubicBezTo>
                  <a:cubicBezTo>
                    <a:pt x="206361" y="114732"/>
                    <a:pt x="206870" y="116002"/>
                    <a:pt x="206425" y="117044"/>
                  </a:cubicBezTo>
                  <a:cubicBezTo>
                    <a:pt x="205951" y="121268"/>
                    <a:pt x="202629" y="126807"/>
                    <a:pt x="196459" y="133661"/>
                  </a:cubicBezTo>
                  <a:cubicBezTo>
                    <a:pt x="190290" y="140515"/>
                    <a:pt x="184120" y="147115"/>
                    <a:pt x="177951" y="153462"/>
                  </a:cubicBezTo>
                  <a:cubicBezTo>
                    <a:pt x="171781" y="159808"/>
                    <a:pt x="168459" y="164331"/>
                    <a:pt x="167985" y="167031"/>
                  </a:cubicBezTo>
                  <a:cubicBezTo>
                    <a:pt x="168010" y="167971"/>
                    <a:pt x="168341" y="168758"/>
                    <a:pt x="168976" y="169393"/>
                  </a:cubicBezTo>
                  <a:cubicBezTo>
                    <a:pt x="169612" y="170028"/>
                    <a:pt x="170400" y="170358"/>
                    <a:pt x="171341" y="170384"/>
                  </a:cubicBezTo>
                  <a:cubicBezTo>
                    <a:pt x="172454" y="170301"/>
                    <a:pt x="173585" y="169780"/>
                    <a:pt x="174736" y="168821"/>
                  </a:cubicBezTo>
                  <a:cubicBezTo>
                    <a:pt x="175886" y="167863"/>
                    <a:pt x="176789" y="166961"/>
                    <a:pt x="177444" y="166116"/>
                  </a:cubicBezTo>
                  <a:cubicBezTo>
                    <a:pt x="186067" y="155482"/>
                    <a:pt x="196745" y="144950"/>
                    <a:pt x="209479" y="134519"/>
                  </a:cubicBezTo>
                  <a:cubicBezTo>
                    <a:pt x="222213" y="124088"/>
                    <a:pt x="234081" y="115384"/>
                    <a:pt x="245085" y="108408"/>
                  </a:cubicBezTo>
                  <a:cubicBezTo>
                    <a:pt x="256089" y="101431"/>
                    <a:pt x="263307" y="97807"/>
                    <a:pt x="266740" y="97536"/>
                  </a:cubicBezTo>
                  <a:cubicBezTo>
                    <a:pt x="267362" y="97511"/>
                    <a:pt x="268099" y="97943"/>
                    <a:pt x="268950" y="98832"/>
                  </a:cubicBezTo>
                  <a:cubicBezTo>
                    <a:pt x="269801" y="99721"/>
                    <a:pt x="270690" y="101219"/>
                    <a:pt x="271617" y="103328"/>
                  </a:cubicBezTo>
                  <a:cubicBezTo>
                    <a:pt x="272550" y="105614"/>
                    <a:pt x="273426" y="108128"/>
                    <a:pt x="274246" y="110871"/>
                  </a:cubicBezTo>
                  <a:cubicBezTo>
                    <a:pt x="275065" y="113615"/>
                    <a:pt x="275713" y="116586"/>
                    <a:pt x="276189" y="119787"/>
                  </a:cubicBezTo>
                  <a:cubicBezTo>
                    <a:pt x="275726" y="123832"/>
                    <a:pt x="272486" y="128882"/>
                    <a:pt x="266469" y="134936"/>
                  </a:cubicBezTo>
                  <a:cubicBezTo>
                    <a:pt x="260452" y="140991"/>
                    <a:pt x="254435" y="147554"/>
                    <a:pt x="248418" y="154624"/>
                  </a:cubicBezTo>
                  <a:cubicBezTo>
                    <a:pt x="242401" y="161695"/>
                    <a:pt x="239161" y="168777"/>
                    <a:pt x="238698" y="175870"/>
                  </a:cubicBezTo>
                  <a:cubicBezTo>
                    <a:pt x="238736" y="177299"/>
                    <a:pt x="239270" y="178556"/>
                    <a:pt x="240299" y="179642"/>
                  </a:cubicBezTo>
                  <a:cubicBezTo>
                    <a:pt x="241327" y="180728"/>
                    <a:pt x="242623" y="181299"/>
                    <a:pt x="244185" y="181356"/>
                  </a:cubicBezTo>
                  <a:cubicBezTo>
                    <a:pt x="248134" y="181007"/>
                    <a:pt x="252732" y="179039"/>
                    <a:pt x="257977" y="175451"/>
                  </a:cubicBezTo>
                  <a:cubicBezTo>
                    <a:pt x="263222" y="171863"/>
                    <a:pt x="267362" y="168752"/>
                    <a:pt x="270398" y="166116"/>
                  </a:cubicBezTo>
                  <a:lnTo>
                    <a:pt x="288686" y="150876"/>
                  </a:lnTo>
                  <a:lnTo>
                    <a:pt x="290177" y="159081"/>
                  </a:lnTo>
                  <a:lnTo>
                    <a:pt x="301795" y="151753"/>
                  </a:lnTo>
                  <a:cubicBezTo>
                    <a:pt x="310631" y="146844"/>
                    <a:pt x="317902" y="140888"/>
                    <a:pt x="323610" y="133884"/>
                  </a:cubicBezTo>
                  <a:cubicBezTo>
                    <a:pt x="329317" y="126880"/>
                    <a:pt x="334450" y="119018"/>
                    <a:pt x="339009" y="110300"/>
                  </a:cubicBezTo>
                  <a:cubicBezTo>
                    <a:pt x="341130" y="106227"/>
                    <a:pt x="344783" y="99571"/>
                    <a:pt x="349966" y="90331"/>
                  </a:cubicBezTo>
                  <a:cubicBezTo>
                    <a:pt x="355150" y="81091"/>
                    <a:pt x="361003" y="71301"/>
                    <a:pt x="367525" y="60960"/>
                  </a:cubicBezTo>
                  <a:cubicBezTo>
                    <a:pt x="374047" y="50620"/>
                    <a:pt x="380377" y="41764"/>
                    <a:pt x="386515" y="34390"/>
                  </a:cubicBezTo>
                  <a:cubicBezTo>
                    <a:pt x="392653" y="27017"/>
                    <a:pt x="397736" y="23161"/>
                    <a:pt x="401766" y="22822"/>
                  </a:cubicBezTo>
                  <a:close/>
                  <a:moveTo>
                    <a:pt x="1221069" y="12192"/>
                  </a:moveTo>
                  <a:cubicBezTo>
                    <a:pt x="1223749" y="12154"/>
                    <a:pt x="1226542" y="12764"/>
                    <a:pt x="1229451" y="14020"/>
                  </a:cubicBezTo>
                  <a:cubicBezTo>
                    <a:pt x="1232359" y="15277"/>
                    <a:pt x="1233934" y="17410"/>
                    <a:pt x="1234175" y="20419"/>
                  </a:cubicBezTo>
                  <a:cubicBezTo>
                    <a:pt x="1233721" y="26020"/>
                    <a:pt x="1228572" y="35351"/>
                    <a:pt x="1218728" y="48413"/>
                  </a:cubicBezTo>
                  <a:cubicBezTo>
                    <a:pt x="1208885" y="61475"/>
                    <a:pt x="1197069" y="75749"/>
                    <a:pt x="1183281" y="91234"/>
                  </a:cubicBezTo>
                  <a:cubicBezTo>
                    <a:pt x="1169494" y="106720"/>
                    <a:pt x="1156458" y="120898"/>
                    <a:pt x="1144173" y="133770"/>
                  </a:cubicBezTo>
                  <a:cubicBezTo>
                    <a:pt x="1131888" y="146641"/>
                    <a:pt x="1123077" y="155687"/>
                    <a:pt x="1117742" y="160906"/>
                  </a:cubicBezTo>
                  <a:lnTo>
                    <a:pt x="1117742" y="172791"/>
                  </a:lnTo>
                  <a:cubicBezTo>
                    <a:pt x="1121686" y="169597"/>
                    <a:pt x="1127543" y="164767"/>
                    <a:pt x="1135312" y="158302"/>
                  </a:cubicBezTo>
                  <a:cubicBezTo>
                    <a:pt x="1143082" y="151836"/>
                    <a:pt x="1151527" y="145073"/>
                    <a:pt x="1160648" y="138013"/>
                  </a:cubicBezTo>
                  <a:cubicBezTo>
                    <a:pt x="1169769" y="130952"/>
                    <a:pt x="1178327" y="124932"/>
                    <a:pt x="1186324" y="119952"/>
                  </a:cubicBezTo>
                  <a:cubicBezTo>
                    <a:pt x="1194320" y="114972"/>
                    <a:pt x="1200517" y="112370"/>
                    <a:pt x="1204914" y="112147"/>
                  </a:cubicBezTo>
                  <a:cubicBezTo>
                    <a:pt x="1208724" y="112319"/>
                    <a:pt x="1212077" y="113881"/>
                    <a:pt x="1214973" y="116833"/>
                  </a:cubicBezTo>
                  <a:cubicBezTo>
                    <a:pt x="1217868" y="119785"/>
                    <a:pt x="1219392" y="123099"/>
                    <a:pt x="1219545" y="126775"/>
                  </a:cubicBezTo>
                  <a:cubicBezTo>
                    <a:pt x="1219113" y="130019"/>
                    <a:pt x="1216929" y="134121"/>
                    <a:pt x="1212992" y="139079"/>
                  </a:cubicBezTo>
                  <a:cubicBezTo>
                    <a:pt x="1209054" y="144038"/>
                    <a:pt x="1205956" y="147758"/>
                    <a:pt x="1203695" y="150240"/>
                  </a:cubicBezTo>
                  <a:cubicBezTo>
                    <a:pt x="1194679" y="161167"/>
                    <a:pt x="1189319" y="168112"/>
                    <a:pt x="1187617" y="171077"/>
                  </a:cubicBezTo>
                  <a:cubicBezTo>
                    <a:pt x="1185915" y="174042"/>
                    <a:pt x="1185280" y="176036"/>
                    <a:pt x="1185712" y="177058"/>
                  </a:cubicBezTo>
                  <a:cubicBezTo>
                    <a:pt x="1185763" y="179058"/>
                    <a:pt x="1186423" y="180620"/>
                    <a:pt x="1187693" y="181743"/>
                  </a:cubicBezTo>
                  <a:cubicBezTo>
                    <a:pt x="1188963" y="182867"/>
                    <a:pt x="1190538" y="183438"/>
                    <a:pt x="1192417" y="183458"/>
                  </a:cubicBezTo>
                  <a:cubicBezTo>
                    <a:pt x="1195928" y="183290"/>
                    <a:pt x="1200320" y="181796"/>
                    <a:pt x="1205592" y="178977"/>
                  </a:cubicBezTo>
                  <a:cubicBezTo>
                    <a:pt x="1210864" y="176157"/>
                    <a:pt x="1216068" y="173015"/>
                    <a:pt x="1221204" y="169552"/>
                  </a:cubicBezTo>
                  <a:cubicBezTo>
                    <a:pt x="1226341" y="166089"/>
                    <a:pt x="1230461" y="163309"/>
                    <a:pt x="1233565" y="161211"/>
                  </a:cubicBezTo>
                  <a:lnTo>
                    <a:pt x="1235090" y="173706"/>
                  </a:lnTo>
                  <a:cubicBezTo>
                    <a:pt x="1230151" y="177564"/>
                    <a:pt x="1223468" y="182647"/>
                    <a:pt x="1215042" y="188954"/>
                  </a:cubicBezTo>
                  <a:cubicBezTo>
                    <a:pt x="1206615" y="195262"/>
                    <a:pt x="1198038" y="200977"/>
                    <a:pt x="1189309" y="206099"/>
                  </a:cubicBezTo>
                  <a:cubicBezTo>
                    <a:pt x="1180580" y="211221"/>
                    <a:pt x="1173292" y="213934"/>
                    <a:pt x="1167446" y="214237"/>
                  </a:cubicBezTo>
                  <a:cubicBezTo>
                    <a:pt x="1162866" y="214078"/>
                    <a:pt x="1159391" y="212415"/>
                    <a:pt x="1157018" y="209247"/>
                  </a:cubicBezTo>
                  <a:cubicBezTo>
                    <a:pt x="1154646" y="206078"/>
                    <a:pt x="1153454" y="202358"/>
                    <a:pt x="1153441" y="198085"/>
                  </a:cubicBezTo>
                  <a:cubicBezTo>
                    <a:pt x="1153633" y="191607"/>
                    <a:pt x="1155584" y="184925"/>
                    <a:pt x="1159293" y="178040"/>
                  </a:cubicBezTo>
                  <a:cubicBezTo>
                    <a:pt x="1163003" y="171155"/>
                    <a:pt x="1167322" y="164541"/>
                    <a:pt x="1172249" y="158198"/>
                  </a:cubicBezTo>
                  <a:cubicBezTo>
                    <a:pt x="1177176" y="151854"/>
                    <a:pt x="1181563" y="146256"/>
                    <a:pt x="1185408" y="141403"/>
                  </a:cubicBezTo>
                  <a:lnTo>
                    <a:pt x="1184799" y="140793"/>
                  </a:lnTo>
                  <a:cubicBezTo>
                    <a:pt x="1167623" y="152857"/>
                    <a:pt x="1153962" y="164012"/>
                    <a:pt x="1143816" y="174259"/>
                  </a:cubicBezTo>
                  <a:cubicBezTo>
                    <a:pt x="1133669" y="184505"/>
                    <a:pt x="1125876" y="192771"/>
                    <a:pt x="1120437" y="199056"/>
                  </a:cubicBezTo>
                  <a:cubicBezTo>
                    <a:pt x="1114998" y="205341"/>
                    <a:pt x="1110753" y="208573"/>
                    <a:pt x="1107700" y="208751"/>
                  </a:cubicBezTo>
                  <a:cubicBezTo>
                    <a:pt x="1104197" y="208501"/>
                    <a:pt x="1101568" y="206360"/>
                    <a:pt x="1099812" y="202329"/>
                  </a:cubicBezTo>
                  <a:cubicBezTo>
                    <a:pt x="1098056" y="198298"/>
                    <a:pt x="1096891" y="193877"/>
                    <a:pt x="1096318" y="189067"/>
                  </a:cubicBezTo>
                  <a:cubicBezTo>
                    <a:pt x="1095745" y="184257"/>
                    <a:pt x="1095482" y="180559"/>
                    <a:pt x="1095529" y="177972"/>
                  </a:cubicBezTo>
                  <a:cubicBezTo>
                    <a:pt x="1095637" y="167649"/>
                    <a:pt x="1097399" y="158354"/>
                    <a:pt x="1100816" y="150088"/>
                  </a:cubicBezTo>
                  <a:cubicBezTo>
                    <a:pt x="1104233" y="141822"/>
                    <a:pt x="1108658" y="133441"/>
                    <a:pt x="1114090" y="124947"/>
                  </a:cubicBezTo>
                  <a:cubicBezTo>
                    <a:pt x="1126551" y="104847"/>
                    <a:pt x="1140361" y="86299"/>
                    <a:pt x="1155520" y="69303"/>
                  </a:cubicBezTo>
                  <a:cubicBezTo>
                    <a:pt x="1170680" y="52307"/>
                    <a:pt x="1184415" y="38612"/>
                    <a:pt x="1196726" y="28219"/>
                  </a:cubicBezTo>
                  <a:cubicBezTo>
                    <a:pt x="1209038" y="17826"/>
                    <a:pt x="1217152" y="12484"/>
                    <a:pt x="1221069" y="12192"/>
                  </a:cubicBezTo>
                  <a:close/>
                  <a:moveTo>
                    <a:pt x="125272" y="0"/>
                  </a:moveTo>
                  <a:cubicBezTo>
                    <a:pt x="135453" y="241"/>
                    <a:pt x="143026" y="3565"/>
                    <a:pt x="147992" y="9971"/>
                  </a:cubicBezTo>
                  <a:cubicBezTo>
                    <a:pt x="152958" y="16378"/>
                    <a:pt x="155431" y="24421"/>
                    <a:pt x="155412" y="34100"/>
                  </a:cubicBezTo>
                  <a:cubicBezTo>
                    <a:pt x="155209" y="44156"/>
                    <a:pt x="152454" y="56009"/>
                    <a:pt x="147147" y="69659"/>
                  </a:cubicBezTo>
                  <a:cubicBezTo>
                    <a:pt x="141840" y="83309"/>
                    <a:pt x="135199" y="97437"/>
                    <a:pt x="127225" y="112043"/>
                  </a:cubicBezTo>
                  <a:cubicBezTo>
                    <a:pt x="119251" y="126648"/>
                    <a:pt x="111161" y="140413"/>
                    <a:pt x="102956" y="153336"/>
                  </a:cubicBezTo>
                  <a:cubicBezTo>
                    <a:pt x="94751" y="166259"/>
                    <a:pt x="87650" y="177022"/>
                    <a:pt x="81651" y="185624"/>
                  </a:cubicBezTo>
                  <a:cubicBezTo>
                    <a:pt x="83187" y="190075"/>
                    <a:pt x="82760" y="194956"/>
                    <a:pt x="80369" y="200265"/>
                  </a:cubicBezTo>
                  <a:cubicBezTo>
                    <a:pt x="77978" y="205575"/>
                    <a:pt x="74774" y="210207"/>
                    <a:pt x="70758" y="214162"/>
                  </a:cubicBezTo>
                  <a:cubicBezTo>
                    <a:pt x="66742" y="218117"/>
                    <a:pt x="63065" y="220288"/>
                    <a:pt x="59726" y="220676"/>
                  </a:cubicBezTo>
                  <a:cubicBezTo>
                    <a:pt x="55939" y="220822"/>
                    <a:pt x="52170" y="219463"/>
                    <a:pt x="48421" y="216599"/>
                  </a:cubicBezTo>
                  <a:cubicBezTo>
                    <a:pt x="44672" y="213735"/>
                    <a:pt x="42654" y="210319"/>
                    <a:pt x="42369" y="206350"/>
                  </a:cubicBezTo>
                  <a:cubicBezTo>
                    <a:pt x="42432" y="204197"/>
                    <a:pt x="42991" y="202102"/>
                    <a:pt x="44044" y="200063"/>
                  </a:cubicBezTo>
                  <a:cubicBezTo>
                    <a:pt x="45097" y="198025"/>
                    <a:pt x="46264" y="196158"/>
                    <a:pt x="47546" y="194463"/>
                  </a:cubicBezTo>
                  <a:cubicBezTo>
                    <a:pt x="74119" y="156083"/>
                    <a:pt x="94260" y="123948"/>
                    <a:pt x="107968" y="98058"/>
                  </a:cubicBezTo>
                  <a:cubicBezTo>
                    <a:pt x="121676" y="72169"/>
                    <a:pt x="128563" y="55119"/>
                    <a:pt x="128627" y="46909"/>
                  </a:cubicBezTo>
                  <a:cubicBezTo>
                    <a:pt x="128666" y="44254"/>
                    <a:pt x="128055" y="41559"/>
                    <a:pt x="126797" y="38827"/>
                  </a:cubicBezTo>
                  <a:cubicBezTo>
                    <a:pt x="125539" y="36095"/>
                    <a:pt x="123403" y="34621"/>
                    <a:pt x="120391" y="34405"/>
                  </a:cubicBezTo>
                  <a:cubicBezTo>
                    <a:pt x="114616" y="35284"/>
                    <a:pt x="106512" y="38778"/>
                    <a:pt x="96079" y="44887"/>
                  </a:cubicBezTo>
                  <a:cubicBezTo>
                    <a:pt x="85646" y="50997"/>
                    <a:pt x="75197" y="58715"/>
                    <a:pt x="64733" y="68044"/>
                  </a:cubicBezTo>
                  <a:cubicBezTo>
                    <a:pt x="54269" y="77372"/>
                    <a:pt x="46103" y="87304"/>
                    <a:pt x="40235" y="97841"/>
                  </a:cubicBezTo>
                  <a:lnTo>
                    <a:pt x="47850" y="96317"/>
                  </a:lnTo>
                  <a:cubicBezTo>
                    <a:pt x="49589" y="95974"/>
                    <a:pt x="51517" y="95593"/>
                    <a:pt x="53636" y="95174"/>
                  </a:cubicBezTo>
                  <a:cubicBezTo>
                    <a:pt x="55755" y="94755"/>
                    <a:pt x="57683" y="94526"/>
                    <a:pt x="59422" y="94488"/>
                  </a:cubicBezTo>
                  <a:cubicBezTo>
                    <a:pt x="60202" y="94520"/>
                    <a:pt x="60849" y="94838"/>
                    <a:pt x="61363" y="95441"/>
                  </a:cubicBezTo>
                  <a:cubicBezTo>
                    <a:pt x="61877" y="96044"/>
                    <a:pt x="62143" y="96743"/>
                    <a:pt x="62162" y="97536"/>
                  </a:cubicBezTo>
                  <a:cubicBezTo>
                    <a:pt x="61972" y="99816"/>
                    <a:pt x="60830" y="101810"/>
                    <a:pt x="58737" y="103518"/>
                  </a:cubicBezTo>
                  <a:cubicBezTo>
                    <a:pt x="56643" y="105226"/>
                    <a:pt x="54740" y="106687"/>
                    <a:pt x="53027" y="107900"/>
                  </a:cubicBezTo>
                  <a:cubicBezTo>
                    <a:pt x="50324" y="110027"/>
                    <a:pt x="46212" y="113088"/>
                    <a:pt x="40689" y="117082"/>
                  </a:cubicBezTo>
                  <a:cubicBezTo>
                    <a:pt x="35167" y="121076"/>
                    <a:pt x="30748" y="123298"/>
                    <a:pt x="27434" y="123749"/>
                  </a:cubicBezTo>
                  <a:cubicBezTo>
                    <a:pt x="25255" y="123629"/>
                    <a:pt x="21959" y="122312"/>
                    <a:pt x="17545" y="119798"/>
                  </a:cubicBezTo>
                  <a:cubicBezTo>
                    <a:pt x="13131" y="117284"/>
                    <a:pt x="9089" y="114297"/>
                    <a:pt x="5420" y="110835"/>
                  </a:cubicBezTo>
                  <a:cubicBezTo>
                    <a:pt x="1752" y="107373"/>
                    <a:pt x="-55" y="104159"/>
                    <a:pt x="2" y="101194"/>
                  </a:cubicBezTo>
                  <a:cubicBezTo>
                    <a:pt x="1321" y="89366"/>
                    <a:pt x="6244" y="77534"/>
                    <a:pt x="14770" y="65698"/>
                  </a:cubicBezTo>
                  <a:cubicBezTo>
                    <a:pt x="23297" y="53861"/>
                    <a:pt x="33915" y="42995"/>
                    <a:pt x="46623" y="33100"/>
                  </a:cubicBezTo>
                  <a:cubicBezTo>
                    <a:pt x="59332" y="23204"/>
                    <a:pt x="72618" y="15254"/>
                    <a:pt x="86483" y="9250"/>
                  </a:cubicBezTo>
                  <a:cubicBezTo>
                    <a:pt x="100347" y="3246"/>
                    <a:pt x="113277" y="163"/>
                    <a:pt x="1252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EE7FAAAF-0A82-4BA5-A7DE-A34B2ED8C2F2}"/>
              </a:ext>
            </a:extLst>
          </p:cNvPr>
          <p:cNvGrpSpPr/>
          <p:nvPr/>
        </p:nvGrpSpPr>
        <p:grpSpPr>
          <a:xfrm rot="2016550">
            <a:off x="4876734" y="2146752"/>
            <a:ext cx="569187" cy="4009091"/>
            <a:chOff x="9328729" y="540163"/>
            <a:chExt cx="908119" cy="6396374"/>
          </a:xfrm>
        </p:grpSpPr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94FFE2FB-74FB-4A2E-9820-2317D0D84B8F}"/>
                </a:ext>
              </a:extLst>
            </p:cNvPr>
            <p:cNvSpPr/>
            <p:nvPr/>
          </p:nvSpPr>
          <p:spPr>
            <a:xfrm>
              <a:off x="9328729" y="1361755"/>
              <a:ext cx="601298" cy="404841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4">
              <a:extLst>
                <a:ext uri="{FF2B5EF4-FFF2-40B4-BE49-F238E27FC236}">
                  <a16:creationId xmlns:a16="http://schemas.microsoft.com/office/drawing/2014/main" id="{C74390CD-7CE4-418F-BDDF-C12B58B36CF0}"/>
                </a:ext>
              </a:extLst>
            </p:cNvPr>
            <p:cNvSpPr/>
            <p:nvPr/>
          </p:nvSpPr>
          <p:spPr>
            <a:xfrm>
              <a:off x="9955684" y="1357289"/>
              <a:ext cx="281164" cy="1572720"/>
            </a:xfrm>
            <a:custGeom>
              <a:avLst/>
              <a:gdLst>
                <a:gd name="connsiteX0" fmla="*/ 157495 w 281164"/>
                <a:gd name="connsiteY0" fmla="*/ 1288144 h 1572720"/>
                <a:gd name="connsiteX1" fmla="*/ 157495 w 281164"/>
                <a:gd name="connsiteY1" fmla="*/ 1568321 h 1572720"/>
                <a:gd name="connsiteX2" fmla="*/ 0 w 281164"/>
                <a:gd name="connsiteY2" fmla="*/ 1428232 h 1572720"/>
                <a:gd name="connsiteX3" fmla="*/ 26240 w 281164"/>
                <a:gd name="connsiteY3" fmla="*/ 8271 h 1572720"/>
                <a:gd name="connsiteX4" fmla="*/ 139097 w 281164"/>
                <a:gd name="connsiteY4" fmla="*/ 8271 h 1572720"/>
                <a:gd name="connsiteX5" fmla="*/ 139097 w 281164"/>
                <a:gd name="connsiteY5" fmla="*/ 191304 h 1572720"/>
                <a:gd name="connsiteX6" fmla="*/ 26240 w 281164"/>
                <a:gd name="connsiteY6" fmla="*/ 191304 h 1572720"/>
                <a:gd name="connsiteX7" fmla="*/ 190994 w 281164"/>
                <a:gd name="connsiteY7" fmla="*/ 0 h 1572720"/>
                <a:gd name="connsiteX8" fmla="*/ 281164 w 281164"/>
                <a:gd name="connsiteY8" fmla="*/ 0 h 1572720"/>
                <a:gd name="connsiteX9" fmla="*/ 281164 w 281164"/>
                <a:gd name="connsiteY9" fmla="*/ 1572720 h 1572720"/>
                <a:gd name="connsiteX10" fmla="*/ 190994 w 281164"/>
                <a:gd name="connsiteY10" fmla="*/ 1572720 h 1572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1164" h="1572720">
                  <a:moveTo>
                    <a:pt x="157495" y="1288144"/>
                  </a:moveTo>
                  <a:lnTo>
                    <a:pt x="157495" y="1568321"/>
                  </a:lnTo>
                  <a:lnTo>
                    <a:pt x="0" y="1428232"/>
                  </a:lnTo>
                  <a:close/>
                  <a:moveTo>
                    <a:pt x="26240" y="8271"/>
                  </a:moveTo>
                  <a:lnTo>
                    <a:pt x="139097" y="8271"/>
                  </a:lnTo>
                  <a:lnTo>
                    <a:pt x="139097" y="191304"/>
                  </a:lnTo>
                  <a:lnTo>
                    <a:pt x="26240" y="191304"/>
                  </a:lnTo>
                  <a:close/>
                  <a:moveTo>
                    <a:pt x="190994" y="0"/>
                  </a:moveTo>
                  <a:lnTo>
                    <a:pt x="281164" y="0"/>
                  </a:lnTo>
                  <a:lnTo>
                    <a:pt x="281164" y="1572720"/>
                  </a:lnTo>
                  <a:lnTo>
                    <a:pt x="190994" y="157272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: Top Corners Rounded 5">
              <a:extLst>
                <a:ext uri="{FF2B5EF4-FFF2-40B4-BE49-F238E27FC236}">
                  <a16:creationId xmlns:a16="http://schemas.microsoft.com/office/drawing/2014/main" id="{AF69F5AE-9C90-488D-B15C-8EC0D7740F8B}"/>
                </a:ext>
              </a:extLst>
            </p:cNvPr>
            <p:cNvSpPr/>
            <p:nvPr/>
          </p:nvSpPr>
          <p:spPr>
            <a:xfrm>
              <a:off x="9514470" y="540163"/>
              <a:ext cx="229816" cy="7778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6">
              <a:extLst>
                <a:ext uri="{FF2B5EF4-FFF2-40B4-BE49-F238E27FC236}">
                  <a16:creationId xmlns:a16="http://schemas.microsoft.com/office/drawing/2014/main" id="{5AF603F1-5F59-4421-B4C7-EA34AE2F98F6}"/>
                </a:ext>
              </a:extLst>
            </p:cNvPr>
            <p:cNvSpPr/>
            <p:nvPr/>
          </p:nvSpPr>
          <p:spPr>
            <a:xfrm rot="10800000">
              <a:off x="9530840" y="6422420"/>
              <a:ext cx="197075" cy="514117"/>
            </a:xfrm>
            <a:prstGeom prst="triangle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rapezoid 7">
              <a:extLst>
                <a:ext uri="{FF2B5EF4-FFF2-40B4-BE49-F238E27FC236}">
                  <a16:creationId xmlns:a16="http://schemas.microsoft.com/office/drawing/2014/main" id="{DA6C307D-CA48-4774-A0E7-A3C22ED82BD6}"/>
                </a:ext>
              </a:extLst>
            </p:cNvPr>
            <p:cNvSpPr/>
            <p:nvPr/>
          </p:nvSpPr>
          <p:spPr>
            <a:xfrm rot="10800000">
              <a:off x="9328729" y="5453882"/>
              <a:ext cx="601299" cy="924828"/>
            </a:xfrm>
            <a:prstGeom prst="trapezoid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569B2F4F-89A9-4F7F-8ED3-473F39446795}"/>
              </a:ext>
            </a:extLst>
          </p:cNvPr>
          <p:cNvSpPr txBox="1"/>
          <p:nvPr/>
        </p:nvSpPr>
        <p:spPr>
          <a:xfrm>
            <a:off x="7131562" y="2727410"/>
            <a:ext cx="42685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  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BEA685A-6206-40EA-8DF6-69A2FAC91D61}"/>
              </a:ext>
            </a:extLst>
          </p:cNvPr>
          <p:cNvSpPr txBox="1"/>
          <p:nvPr/>
        </p:nvSpPr>
        <p:spPr>
          <a:xfrm>
            <a:off x="7131562" y="1914289"/>
            <a:ext cx="42685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EDF7443-9C56-4B99-BCCC-2D94ADEE62A1}"/>
              </a:ext>
            </a:extLst>
          </p:cNvPr>
          <p:cNvSpPr txBox="1"/>
          <p:nvPr/>
        </p:nvSpPr>
        <p:spPr>
          <a:xfrm>
            <a:off x="9487435" y="5877116"/>
            <a:ext cx="1941499" cy="34051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7ACBA19-2A06-43C7-9424-FB03114C602F}"/>
              </a:ext>
            </a:extLst>
          </p:cNvPr>
          <p:cNvSpPr txBox="1"/>
          <p:nvPr/>
        </p:nvSpPr>
        <p:spPr>
          <a:xfrm>
            <a:off x="5321458" y="4617897"/>
            <a:ext cx="41659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A731935-914D-4B2E-B17B-E2B3C42DE39D}"/>
              </a:ext>
            </a:extLst>
          </p:cNvPr>
          <p:cNvSpPr txBox="1"/>
          <p:nvPr/>
        </p:nvSpPr>
        <p:spPr>
          <a:xfrm>
            <a:off x="5321458" y="4251304"/>
            <a:ext cx="4165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124C78C-BCAB-42F3-B189-4794A6CC712E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8ED60194-0A16-4218-9772-C942745D9BCB}"/>
              </a:ext>
            </a:extLst>
          </p:cNvPr>
          <p:cNvSpPr/>
          <p:nvPr/>
        </p:nvSpPr>
        <p:spPr>
          <a:xfrm>
            <a:off x="5645921" y="2492883"/>
            <a:ext cx="6546079" cy="31043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직사각형 2">
            <a:extLst>
              <a:ext uri="{FF2B5EF4-FFF2-40B4-BE49-F238E27FC236}">
                <a16:creationId xmlns:a16="http://schemas.microsoft.com/office/drawing/2014/main" id="{FB78EC71-D906-4B08-A0CC-8AC21A950BBF}"/>
              </a:ext>
            </a:extLst>
          </p:cNvPr>
          <p:cNvSpPr/>
          <p:nvPr/>
        </p:nvSpPr>
        <p:spPr>
          <a:xfrm>
            <a:off x="7115821" y="465251"/>
            <a:ext cx="450643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Quality Professional </a:t>
            </a:r>
            <a:endParaRPr lang="ko-KR" altLang="en-US" sz="36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  <a:p>
            <a:pPr algn="r"/>
            <a:r>
              <a:rPr lang="en-US" altLang="ko-KR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PPT Presentation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D6F547-5E86-4221-A079-D7C0D88415BC}"/>
              </a:ext>
            </a:extLst>
          </p:cNvPr>
          <p:cNvSpPr txBox="1"/>
          <p:nvPr/>
        </p:nvSpPr>
        <p:spPr>
          <a:xfrm>
            <a:off x="9006914" y="5701265"/>
            <a:ext cx="2727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 Presentation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03917F-D6B9-49D3-A57E-21378ED9ACF0}"/>
              </a:ext>
            </a:extLst>
          </p:cNvPr>
          <p:cNvSpPr txBox="1"/>
          <p:nvPr/>
        </p:nvSpPr>
        <p:spPr>
          <a:xfrm>
            <a:off x="8596914" y="3289330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B00B119-895C-4A01-8119-EE93717FD63F}"/>
              </a:ext>
            </a:extLst>
          </p:cNvPr>
          <p:cNvSpPr txBox="1"/>
          <p:nvPr/>
        </p:nvSpPr>
        <p:spPr>
          <a:xfrm>
            <a:off x="8596914" y="3610490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D357066-4B91-47BB-8787-498F9B53D7E2}"/>
              </a:ext>
            </a:extLst>
          </p:cNvPr>
          <p:cNvSpPr txBox="1"/>
          <p:nvPr/>
        </p:nvSpPr>
        <p:spPr>
          <a:xfrm>
            <a:off x="8596914" y="4573970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9470B2-5D13-4B3F-8A8E-1B1767607DA4}"/>
              </a:ext>
            </a:extLst>
          </p:cNvPr>
          <p:cNvSpPr txBox="1"/>
          <p:nvPr/>
        </p:nvSpPr>
        <p:spPr>
          <a:xfrm>
            <a:off x="8596914" y="4252810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B1A43FB-CDAC-42F0-8CC7-8C9712148317}"/>
              </a:ext>
            </a:extLst>
          </p:cNvPr>
          <p:cNvSpPr txBox="1"/>
          <p:nvPr/>
        </p:nvSpPr>
        <p:spPr>
          <a:xfrm>
            <a:off x="8596914" y="3931650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177BD3A-D4C6-4CF6-8E73-FBFB5E606D7D}"/>
              </a:ext>
            </a:extLst>
          </p:cNvPr>
          <p:cNvSpPr txBox="1"/>
          <p:nvPr/>
        </p:nvSpPr>
        <p:spPr>
          <a:xfrm>
            <a:off x="5885784" y="4050152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05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050" dirty="0">
                <a:solidFill>
                  <a:schemeClr val="accent4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050" dirty="0">
                <a:solidFill>
                  <a:schemeClr val="accent4"/>
                </a:solidFill>
                <a:cs typeface="Arial" pitchFamily="34" charset="0"/>
              </a:rPr>
              <a:t>CU USU AGAM INTEGRE IMPEDIT.</a:t>
            </a:r>
            <a:endParaRPr lang="ko-KR" altLang="en-US" sz="105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509FFB3-1389-42E7-AE2D-DA6651E7B046}"/>
              </a:ext>
            </a:extLst>
          </p:cNvPr>
          <p:cNvSpPr txBox="1"/>
          <p:nvPr/>
        </p:nvSpPr>
        <p:spPr>
          <a:xfrm>
            <a:off x="5885783" y="3350885"/>
            <a:ext cx="356844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cs typeface="Arial" pitchFamily="34" charset="0"/>
              </a:rPr>
              <a:t>L</a:t>
            </a:r>
            <a:r>
              <a:rPr lang="en-US" altLang="ko-KR" sz="2000" dirty="0">
                <a:cs typeface="Arial" pitchFamily="34" charset="0"/>
              </a:rPr>
              <a:t>OREM IPSUM</a:t>
            </a:r>
          </a:p>
          <a:p>
            <a:r>
              <a:rPr lang="en-US" altLang="ko-KR" sz="2000" dirty="0">
                <a:cs typeface="Arial" pitchFamily="34" charset="0"/>
              </a:rPr>
              <a:t>DOLOR SIT AMET, </a:t>
            </a:r>
            <a:endParaRPr lang="ko-KR" altLang="en-US" sz="20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5DF3D19F-DC24-4D1E-BE38-52C94580A912}"/>
              </a:ext>
            </a:extLst>
          </p:cNvPr>
          <p:cNvGrpSpPr/>
          <p:nvPr/>
        </p:nvGrpSpPr>
        <p:grpSpPr>
          <a:xfrm>
            <a:off x="5574812" y="4590318"/>
            <a:ext cx="3680309" cy="709281"/>
            <a:chOff x="1199735" y="1275606"/>
            <a:chExt cx="1962585" cy="70928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9C0FC12-4721-4A51-9C5B-1B579AC19459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ED7C4E6-6D2B-4E05-B224-96E44F88354D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3BFE00EC-BA9E-4154-A700-239F0615F510}"/>
              </a:ext>
            </a:extLst>
          </p:cNvPr>
          <p:cNvGrpSpPr/>
          <p:nvPr/>
        </p:nvGrpSpPr>
        <p:grpSpPr>
          <a:xfrm>
            <a:off x="8076949" y="2126510"/>
            <a:ext cx="2888511" cy="893947"/>
            <a:chOff x="1199735" y="1275606"/>
            <a:chExt cx="1962585" cy="89394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198FAD4-D39E-4164-99AD-4BC5E3E37AB3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047CDAD-CE7A-4392-B128-DBEE953628BB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7775A822-7AAB-4470-BEBE-B39BD4169292}"/>
              </a:ext>
            </a:extLst>
          </p:cNvPr>
          <p:cNvGrpSpPr/>
          <p:nvPr/>
        </p:nvGrpSpPr>
        <p:grpSpPr>
          <a:xfrm>
            <a:off x="4323743" y="5729889"/>
            <a:ext cx="3680309" cy="709281"/>
            <a:chOff x="1199735" y="1275606"/>
            <a:chExt cx="1962585" cy="70928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ADE79D1-A256-4AD1-8881-969CEF4635AA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318D4A4-F7C2-4606-AB9E-D83DC4DDAEAB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Rounded Rectangle 96">
            <a:extLst>
              <a:ext uri="{FF2B5EF4-FFF2-40B4-BE49-F238E27FC236}">
                <a16:creationId xmlns:a16="http://schemas.microsoft.com/office/drawing/2014/main" id="{5A0FCAD2-0088-44D0-A831-437C76F85F1A}"/>
              </a:ext>
            </a:extLst>
          </p:cNvPr>
          <p:cNvSpPr/>
          <p:nvPr/>
        </p:nvSpPr>
        <p:spPr>
          <a:xfrm>
            <a:off x="5744526" y="2705030"/>
            <a:ext cx="1160836" cy="36507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ircle: Hollow 4">
            <a:extLst>
              <a:ext uri="{FF2B5EF4-FFF2-40B4-BE49-F238E27FC236}">
                <a16:creationId xmlns:a16="http://schemas.microsoft.com/office/drawing/2014/main" id="{C68942AF-81A3-46EE-99EB-0B0ADD3FE7E1}"/>
              </a:ext>
            </a:extLst>
          </p:cNvPr>
          <p:cNvSpPr/>
          <p:nvPr/>
        </p:nvSpPr>
        <p:spPr>
          <a:xfrm>
            <a:off x="6200299" y="1620657"/>
            <a:ext cx="1445994" cy="1445994"/>
          </a:xfrm>
          <a:prstGeom prst="donu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ounded Rectangle 96">
            <a:extLst>
              <a:ext uri="{FF2B5EF4-FFF2-40B4-BE49-F238E27FC236}">
                <a16:creationId xmlns:a16="http://schemas.microsoft.com/office/drawing/2014/main" id="{D02FBABF-36D1-44AD-847A-CBDACF31EFB7}"/>
              </a:ext>
            </a:extLst>
          </p:cNvPr>
          <p:cNvSpPr/>
          <p:nvPr/>
        </p:nvSpPr>
        <p:spPr>
          <a:xfrm>
            <a:off x="6941228" y="1620657"/>
            <a:ext cx="5250772" cy="36507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ounded Rectangle 96">
            <a:extLst>
              <a:ext uri="{FF2B5EF4-FFF2-40B4-BE49-F238E27FC236}">
                <a16:creationId xmlns:a16="http://schemas.microsoft.com/office/drawing/2014/main" id="{A158E888-322A-4E59-A186-75530F62881F}"/>
              </a:ext>
            </a:extLst>
          </p:cNvPr>
          <p:cNvSpPr/>
          <p:nvPr/>
        </p:nvSpPr>
        <p:spPr>
          <a:xfrm>
            <a:off x="4547823" y="3789403"/>
            <a:ext cx="1160836" cy="3650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Circle: Hollow 7">
            <a:extLst>
              <a:ext uri="{FF2B5EF4-FFF2-40B4-BE49-F238E27FC236}">
                <a16:creationId xmlns:a16="http://schemas.microsoft.com/office/drawing/2014/main" id="{44017A4B-8EF8-4D50-AE51-FE6889A9984B}"/>
              </a:ext>
            </a:extLst>
          </p:cNvPr>
          <p:cNvSpPr/>
          <p:nvPr/>
        </p:nvSpPr>
        <p:spPr>
          <a:xfrm>
            <a:off x="5003596" y="2705030"/>
            <a:ext cx="1445994" cy="1445994"/>
          </a:xfrm>
          <a:prstGeom prst="donu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ounded Rectangle 96">
            <a:extLst>
              <a:ext uri="{FF2B5EF4-FFF2-40B4-BE49-F238E27FC236}">
                <a16:creationId xmlns:a16="http://schemas.microsoft.com/office/drawing/2014/main" id="{EED5E241-6775-4F81-AEE8-3C81E9DF4193}"/>
              </a:ext>
            </a:extLst>
          </p:cNvPr>
          <p:cNvSpPr/>
          <p:nvPr/>
        </p:nvSpPr>
        <p:spPr>
          <a:xfrm>
            <a:off x="3351119" y="4873776"/>
            <a:ext cx="1160836" cy="36507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Circle: Hollow 9">
            <a:extLst>
              <a:ext uri="{FF2B5EF4-FFF2-40B4-BE49-F238E27FC236}">
                <a16:creationId xmlns:a16="http://schemas.microsoft.com/office/drawing/2014/main" id="{CF02EFFB-6E9C-442D-87FA-8AE6BEF71A5F}"/>
              </a:ext>
            </a:extLst>
          </p:cNvPr>
          <p:cNvSpPr/>
          <p:nvPr/>
        </p:nvSpPr>
        <p:spPr>
          <a:xfrm>
            <a:off x="3806892" y="3789403"/>
            <a:ext cx="1445994" cy="1445994"/>
          </a:xfrm>
          <a:prstGeom prst="don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Oval 10">
            <a:extLst>
              <a:ext uri="{FF2B5EF4-FFF2-40B4-BE49-F238E27FC236}">
                <a16:creationId xmlns:a16="http://schemas.microsoft.com/office/drawing/2014/main" id="{932295C0-EF3D-46C9-B72D-3E647206F5E3}"/>
              </a:ext>
            </a:extLst>
          </p:cNvPr>
          <p:cNvSpPr/>
          <p:nvPr/>
        </p:nvSpPr>
        <p:spPr>
          <a:xfrm>
            <a:off x="2628406" y="5072469"/>
            <a:ext cx="1255140" cy="1255140"/>
          </a:xfrm>
          <a:prstGeom prst="ellipse">
            <a:avLst/>
          </a:prstGeom>
          <a:noFill/>
          <a:ln w="139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ounded Rectangle 96">
            <a:extLst>
              <a:ext uri="{FF2B5EF4-FFF2-40B4-BE49-F238E27FC236}">
                <a16:creationId xmlns:a16="http://schemas.microsoft.com/office/drawing/2014/main" id="{A85D8E66-3415-457A-AF26-114149D5BD1F}"/>
              </a:ext>
            </a:extLst>
          </p:cNvPr>
          <p:cNvSpPr/>
          <p:nvPr/>
        </p:nvSpPr>
        <p:spPr>
          <a:xfrm>
            <a:off x="0" y="5954697"/>
            <a:ext cx="3329596" cy="3650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Donut 8">
            <a:extLst>
              <a:ext uri="{FF2B5EF4-FFF2-40B4-BE49-F238E27FC236}">
                <a16:creationId xmlns:a16="http://schemas.microsoft.com/office/drawing/2014/main" id="{B46F31AA-C295-4A30-8BC1-7A50CC643A6E}"/>
              </a:ext>
            </a:extLst>
          </p:cNvPr>
          <p:cNvSpPr/>
          <p:nvPr/>
        </p:nvSpPr>
        <p:spPr>
          <a:xfrm>
            <a:off x="5564154" y="3205791"/>
            <a:ext cx="324876" cy="388331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" name="Donut 24">
            <a:extLst>
              <a:ext uri="{FF2B5EF4-FFF2-40B4-BE49-F238E27FC236}">
                <a16:creationId xmlns:a16="http://schemas.microsoft.com/office/drawing/2014/main" id="{D5382DCB-CD57-442F-8AF3-62D3D4E47533}"/>
              </a:ext>
            </a:extLst>
          </p:cNvPr>
          <p:cNvSpPr/>
          <p:nvPr/>
        </p:nvSpPr>
        <p:spPr>
          <a:xfrm>
            <a:off x="6735258" y="2147055"/>
            <a:ext cx="376074" cy="3791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" name="Block Arc 25">
            <a:extLst>
              <a:ext uri="{FF2B5EF4-FFF2-40B4-BE49-F238E27FC236}">
                <a16:creationId xmlns:a16="http://schemas.microsoft.com/office/drawing/2014/main" id="{C01FEC16-BABE-49AA-AA5E-FB38EF616699}"/>
              </a:ext>
            </a:extLst>
          </p:cNvPr>
          <p:cNvSpPr>
            <a:spLocks noChangeAspect="1"/>
          </p:cNvSpPr>
          <p:nvPr/>
        </p:nvSpPr>
        <p:spPr>
          <a:xfrm>
            <a:off x="3216102" y="5377582"/>
            <a:ext cx="270034" cy="390118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자유형 151">
            <a:extLst>
              <a:ext uri="{FF2B5EF4-FFF2-40B4-BE49-F238E27FC236}">
                <a16:creationId xmlns:a16="http://schemas.microsoft.com/office/drawing/2014/main" id="{F5CC78A3-3F64-47CD-A2AE-E490190EDC1D}"/>
              </a:ext>
            </a:extLst>
          </p:cNvPr>
          <p:cNvSpPr/>
          <p:nvPr/>
        </p:nvSpPr>
        <p:spPr>
          <a:xfrm>
            <a:off x="4336348" y="4349758"/>
            <a:ext cx="351214" cy="368624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Circle: Hollow 25">
            <a:extLst>
              <a:ext uri="{FF2B5EF4-FFF2-40B4-BE49-F238E27FC236}">
                <a16:creationId xmlns:a16="http://schemas.microsoft.com/office/drawing/2014/main" id="{8D02A164-AB1F-4129-86A5-33C25E14FE63}"/>
              </a:ext>
            </a:extLst>
          </p:cNvPr>
          <p:cNvSpPr/>
          <p:nvPr/>
        </p:nvSpPr>
        <p:spPr>
          <a:xfrm>
            <a:off x="2610189" y="4873776"/>
            <a:ext cx="1445994" cy="1445994"/>
          </a:xfrm>
          <a:prstGeom prst="don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6" name="Group 26">
            <a:extLst>
              <a:ext uri="{FF2B5EF4-FFF2-40B4-BE49-F238E27FC236}">
                <a16:creationId xmlns:a16="http://schemas.microsoft.com/office/drawing/2014/main" id="{30E5FE4F-D677-457E-902D-E0F1BA9BAA25}"/>
              </a:ext>
            </a:extLst>
          </p:cNvPr>
          <p:cNvGrpSpPr/>
          <p:nvPr/>
        </p:nvGrpSpPr>
        <p:grpSpPr>
          <a:xfrm>
            <a:off x="6825881" y="3450747"/>
            <a:ext cx="3680309" cy="709281"/>
            <a:chOff x="1199735" y="1275606"/>
            <a:chExt cx="1962585" cy="70928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7E9E362-82C5-4585-94CD-8050BA513E1F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982A6A0-ED0C-40BA-A53A-85718E855904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83AEF565-6F7A-4EAA-90EB-DA7554C1DA72}"/>
              </a:ext>
            </a:extLst>
          </p:cNvPr>
          <p:cNvSpPr txBox="1"/>
          <p:nvPr/>
        </p:nvSpPr>
        <p:spPr>
          <a:xfrm>
            <a:off x="692187" y="1584513"/>
            <a:ext cx="3137793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0" name="Graphic 14">
            <a:extLst>
              <a:ext uri="{FF2B5EF4-FFF2-40B4-BE49-F238E27FC236}">
                <a16:creationId xmlns:a16="http://schemas.microsoft.com/office/drawing/2014/main" id="{44043E9E-0191-4392-888B-8BB9A4014831}"/>
              </a:ext>
            </a:extLst>
          </p:cNvPr>
          <p:cNvGrpSpPr/>
          <p:nvPr/>
        </p:nvGrpSpPr>
        <p:grpSpPr>
          <a:xfrm>
            <a:off x="1241796" y="3351809"/>
            <a:ext cx="3538433" cy="2783038"/>
            <a:chOff x="2444748" y="555045"/>
            <a:chExt cx="7282048" cy="5727454"/>
          </a:xfrm>
        </p:grpSpPr>
        <p:sp>
          <p:nvSpPr>
            <p:cNvPr id="51" name="Freeform: Shape 18">
              <a:extLst>
                <a:ext uri="{FF2B5EF4-FFF2-40B4-BE49-F238E27FC236}">
                  <a16:creationId xmlns:a16="http://schemas.microsoft.com/office/drawing/2014/main" id="{934A62F3-8ABC-4D7A-BD38-8EAF439ABB4E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19">
              <a:extLst>
                <a:ext uri="{FF2B5EF4-FFF2-40B4-BE49-F238E27FC236}">
                  <a16:creationId xmlns:a16="http://schemas.microsoft.com/office/drawing/2014/main" id="{ABD26CD3-9AB3-408F-A806-261958DF4ABA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20">
              <a:extLst>
                <a:ext uri="{FF2B5EF4-FFF2-40B4-BE49-F238E27FC236}">
                  <a16:creationId xmlns:a16="http://schemas.microsoft.com/office/drawing/2014/main" id="{56C88C9A-F70F-43FD-B498-03741347154B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21">
              <a:extLst>
                <a:ext uri="{FF2B5EF4-FFF2-40B4-BE49-F238E27FC236}">
                  <a16:creationId xmlns:a16="http://schemas.microsoft.com/office/drawing/2014/main" id="{982DB405-8F5E-4FAD-9D15-28B9733BD3C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22">
              <a:extLst>
                <a:ext uri="{FF2B5EF4-FFF2-40B4-BE49-F238E27FC236}">
                  <a16:creationId xmlns:a16="http://schemas.microsoft.com/office/drawing/2014/main" id="{C2ADC1B1-C638-4065-9C70-74538C488832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23">
              <a:extLst>
                <a:ext uri="{FF2B5EF4-FFF2-40B4-BE49-F238E27FC236}">
                  <a16:creationId xmlns:a16="http://schemas.microsoft.com/office/drawing/2014/main" id="{C70F41F6-CE8C-4381-838F-E1F90EE0983C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24">
              <a:extLst>
                <a:ext uri="{FF2B5EF4-FFF2-40B4-BE49-F238E27FC236}">
                  <a16:creationId xmlns:a16="http://schemas.microsoft.com/office/drawing/2014/main" id="{9D6916AF-C074-427C-A057-2A10D4A9F7AF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25">
              <a:extLst>
                <a:ext uri="{FF2B5EF4-FFF2-40B4-BE49-F238E27FC236}">
                  <a16:creationId xmlns:a16="http://schemas.microsoft.com/office/drawing/2014/main" id="{DEBB0F01-4EC8-4692-82C9-0E3C92D14383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9" name="Group 21">
            <a:extLst>
              <a:ext uri="{FF2B5EF4-FFF2-40B4-BE49-F238E27FC236}">
                <a16:creationId xmlns:a16="http://schemas.microsoft.com/office/drawing/2014/main" id="{5FD96447-4CD7-4A4A-8829-52AE23EAAC7B}"/>
              </a:ext>
            </a:extLst>
          </p:cNvPr>
          <p:cNvGrpSpPr/>
          <p:nvPr/>
        </p:nvGrpSpPr>
        <p:grpSpPr>
          <a:xfrm>
            <a:off x="6358914" y="3606406"/>
            <a:ext cx="2382611" cy="1246635"/>
            <a:chOff x="317009" y="3681188"/>
            <a:chExt cx="4051524" cy="1246635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D2C0960-0715-44C0-B6F1-3B447C8AD9D1}"/>
                </a:ext>
              </a:extLst>
            </p:cNvPr>
            <p:cNvSpPr txBox="1"/>
            <p:nvPr/>
          </p:nvSpPr>
          <p:spPr>
            <a:xfrm>
              <a:off x="317009" y="3681188"/>
              <a:ext cx="4051524" cy="389513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B227DA1-EB96-4BA1-94B0-658A788F5F53}"/>
                </a:ext>
              </a:extLst>
            </p:cNvPr>
            <p:cNvSpPr txBox="1"/>
            <p:nvPr/>
          </p:nvSpPr>
          <p:spPr>
            <a:xfrm>
              <a:off x="395536" y="4096826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62" name="Group 24">
            <a:extLst>
              <a:ext uri="{FF2B5EF4-FFF2-40B4-BE49-F238E27FC236}">
                <a16:creationId xmlns:a16="http://schemas.microsoft.com/office/drawing/2014/main" id="{356FE7A5-16C2-43EF-9664-CA49A7202BFD}"/>
              </a:ext>
            </a:extLst>
          </p:cNvPr>
          <p:cNvGrpSpPr/>
          <p:nvPr/>
        </p:nvGrpSpPr>
        <p:grpSpPr>
          <a:xfrm>
            <a:off x="9028574" y="3606406"/>
            <a:ext cx="2382611" cy="1246635"/>
            <a:chOff x="317009" y="3681188"/>
            <a:chExt cx="4051524" cy="1246635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A1118EB-239E-4D85-A5F4-052EB15E2C71}"/>
                </a:ext>
              </a:extLst>
            </p:cNvPr>
            <p:cNvSpPr txBox="1"/>
            <p:nvPr/>
          </p:nvSpPr>
          <p:spPr>
            <a:xfrm>
              <a:off x="317009" y="3681188"/>
              <a:ext cx="4051524" cy="38951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43ED88AA-4866-418C-92FB-CC60D45EBF33}"/>
                </a:ext>
              </a:extLst>
            </p:cNvPr>
            <p:cNvSpPr txBox="1"/>
            <p:nvPr/>
          </p:nvSpPr>
          <p:spPr>
            <a:xfrm>
              <a:off x="395536" y="4096826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65" name="Group 30">
            <a:extLst>
              <a:ext uri="{FF2B5EF4-FFF2-40B4-BE49-F238E27FC236}">
                <a16:creationId xmlns:a16="http://schemas.microsoft.com/office/drawing/2014/main" id="{C068C1D4-F2E7-4C2A-89B5-FD86DCD8E3D2}"/>
              </a:ext>
            </a:extLst>
          </p:cNvPr>
          <p:cNvGrpSpPr/>
          <p:nvPr/>
        </p:nvGrpSpPr>
        <p:grpSpPr>
          <a:xfrm>
            <a:off x="6358914" y="4981059"/>
            <a:ext cx="2382611" cy="1246635"/>
            <a:chOff x="317009" y="3681188"/>
            <a:chExt cx="4051524" cy="1246635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AE51FDED-D337-47CB-B765-DCD4F81083CA}"/>
                </a:ext>
              </a:extLst>
            </p:cNvPr>
            <p:cNvSpPr txBox="1"/>
            <p:nvPr/>
          </p:nvSpPr>
          <p:spPr>
            <a:xfrm>
              <a:off x="317009" y="3681188"/>
              <a:ext cx="4051524" cy="389513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C5BD60E8-2D08-4AE6-89E3-BD7DFE2F25CD}"/>
                </a:ext>
              </a:extLst>
            </p:cNvPr>
            <p:cNvSpPr txBox="1"/>
            <p:nvPr/>
          </p:nvSpPr>
          <p:spPr>
            <a:xfrm>
              <a:off x="395536" y="4096826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68" name="Group 33">
            <a:extLst>
              <a:ext uri="{FF2B5EF4-FFF2-40B4-BE49-F238E27FC236}">
                <a16:creationId xmlns:a16="http://schemas.microsoft.com/office/drawing/2014/main" id="{B7C80A11-6340-4227-A489-D9DC7672AF67}"/>
              </a:ext>
            </a:extLst>
          </p:cNvPr>
          <p:cNvGrpSpPr/>
          <p:nvPr/>
        </p:nvGrpSpPr>
        <p:grpSpPr>
          <a:xfrm>
            <a:off x="9028574" y="4981059"/>
            <a:ext cx="2382611" cy="1246635"/>
            <a:chOff x="317009" y="3681188"/>
            <a:chExt cx="4051524" cy="1246635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6D6A321-9E8E-4BCA-AC6B-C279225E6A14}"/>
                </a:ext>
              </a:extLst>
            </p:cNvPr>
            <p:cNvSpPr txBox="1"/>
            <p:nvPr/>
          </p:nvSpPr>
          <p:spPr>
            <a:xfrm>
              <a:off x="317009" y="3681188"/>
              <a:ext cx="4051524" cy="389513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9A5699A-1229-464E-9EF3-698C42452F1C}"/>
                </a:ext>
              </a:extLst>
            </p:cNvPr>
            <p:cNvSpPr txBox="1"/>
            <p:nvPr/>
          </p:nvSpPr>
          <p:spPr>
            <a:xfrm>
              <a:off x="395536" y="4096826"/>
              <a:ext cx="397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</p:grpSp>
      <p:grpSp>
        <p:nvGrpSpPr>
          <p:cNvPr id="71" name="Group 18">
            <a:extLst>
              <a:ext uri="{FF2B5EF4-FFF2-40B4-BE49-F238E27FC236}">
                <a16:creationId xmlns:a16="http://schemas.microsoft.com/office/drawing/2014/main" id="{1E636AF2-543B-4543-9BD2-EA50120D3D2F}"/>
              </a:ext>
            </a:extLst>
          </p:cNvPr>
          <p:cNvGrpSpPr/>
          <p:nvPr/>
        </p:nvGrpSpPr>
        <p:grpSpPr>
          <a:xfrm>
            <a:off x="6338726" y="1557277"/>
            <a:ext cx="5006091" cy="1745035"/>
            <a:chOff x="4822352" y="1916832"/>
            <a:chExt cx="3422056" cy="1745035"/>
          </a:xfrm>
        </p:grpSpPr>
        <p:sp>
          <p:nvSpPr>
            <p:cNvPr id="72" name="Text Placeholder 10">
              <a:extLst>
                <a:ext uri="{FF2B5EF4-FFF2-40B4-BE49-F238E27FC236}">
                  <a16:creationId xmlns:a16="http://schemas.microsoft.com/office/drawing/2014/main" id="{E3785950-0FDB-48B1-A783-32E89EA1DF7D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BECC947D-6500-4C91-A9E4-78B7824A54B7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</a:t>
              </a:r>
            </a:p>
          </p:txBody>
        </p:sp>
      </p:grpSp>
      <p:grpSp>
        <p:nvGrpSpPr>
          <p:cNvPr id="74" name="Group 47">
            <a:extLst>
              <a:ext uri="{FF2B5EF4-FFF2-40B4-BE49-F238E27FC236}">
                <a16:creationId xmlns:a16="http://schemas.microsoft.com/office/drawing/2014/main" id="{25607DB7-A410-4423-9C82-13F4D99EBBE6}"/>
              </a:ext>
            </a:extLst>
          </p:cNvPr>
          <p:cNvGrpSpPr/>
          <p:nvPr/>
        </p:nvGrpSpPr>
        <p:grpSpPr>
          <a:xfrm>
            <a:off x="3925514" y="1512940"/>
            <a:ext cx="1725166" cy="2511526"/>
            <a:chOff x="3941816" y="1814078"/>
            <a:chExt cx="1781788" cy="2593958"/>
          </a:xfrm>
        </p:grpSpPr>
        <p:grpSp>
          <p:nvGrpSpPr>
            <p:cNvPr id="75" name="Group 48">
              <a:extLst>
                <a:ext uri="{FF2B5EF4-FFF2-40B4-BE49-F238E27FC236}">
                  <a16:creationId xmlns:a16="http://schemas.microsoft.com/office/drawing/2014/main" id="{2027370F-389C-4BE6-8D58-D9B8C6CF22DD}"/>
                </a:ext>
              </a:extLst>
            </p:cNvPr>
            <p:cNvGrpSpPr/>
            <p:nvPr/>
          </p:nvGrpSpPr>
          <p:grpSpPr>
            <a:xfrm>
              <a:off x="3941816" y="1814078"/>
              <a:ext cx="1781788" cy="2593958"/>
              <a:chOff x="2371069" y="2877253"/>
              <a:chExt cx="416267" cy="606009"/>
            </a:xfrm>
          </p:grpSpPr>
          <p:sp>
            <p:nvSpPr>
              <p:cNvPr id="80" name="Freeform 21">
                <a:extLst>
                  <a:ext uri="{FF2B5EF4-FFF2-40B4-BE49-F238E27FC236}">
                    <a16:creationId xmlns:a16="http://schemas.microsoft.com/office/drawing/2014/main" id="{F965B922-029D-48D9-A782-BBB0D9E74A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1069" y="2912822"/>
                <a:ext cx="416267" cy="570440"/>
              </a:xfrm>
              <a:custGeom>
                <a:avLst/>
                <a:gdLst>
                  <a:gd name="T0" fmla="*/ 353 w 353"/>
                  <a:gd name="T1" fmla="*/ 461 h 485"/>
                  <a:gd name="T2" fmla="*/ 329 w 353"/>
                  <a:gd name="T3" fmla="*/ 485 h 485"/>
                  <a:gd name="T4" fmla="*/ 24 w 353"/>
                  <a:gd name="T5" fmla="*/ 485 h 485"/>
                  <a:gd name="T6" fmla="*/ 0 w 353"/>
                  <a:gd name="T7" fmla="*/ 461 h 485"/>
                  <a:gd name="T8" fmla="*/ 0 w 353"/>
                  <a:gd name="T9" fmla="*/ 24 h 485"/>
                  <a:gd name="T10" fmla="*/ 24 w 353"/>
                  <a:gd name="T11" fmla="*/ 0 h 485"/>
                  <a:gd name="T12" fmla="*/ 329 w 353"/>
                  <a:gd name="T13" fmla="*/ 0 h 485"/>
                  <a:gd name="T14" fmla="*/ 353 w 353"/>
                  <a:gd name="T15" fmla="*/ 24 h 485"/>
                  <a:gd name="T16" fmla="*/ 353 w 353"/>
                  <a:gd name="T17" fmla="*/ 46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85">
                    <a:moveTo>
                      <a:pt x="353" y="461"/>
                    </a:moveTo>
                    <a:cubicBezTo>
                      <a:pt x="353" y="475"/>
                      <a:pt x="343" y="485"/>
                      <a:pt x="329" y="485"/>
                    </a:cubicBezTo>
                    <a:cubicBezTo>
                      <a:pt x="24" y="485"/>
                      <a:pt x="24" y="485"/>
                      <a:pt x="24" y="485"/>
                    </a:cubicBezTo>
                    <a:cubicBezTo>
                      <a:pt x="11" y="485"/>
                      <a:pt x="0" y="475"/>
                      <a:pt x="0" y="46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343" y="0"/>
                      <a:pt x="353" y="11"/>
                      <a:pt x="353" y="24"/>
                    </a:cubicBezTo>
                    <a:lnTo>
                      <a:pt x="353" y="46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Rectangle 54">
                <a:extLst>
                  <a:ext uri="{FF2B5EF4-FFF2-40B4-BE49-F238E27FC236}">
                    <a16:creationId xmlns:a16="http://schemas.microsoft.com/office/drawing/2014/main" id="{7B85191A-3858-4B60-A7B9-F690D2A5C1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8866" y="2956587"/>
                <a:ext cx="340673" cy="47147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Freeform 23">
                <a:extLst>
                  <a:ext uri="{FF2B5EF4-FFF2-40B4-BE49-F238E27FC236}">
                    <a16:creationId xmlns:a16="http://schemas.microsoft.com/office/drawing/2014/main" id="{BE89040B-225D-4C2B-A640-6E805BAE00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6877" y="2954100"/>
                <a:ext cx="345148" cy="476444"/>
              </a:xfrm>
              <a:custGeom>
                <a:avLst/>
                <a:gdLst>
                  <a:gd name="T0" fmla="*/ 689 w 694"/>
                  <a:gd name="T1" fmla="*/ 953 h 958"/>
                  <a:gd name="T2" fmla="*/ 689 w 694"/>
                  <a:gd name="T3" fmla="*/ 948 h 958"/>
                  <a:gd name="T4" fmla="*/ 9 w 694"/>
                  <a:gd name="T5" fmla="*/ 948 h 958"/>
                  <a:gd name="T6" fmla="*/ 9 w 694"/>
                  <a:gd name="T7" fmla="*/ 9 h 958"/>
                  <a:gd name="T8" fmla="*/ 684 w 694"/>
                  <a:gd name="T9" fmla="*/ 9 h 958"/>
                  <a:gd name="T10" fmla="*/ 684 w 694"/>
                  <a:gd name="T11" fmla="*/ 953 h 958"/>
                  <a:gd name="T12" fmla="*/ 689 w 694"/>
                  <a:gd name="T13" fmla="*/ 953 h 958"/>
                  <a:gd name="T14" fmla="*/ 689 w 694"/>
                  <a:gd name="T15" fmla="*/ 948 h 958"/>
                  <a:gd name="T16" fmla="*/ 689 w 694"/>
                  <a:gd name="T17" fmla="*/ 953 h 958"/>
                  <a:gd name="T18" fmla="*/ 694 w 694"/>
                  <a:gd name="T19" fmla="*/ 953 h 958"/>
                  <a:gd name="T20" fmla="*/ 694 w 694"/>
                  <a:gd name="T21" fmla="*/ 0 h 958"/>
                  <a:gd name="T22" fmla="*/ 0 w 694"/>
                  <a:gd name="T23" fmla="*/ 0 h 958"/>
                  <a:gd name="T24" fmla="*/ 0 w 694"/>
                  <a:gd name="T25" fmla="*/ 958 h 958"/>
                  <a:gd name="T26" fmla="*/ 694 w 694"/>
                  <a:gd name="T27" fmla="*/ 958 h 958"/>
                  <a:gd name="T28" fmla="*/ 694 w 694"/>
                  <a:gd name="T29" fmla="*/ 953 h 958"/>
                  <a:gd name="T30" fmla="*/ 689 w 694"/>
                  <a:gd name="T31" fmla="*/ 953 h 9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94" h="958">
                    <a:moveTo>
                      <a:pt x="689" y="953"/>
                    </a:moveTo>
                    <a:lnTo>
                      <a:pt x="689" y="948"/>
                    </a:lnTo>
                    <a:lnTo>
                      <a:pt x="9" y="948"/>
                    </a:lnTo>
                    <a:lnTo>
                      <a:pt x="9" y="9"/>
                    </a:lnTo>
                    <a:lnTo>
                      <a:pt x="684" y="9"/>
                    </a:lnTo>
                    <a:lnTo>
                      <a:pt x="684" y="953"/>
                    </a:lnTo>
                    <a:lnTo>
                      <a:pt x="689" y="953"/>
                    </a:lnTo>
                    <a:lnTo>
                      <a:pt x="689" y="948"/>
                    </a:lnTo>
                    <a:lnTo>
                      <a:pt x="689" y="953"/>
                    </a:lnTo>
                    <a:lnTo>
                      <a:pt x="694" y="953"/>
                    </a:lnTo>
                    <a:lnTo>
                      <a:pt x="694" y="0"/>
                    </a:lnTo>
                    <a:lnTo>
                      <a:pt x="0" y="0"/>
                    </a:lnTo>
                    <a:lnTo>
                      <a:pt x="0" y="958"/>
                    </a:lnTo>
                    <a:lnTo>
                      <a:pt x="694" y="958"/>
                    </a:lnTo>
                    <a:lnTo>
                      <a:pt x="694" y="953"/>
                    </a:lnTo>
                    <a:lnTo>
                      <a:pt x="689" y="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: Shape 56">
                <a:extLst>
                  <a:ext uri="{FF2B5EF4-FFF2-40B4-BE49-F238E27FC236}">
                    <a16:creationId xmlns:a16="http://schemas.microsoft.com/office/drawing/2014/main" id="{76D77E8E-71F1-436C-8943-96CF69D8FD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6261" y="3056183"/>
                <a:ext cx="220670" cy="301384"/>
              </a:xfrm>
              <a:custGeom>
                <a:avLst/>
                <a:gdLst>
                  <a:gd name="connsiteX0" fmla="*/ 27458 w 277014"/>
                  <a:gd name="connsiteY0" fmla="*/ 286961 h 301384"/>
                  <a:gd name="connsiteX1" fmla="*/ 250055 w 277014"/>
                  <a:gd name="connsiteY1" fmla="*/ 286961 h 301384"/>
                  <a:gd name="connsiteX2" fmla="*/ 257121 w 277014"/>
                  <a:gd name="connsiteY2" fmla="*/ 294173 h 301384"/>
                  <a:gd name="connsiteX3" fmla="*/ 250055 w 277014"/>
                  <a:gd name="connsiteY3" fmla="*/ 301384 h 301384"/>
                  <a:gd name="connsiteX4" fmla="*/ 27458 w 277014"/>
                  <a:gd name="connsiteY4" fmla="*/ 301384 h 301384"/>
                  <a:gd name="connsiteX5" fmla="*/ 20391 w 277014"/>
                  <a:gd name="connsiteY5" fmla="*/ 294173 h 301384"/>
                  <a:gd name="connsiteX6" fmla="*/ 27458 w 277014"/>
                  <a:gd name="connsiteY6" fmla="*/ 286961 h 301384"/>
                  <a:gd name="connsiteX7" fmla="*/ 7073 w 277014"/>
                  <a:gd name="connsiteY7" fmla="*/ 238720 h 301384"/>
                  <a:gd name="connsiteX8" fmla="*/ 269941 w 277014"/>
                  <a:gd name="connsiteY8" fmla="*/ 238720 h 301384"/>
                  <a:gd name="connsiteX9" fmla="*/ 277014 w 277014"/>
                  <a:gd name="connsiteY9" fmla="*/ 245932 h 301384"/>
                  <a:gd name="connsiteX10" fmla="*/ 269941 w 277014"/>
                  <a:gd name="connsiteY10" fmla="*/ 253143 h 301384"/>
                  <a:gd name="connsiteX11" fmla="*/ 7073 w 277014"/>
                  <a:gd name="connsiteY11" fmla="*/ 253143 h 301384"/>
                  <a:gd name="connsiteX12" fmla="*/ 0 w 277014"/>
                  <a:gd name="connsiteY12" fmla="*/ 245932 h 301384"/>
                  <a:gd name="connsiteX13" fmla="*/ 7073 w 277014"/>
                  <a:gd name="connsiteY13" fmla="*/ 238720 h 301384"/>
                  <a:gd name="connsiteX14" fmla="*/ 27458 w 277014"/>
                  <a:gd name="connsiteY14" fmla="*/ 191971 h 301384"/>
                  <a:gd name="connsiteX15" fmla="*/ 250055 w 277014"/>
                  <a:gd name="connsiteY15" fmla="*/ 191971 h 301384"/>
                  <a:gd name="connsiteX16" fmla="*/ 257121 w 277014"/>
                  <a:gd name="connsiteY16" fmla="*/ 198933 h 301384"/>
                  <a:gd name="connsiteX17" fmla="*/ 250055 w 277014"/>
                  <a:gd name="connsiteY17" fmla="*/ 205896 h 301384"/>
                  <a:gd name="connsiteX18" fmla="*/ 27458 w 277014"/>
                  <a:gd name="connsiteY18" fmla="*/ 205896 h 301384"/>
                  <a:gd name="connsiteX19" fmla="*/ 20391 w 277014"/>
                  <a:gd name="connsiteY19" fmla="*/ 198933 h 301384"/>
                  <a:gd name="connsiteX20" fmla="*/ 27458 w 277014"/>
                  <a:gd name="connsiteY20" fmla="*/ 191971 h 301384"/>
                  <a:gd name="connsiteX21" fmla="*/ 7073 w 277014"/>
                  <a:gd name="connsiteY21" fmla="*/ 143729 h 301384"/>
                  <a:gd name="connsiteX22" fmla="*/ 269941 w 277014"/>
                  <a:gd name="connsiteY22" fmla="*/ 143729 h 301384"/>
                  <a:gd name="connsiteX23" fmla="*/ 277014 w 277014"/>
                  <a:gd name="connsiteY23" fmla="*/ 150691 h 301384"/>
                  <a:gd name="connsiteX24" fmla="*/ 269941 w 277014"/>
                  <a:gd name="connsiteY24" fmla="*/ 157654 h 301384"/>
                  <a:gd name="connsiteX25" fmla="*/ 7073 w 277014"/>
                  <a:gd name="connsiteY25" fmla="*/ 157654 h 301384"/>
                  <a:gd name="connsiteX26" fmla="*/ 0 w 277014"/>
                  <a:gd name="connsiteY26" fmla="*/ 150691 h 301384"/>
                  <a:gd name="connsiteX27" fmla="*/ 7073 w 277014"/>
                  <a:gd name="connsiteY27" fmla="*/ 143729 h 301384"/>
                  <a:gd name="connsiteX28" fmla="*/ 27458 w 277014"/>
                  <a:gd name="connsiteY28" fmla="*/ 95488 h 301384"/>
                  <a:gd name="connsiteX29" fmla="*/ 250055 w 277014"/>
                  <a:gd name="connsiteY29" fmla="*/ 95488 h 301384"/>
                  <a:gd name="connsiteX30" fmla="*/ 257121 w 277014"/>
                  <a:gd name="connsiteY30" fmla="*/ 102450 h 301384"/>
                  <a:gd name="connsiteX31" fmla="*/ 250055 w 277014"/>
                  <a:gd name="connsiteY31" fmla="*/ 109413 h 301384"/>
                  <a:gd name="connsiteX32" fmla="*/ 27458 w 277014"/>
                  <a:gd name="connsiteY32" fmla="*/ 109413 h 301384"/>
                  <a:gd name="connsiteX33" fmla="*/ 20391 w 277014"/>
                  <a:gd name="connsiteY33" fmla="*/ 102450 h 301384"/>
                  <a:gd name="connsiteX34" fmla="*/ 27458 w 277014"/>
                  <a:gd name="connsiteY34" fmla="*/ 95488 h 301384"/>
                  <a:gd name="connsiteX35" fmla="*/ 7073 w 277014"/>
                  <a:gd name="connsiteY35" fmla="*/ 47247 h 301384"/>
                  <a:gd name="connsiteX36" fmla="*/ 269941 w 277014"/>
                  <a:gd name="connsiteY36" fmla="*/ 47247 h 301384"/>
                  <a:gd name="connsiteX37" fmla="*/ 277014 w 277014"/>
                  <a:gd name="connsiteY37" fmla="*/ 54209 h 301384"/>
                  <a:gd name="connsiteX38" fmla="*/ 269941 w 277014"/>
                  <a:gd name="connsiteY38" fmla="*/ 61172 h 301384"/>
                  <a:gd name="connsiteX39" fmla="*/ 7073 w 277014"/>
                  <a:gd name="connsiteY39" fmla="*/ 61172 h 301384"/>
                  <a:gd name="connsiteX40" fmla="*/ 0 w 277014"/>
                  <a:gd name="connsiteY40" fmla="*/ 54209 h 301384"/>
                  <a:gd name="connsiteX41" fmla="*/ 7073 w 277014"/>
                  <a:gd name="connsiteY41" fmla="*/ 47247 h 301384"/>
                  <a:gd name="connsiteX42" fmla="*/ 27458 w 277014"/>
                  <a:gd name="connsiteY42" fmla="*/ 0 h 301384"/>
                  <a:gd name="connsiteX43" fmla="*/ 250055 w 277014"/>
                  <a:gd name="connsiteY43" fmla="*/ 0 h 301384"/>
                  <a:gd name="connsiteX44" fmla="*/ 257121 w 277014"/>
                  <a:gd name="connsiteY44" fmla="*/ 7211 h 301384"/>
                  <a:gd name="connsiteX45" fmla="*/ 250055 w 277014"/>
                  <a:gd name="connsiteY45" fmla="*/ 14423 h 301384"/>
                  <a:gd name="connsiteX46" fmla="*/ 27458 w 277014"/>
                  <a:gd name="connsiteY46" fmla="*/ 14423 h 301384"/>
                  <a:gd name="connsiteX47" fmla="*/ 20391 w 277014"/>
                  <a:gd name="connsiteY47" fmla="*/ 7211 h 301384"/>
                  <a:gd name="connsiteX48" fmla="*/ 27458 w 277014"/>
                  <a:gd name="connsiteY48" fmla="*/ 0 h 301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77014" h="301384">
                    <a:moveTo>
                      <a:pt x="27458" y="286961"/>
                    </a:moveTo>
                    <a:cubicBezTo>
                      <a:pt x="27458" y="286961"/>
                      <a:pt x="27458" y="286961"/>
                      <a:pt x="250055" y="286961"/>
                    </a:cubicBezTo>
                    <a:cubicBezTo>
                      <a:pt x="254766" y="286961"/>
                      <a:pt x="257121" y="290567"/>
                      <a:pt x="257121" y="294173"/>
                    </a:cubicBezTo>
                    <a:cubicBezTo>
                      <a:pt x="257121" y="297778"/>
                      <a:pt x="254766" y="301384"/>
                      <a:pt x="250055" y="301384"/>
                    </a:cubicBezTo>
                    <a:cubicBezTo>
                      <a:pt x="250055" y="301384"/>
                      <a:pt x="250055" y="301384"/>
                      <a:pt x="27458" y="301384"/>
                    </a:cubicBezTo>
                    <a:cubicBezTo>
                      <a:pt x="23924" y="301384"/>
                      <a:pt x="20391" y="297778"/>
                      <a:pt x="20391" y="294173"/>
                    </a:cubicBezTo>
                    <a:cubicBezTo>
                      <a:pt x="20391" y="290567"/>
                      <a:pt x="23924" y="286961"/>
                      <a:pt x="27458" y="286961"/>
                    </a:cubicBezTo>
                    <a:close/>
                    <a:moveTo>
                      <a:pt x="7073" y="238720"/>
                    </a:moveTo>
                    <a:cubicBezTo>
                      <a:pt x="7073" y="238720"/>
                      <a:pt x="7073" y="238720"/>
                      <a:pt x="269941" y="238720"/>
                    </a:cubicBezTo>
                    <a:cubicBezTo>
                      <a:pt x="273478" y="238720"/>
                      <a:pt x="277014" y="242326"/>
                      <a:pt x="277014" y="245932"/>
                    </a:cubicBezTo>
                    <a:cubicBezTo>
                      <a:pt x="277014" y="250739"/>
                      <a:pt x="273478" y="253143"/>
                      <a:pt x="269941" y="253143"/>
                    </a:cubicBezTo>
                    <a:cubicBezTo>
                      <a:pt x="269941" y="253143"/>
                      <a:pt x="269941" y="253143"/>
                      <a:pt x="7073" y="253143"/>
                    </a:cubicBezTo>
                    <a:cubicBezTo>
                      <a:pt x="3536" y="253143"/>
                      <a:pt x="0" y="250739"/>
                      <a:pt x="0" y="245932"/>
                    </a:cubicBezTo>
                    <a:cubicBezTo>
                      <a:pt x="0" y="242326"/>
                      <a:pt x="3536" y="238720"/>
                      <a:pt x="7073" y="238720"/>
                    </a:cubicBezTo>
                    <a:close/>
                    <a:moveTo>
                      <a:pt x="27458" y="191971"/>
                    </a:moveTo>
                    <a:cubicBezTo>
                      <a:pt x="27458" y="191971"/>
                      <a:pt x="27458" y="191971"/>
                      <a:pt x="250055" y="191971"/>
                    </a:cubicBezTo>
                    <a:cubicBezTo>
                      <a:pt x="254766" y="191971"/>
                      <a:pt x="257121" y="194292"/>
                      <a:pt x="257121" y="198933"/>
                    </a:cubicBezTo>
                    <a:cubicBezTo>
                      <a:pt x="257121" y="202415"/>
                      <a:pt x="254766" y="205896"/>
                      <a:pt x="250055" y="205896"/>
                    </a:cubicBezTo>
                    <a:cubicBezTo>
                      <a:pt x="250055" y="205896"/>
                      <a:pt x="250055" y="205896"/>
                      <a:pt x="27458" y="205896"/>
                    </a:cubicBezTo>
                    <a:cubicBezTo>
                      <a:pt x="23924" y="205896"/>
                      <a:pt x="20391" y="202415"/>
                      <a:pt x="20391" y="198933"/>
                    </a:cubicBezTo>
                    <a:cubicBezTo>
                      <a:pt x="20391" y="194292"/>
                      <a:pt x="23924" y="191971"/>
                      <a:pt x="27458" y="191971"/>
                    </a:cubicBezTo>
                    <a:close/>
                    <a:moveTo>
                      <a:pt x="7073" y="143729"/>
                    </a:moveTo>
                    <a:cubicBezTo>
                      <a:pt x="7073" y="143729"/>
                      <a:pt x="7073" y="143729"/>
                      <a:pt x="269941" y="143729"/>
                    </a:cubicBezTo>
                    <a:cubicBezTo>
                      <a:pt x="273478" y="143729"/>
                      <a:pt x="277014" y="147210"/>
                      <a:pt x="277014" y="150691"/>
                    </a:cubicBezTo>
                    <a:cubicBezTo>
                      <a:pt x="277014" y="154173"/>
                      <a:pt x="273478" y="157654"/>
                      <a:pt x="269941" y="157654"/>
                    </a:cubicBezTo>
                    <a:cubicBezTo>
                      <a:pt x="269941" y="157654"/>
                      <a:pt x="269941" y="157654"/>
                      <a:pt x="7073" y="157654"/>
                    </a:cubicBezTo>
                    <a:cubicBezTo>
                      <a:pt x="3536" y="157654"/>
                      <a:pt x="0" y="154173"/>
                      <a:pt x="0" y="150691"/>
                    </a:cubicBezTo>
                    <a:cubicBezTo>
                      <a:pt x="0" y="147210"/>
                      <a:pt x="3536" y="143729"/>
                      <a:pt x="7073" y="143729"/>
                    </a:cubicBezTo>
                    <a:close/>
                    <a:moveTo>
                      <a:pt x="27458" y="95488"/>
                    </a:moveTo>
                    <a:cubicBezTo>
                      <a:pt x="27458" y="95488"/>
                      <a:pt x="27458" y="95488"/>
                      <a:pt x="250055" y="95488"/>
                    </a:cubicBezTo>
                    <a:cubicBezTo>
                      <a:pt x="254766" y="95488"/>
                      <a:pt x="257121" y="98969"/>
                      <a:pt x="257121" y="102450"/>
                    </a:cubicBezTo>
                    <a:cubicBezTo>
                      <a:pt x="257121" y="107092"/>
                      <a:pt x="254766" y="109413"/>
                      <a:pt x="250055" y="109413"/>
                    </a:cubicBezTo>
                    <a:cubicBezTo>
                      <a:pt x="250055" y="109413"/>
                      <a:pt x="250055" y="109413"/>
                      <a:pt x="27458" y="109413"/>
                    </a:cubicBezTo>
                    <a:cubicBezTo>
                      <a:pt x="23924" y="109413"/>
                      <a:pt x="20391" y="107092"/>
                      <a:pt x="20391" y="102450"/>
                    </a:cubicBezTo>
                    <a:cubicBezTo>
                      <a:pt x="20391" y="98969"/>
                      <a:pt x="23924" y="95488"/>
                      <a:pt x="27458" y="95488"/>
                    </a:cubicBezTo>
                    <a:close/>
                    <a:moveTo>
                      <a:pt x="7073" y="47247"/>
                    </a:moveTo>
                    <a:cubicBezTo>
                      <a:pt x="7073" y="47247"/>
                      <a:pt x="7073" y="47247"/>
                      <a:pt x="269941" y="47247"/>
                    </a:cubicBezTo>
                    <a:cubicBezTo>
                      <a:pt x="273478" y="47247"/>
                      <a:pt x="277014" y="50728"/>
                      <a:pt x="277014" y="54209"/>
                    </a:cubicBezTo>
                    <a:cubicBezTo>
                      <a:pt x="277014" y="58851"/>
                      <a:pt x="273478" y="61172"/>
                      <a:pt x="269941" y="61172"/>
                    </a:cubicBezTo>
                    <a:cubicBezTo>
                      <a:pt x="269941" y="61172"/>
                      <a:pt x="269941" y="61172"/>
                      <a:pt x="7073" y="61172"/>
                    </a:cubicBezTo>
                    <a:cubicBezTo>
                      <a:pt x="3536" y="61172"/>
                      <a:pt x="0" y="58851"/>
                      <a:pt x="0" y="54209"/>
                    </a:cubicBezTo>
                    <a:cubicBezTo>
                      <a:pt x="0" y="50728"/>
                      <a:pt x="3536" y="47247"/>
                      <a:pt x="7073" y="47247"/>
                    </a:cubicBezTo>
                    <a:close/>
                    <a:moveTo>
                      <a:pt x="27458" y="0"/>
                    </a:moveTo>
                    <a:cubicBezTo>
                      <a:pt x="27458" y="0"/>
                      <a:pt x="27458" y="0"/>
                      <a:pt x="250055" y="0"/>
                    </a:cubicBezTo>
                    <a:cubicBezTo>
                      <a:pt x="254766" y="0"/>
                      <a:pt x="257121" y="2404"/>
                      <a:pt x="257121" y="7211"/>
                    </a:cubicBezTo>
                    <a:cubicBezTo>
                      <a:pt x="257121" y="10817"/>
                      <a:pt x="254766" y="14423"/>
                      <a:pt x="250055" y="14423"/>
                    </a:cubicBezTo>
                    <a:cubicBezTo>
                      <a:pt x="250055" y="14423"/>
                      <a:pt x="250055" y="14423"/>
                      <a:pt x="27458" y="14423"/>
                    </a:cubicBezTo>
                    <a:cubicBezTo>
                      <a:pt x="23924" y="14423"/>
                      <a:pt x="20391" y="10817"/>
                      <a:pt x="20391" y="7211"/>
                    </a:cubicBezTo>
                    <a:cubicBezTo>
                      <a:pt x="20391" y="2404"/>
                      <a:pt x="23924" y="0"/>
                      <a:pt x="274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4" name="Freeform: Shape 57">
                <a:extLst>
                  <a:ext uri="{FF2B5EF4-FFF2-40B4-BE49-F238E27FC236}">
                    <a16:creationId xmlns:a16="http://schemas.microsoft.com/office/drawing/2014/main" id="{55C45D38-9B39-4DB9-A34F-5A7EC3A96E90}"/>
                  </a:ext>
                </a:extLst>
              </p:cNvPr>
              <p:cNvSpPr/>
              <p:nvPr/>
            </p:nvSpPr>
            <p:spPr>
              <a:xfrm>
                <a:off x="2484461" y="2877253"/>
                <a:ext cx="189484" cy="105196"/>
              </a:xfrm>
              <a:custGeom>
                <a:avLst/>
                <a:gdLst>
                  <a:gd name="connsiteX0" fmla="*/ 94742 w 189484"/>
                  <a:gd name="connsiteY0" fmla="*/ 19975 h 105196"/>
                  <a:gd name="connsiteX1" fmla="*/ 68758 w 189484"/>
                  <a:gd name="connsiteY1" fmla="*/ 30738 h 105196"/>
                  <a:gd name="connsiteX2" fmla="*/ 61813 w 189484"/>
                  <a:gd name="connsiteY2" fmla="*/ 47505 h 105196"/>
                  <a:gd name="connsiteX3" fmla="*/ 87055 w 189484"/>
                  <a:gd name="connsiteY3" fmla="*/ 47505 h 105196"/>
                  <a:gd name="connsiteX4" fmla="*/ 127671 w 189484"/>
                  <a:gd name="connsiteY4" fmla="*/ 47505 h 105196"/>
                  <a:gd name="connsiteX5" fmla="*/ 120726 w 189484"/>
                  <a:gd name="connsiteY5" fmla="*/ 30738 h 105196"/>
                  <a:gd name="connsiteX6" fmla="*/ 94742 w 189484"/>
                  <a:gd name="connsiteY6" fmla="*/ 19975 h 105196"/>
                  <a:gd name="connsiteX7" fmla="*/ 94742 w 189484"/>
                  <a:gd name="connsiteY7" fmla="*/ 0 h 105196"/>
                  <a:gd name="connsiteX8" fmla="*/ 134851 w 189484"/>
                  <a:gd name="connsiteY8" fmla="*/ 16614 h 105196"/>
                  <a:gd name="connsiteX9" fmla="*/ 147646 w 189484"/>
                  <a:gd name="connsiteY9" fmla="*/ 47505 h 105196"/>
                  <a:gd name="connsiteX10" fmla="*/ 148292 w 189484"/>
                  <a:gd name="connsiteY10" fmla="*/ 47505 h 105196"/>
                  <a:gd name="connsiteX11" fmla="*/ 189484 w 189484"/>
                  <a:gd name="connsiteY11" fmla="*/ 89890 h 105196"/>
                  <a:gd name="connsiteX12" fmla="*/ 174184 w 189484"/>
                  <a:gd name="connsiteY12" fmla="*/ 105196 h 105196"/>
                  <a:gd name="connsiteX13" fmla="*/ 15300 w 189484"/>
                  <a:gd name="connsiteY13" fmla="*/ 105196 h 105196"/>
                  <a:gd name="connsiteX14" fmla="*/ 0 w 189484"/>
                  <a:gd name="connsiteY14" fmla="*/ 89890 h 105196"/>
                  <a:gd name="connsiteX15" fmla="*/ 12358 w 189484"/>
                  <a:gd name="connsiteY15" fmla="*/ 59868 h 105196"/>
                  <a:gd name="connsiteX16" fmla="*/ 41729 w 189484"/>
                  <a:gd name="connsiteY16" fmla="*/ 47769 h 105196"/>
                  <a:gd name="connsiteX17" fmla="*/ 54634 w 189484"/>
                  <a:gd name="connsiteY17" fmla="*/ 16614 h 105196"/>
                  <a:gd name="connsiteX18" fmla="*/ 94742 w 189484"/>
                  <a:gd name="connsiteY18" fmla="*/ 0 h 105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484" h="105196">
                    <a:moveTo>
                      <a:pt x="94742" y="19975"/>
                    </a:moveTo>
                    <a:cubicBezTo>
                      <a:pt x="84595" y="19975"/>
                      <a:pt x="75408" y="24088"/>
                      <a:pt x="68758" y="30738"/>
                    </a:cubicBezTo>
                    <a:lnTo>
                      <a:pt x="61813" y="47505"/>
                    </a:lnTo>
                    <a:lnTo>
                      <a:pt x="87055" y="47505"/>
                    </a:lnTo>
                    <a:lnTo>
                      <a:pt x="127671" y="47505"/>
                    </a:lnTo>
                    <a:lnTo>
                      <a:pt x="120726" y="30738"/>
                    </a:lnTo>
                    <a:cubicBezTo>
                      <a:pt x="114076" y="24088"/>
                      <a:pt x="104890" y="19975"/>
                      <a:pt x="94742" y="19975"/>
                    </a:cubicBezTo>
                    <a:close/>
                    <a:moveTo>
                      <a:pt x="94742" y="0"/>
                    </a:moveTo>
                    <a:cubicBezTo>
                      <a:pt x="110406" y="0"/>
                      <a:pt x="124586" y="6349"/>
                      <a:pt x="134851" y="16614"/>
                    </a:cubicBezTo>
                    <a:lnTo>
                      <a:pt x="147646" y="47505"/>
                    </a:lnTo>
                    <a:lnTo>
                      <a:pt x="148292" y="47505"/>
                    </a:lnTo>
                    <a:cubicBezTo>
                      <a:pt x="171830" y="47505"/>
                      <a:pt x="189484" y="66343"/>
                      <a:pt x="189484" y="89890"/>
                    </a:cubicBezTo>
                    <a:cubicBezTo>
                      <a:pt x="189484" y="98132"/>
                      <a:pt x="182423" y="105196"/>
                      <a:pt x="174184" y="105196"/>
                    </a:cubicBezTo>
                    <a:cubicBezTo>
                      <a:pt x="174184" y="105196"/>
                      <a:pt x="174184" y="105196"/>
                      <a:pt x="15300" y="105196"/>
                    </a:cubicBezTo>
                    <a:cubicBezTo>
                      <a:pt x="7061" y="105196"/>
                      <a:pt x="0" y="98132"/>
                      <a:pt x="0" y="89890"/>
                    </a:cubicBezTo>
                    <a:cubicBezTo>
                      <a:pt x="0" y="78117"/>
                      <a:pt x="4708" y="67520"/>
                      <a:pt x="12358" y="59868"/>
                    </a:cubicBezTo>
                    <a:lnTo>
                      <a:pt x="41729" y="47769"/>
                    </a:lnTo>
                    <a:lnTo>
                      <a:pt x="54634" y="16614"/>
                    </a:lnTo>
                    <a:cubicBezTo>
                      <a:pt x="64898" y="6349"/>
                      <a:pt x="79079" y="0"/>
                      <a:pt x="94742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6" name="Chevron 2">
              <a:extLst>
                <a:ext uri="{FF2B5EF4-FFF2-40B4-BE49-F238E27FC236}">
                  <a16:creationId xmlns:a16="http://schemas.microsoft.com/office/drawing/2014/main" id="{39A6836B-3EED-4A01-BE02-CFD80F207D47}"/>
                </a:ext>
              </a:extLst>
            </p:cNvPr>
            <p:cNvSpPr/>
            <p:nvPr/>
          </p:nvSpPr>
          <p:spPr>
            <a:xfrm rot="5400000">
              <a:off x="4198486" y="2547223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7" name="Chevron 2">
              <a:extLst>
                <a:ext uri="{FF2B5EF4-FFF2-40B4-BE49-F238E27FC236}">
                  <a16:creationId xmlns:a16="http://schemas.microsoft.com/office/drawing/2014/main" id="{181F23A2-3B3A-46DF-8CAA-0B497269D535}"/>
                </a:ext>
              </a:extLst>
            </p:cNvPr>
            <p:cNvSpPr/>
            <p:nvPr/>
          </p:nvSpPr>
          <p:spPr>
            <a:xfrm rot="5400000">
              <a:off x="4201989" y="2898837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8" name="Chevron 2">
              <a:extLst>
                <a:ext uri="{FF2B5EF4-FFF2-40B4-BE49-F238E27FC236}">
                  <a16:creationId xmlns:a16="http://schemas.microsoft.com/office/drawing/2014/main" id="{0F0527C4-D8C9-4309-9BA9-030F37CC4D0B}"/>
                </a:ext>
              </a:extLst>
            </p:cNvPr>
            <p:cNvSpPr/>
            <p:nvPr/>
          </p:nvSpPr>
          <p:spPr>
            <a:xfrm rot="5400000">
              <a:off x="4205492" y="3250451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9" name="Chevron 2">
              <a:extLst>
                <a:ext uri="{FF2B5EF4-FFF2-40B4-BE49-F238E27FC236}">
                  <a16:creationId xmlns:a16="http://schemas.microsoft.com/office/drawing/2014/main" id="{B787A3FF-408C-44B9-8EFA-E48F8009B858}"/>
                </a:ext>
              </a:extLst>
            </p:cNvPr>
            <p:cNvSpPr/>
            <p:nvPr/>
          </p:nvSpPr>
          <p:spPr>
            <a:xfrm rot="5400000">
              <a:off x="4208995" y="3602065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97" name="Graphic 26">
            <a:extLst>
              <a:ext uri="{FF2B5EF4-FFF2-40B4-BE49-F238E27FC236}">
                <a16:creationId xmlns:a16="http://schemas.microsoft.com/office/drawing/2014/main" id="{F8801B44-318C-4661-9D37-0BA1FB7873DE}"/>
              </a:ext>
            </a:extLst>
          </p:cNvPr>
          <p:cNvGrpSpPr/>
          <p:nvPr/>
        </p:nvGrpSpPr>
        <p:grpSpPr>
          <a:xfrm>
            <a:off x="1417023" y="1562082"/>
            <a:ext cx="2457570" cy="3818235"/>
            <a:chOff x="3888957" y="1818338"/>
            <a:chExt cx="3243730" cy="5039662"/>
          </a:xfrm>
        </p:grpSpPr>
        <p:sp>
          <p:nvSpPr>
            <p:cNvPr id="98" name="Freeform: Shape 430">
              <a:extLst>
                <a:ext uri="{FF2B5EF4-FFF2-40B4-BE49-F238E27FC236}">
                  <a16:creationId xmlns:a16="http://schemas.microsoft.com/office/drawing/2014/main" id="{F79C9F2A-B8B6-4558-9849-1EC8D146EAC8}"/>
                </a:ext>
              </a:extLst>
            </p:cNvPr>
            <p:cNvSpPr/>
            <p:nvPr/>
          </p:nvSpPr>
          <p:spPr>
            <a:xfrm>
              <a:off x="3888950" y="3053331"/>
              <a:ext cx="2713693" cy="3805687"/>
            </a:xfrm>
            <a:custGeom>
              <a:avLst/>
              <a:gdLst>
                <a:gd name="connsiteX0" fmla="*/ 2713136 w 2713693"/>
                <a:gd name="connsiteY0" fmla="*/ 1790517 h 3805687"/>
                <a:gd name="connsiteX1" fmla="*/ 2700316 w 2713693"/>
                <a:gd name="connsiteY1" fmla="*/ 1718569 h 3805687"/>
                <a:gd name="connsiteX2" fmla="*/ 2682798 w 2713693"/>
                <a:gd name="connsiteY2" fmla="*/ 1633138 h 3805687"/>
                <a:gd name="connsiteX3" fmla="*/ 2634225 w 2713693"/>
                <a:gd name="connsiteY3" fmla="*/ 1400938 h 3805687"/>
                <a:gd name="connsiteX4" fmla="*/ 2601512 w 2713693"/>
                <a:gd name="connsiteY4" fmla="*/ 1382813 h 3805687"/>
                <a:gd name="connsiteX5" fmla="*/ 2505416 w 2713693"/>
                <a:gd name="connsiteY5" fmla="*/ 1400606 h 3805687"/>
                <a:gd name="connsiteX6" fmla="*/ 2349915 w 2713693"/>
                <a:gd name="connsiteY6" fmla="*/ 1433541 h 3805687"/>
                <a:gd name="connsiteX7" fmla="*/ 2324828 w 2713693"/>
                <a:gd name="connsiteY7" fmla="*/ 1444703 h 3805687"/>
                <a:gd name="connsiteX8" fmla="*/ 2262053 w 2713693"/>
                <a:gd name="connsiteY8" fmla="*/ 1459071 h 3805687"/>
                <a:gd name="connsiteX9" fmla="*/ 2142692 w 2713693"/>
                <a:gd name="connsiteY9" fmla="*/ 1484379 h 3805687"/>
                <a:gd name="connsiteX10" fmla="*/ 2115505 w 2713693"/>
                <a:gd name="connsiteY10" fmla="*/ 1469736 h 3805687"/>
                <a:gd name="connsiteX11" fmla="*/ 2042175 w 2713693"/>
                <a:gd name="connsiteY11" fmla="*/ 1249085 h 3805687"/>
                <a:gd name="connsiteX12" fmla="*/ 1975477 w 2713693"/>
                <a:gd name="connsiteY12" fmla="*/ 1052085 h 3805687"/>
                <a:gd name="connsiteX13" fmla="*/ 1901043 w 2713693"/>
                <a:gd name="connsiteY13" fmla="*/ 828284 h 3805687"/>
                <a:gd name="connsiteX14" fmla="*/ 1826885 w 2713693"/>
                <a:gd name="connsiteY14" fmla="*/ 607909 h 3805687"/>
                <a:gd name="connsiteX15" fmla="*/ 1792900 w 2713693"/>
                <a:gd name="connsiteY15" fmla="*/ 542482 h 3805687"/>
                <a:gd name="connsiteX16" fmla="*/ 1602697 w 2713693"/>
                <a:gd name="connsiteY16" fmla="*/ 414059 h 3805687"/>
                <a:gd name="connsiteX17" fmla="*/ 1591756 w 2713693"/>
                <a:gd name="connsiteY17" fmla="*/ 414280 h 3805687"/>
                <a:gd name="connsiteX18" fmla="*/ 1591756 w 2713693"/>
                <a:gd name="connsiteY18" fmla="*/ 414280 h 3805687"/>
                <a:gd name="connsiteX19" fmla="*/ 1580869 w 2713693"/>
                <a:gd name="connsiteY19" fmla="*/ 360292 h 3805687"/>
                <a:gd name="connsiteX20" fmla="*/ 1566999 w 2713693"/>
                <a:gd name="connsiteY20" fmla="*/ 309453 h 3805687"/>
                <a:gd name="connsiteX21" fmla="*/ 1478474 w 2713693"/>
                <a:gd name="connsiteY21" fmla="*/ 331004 h 3805687"/>
                <a:gd name="connsiteX22" fmla="*/ 1466040 w 2713693"/>
                <a:gd name="connsiteY22" fmla="*/ 325589 h 3805687"/>
                <a:gd name="connsiteX23" fmla="*/ 1356737 w 2713693"/>
                <a:gd name="connsiteY23" fmla="*/ 248502 h 3805687"/>
                <a:gd name="connsiteX24" fmla="*/ 1100775 w 2713693"/>
                <a:gd name="connsiteY24" fmla="*/ 71064 h 3805687"/>
                <a:gd name="connsiteX25" fmla="*/ 1055739 w 2713693"/>
                <a:gd name="connsiteY25" fmla="*/ 0 h 3805687"/>
                <a:gd name="connsiteX26" fmla="*/ 1026893 w 2713693"/>
                <a:gd name="connsiteY26" fmla="*/ 28459 h 3805687"/>
                <a:gd name="connsiteX27" fmla="*/ 1026893 w 2713693"/>
                <a:gd name="connsiteY27" fmla="*/ 28459 h 3805687"/>
                <a:gd name="connsiteX28" fmla="*/ 1001916 w 2713693"/>
                <a:gd name="connsiteY28" fmla="*/ 25751 h 3805687"/>
                <a:gd name="connsiteX29" fmla="*/ 866144 w 2713693"/>
                <a:gd name="connsiteY29" fmla="*/ 190313 h 3805687"/>
                <a:gd name="connsiteX30" fmla="*/ 827683 w 2713693"/>
                <a:gd name="connsiteY30" fmla="*/ 210815 h 3805687"/>
                <a:gd name="connsiteX31" fmla="*/ 682240 w 2713693"/>
                <a:gd name="connsiteY31" fmla="*/ 237118 h 3805687"/>
                <a:gd name="connsiteX32" fmla="*/ 483693 w 2713693"/>
                <a:gd name="connsiteY32" fmla="*/ 320947 h 3805687"/>
                <a:gd name="connsiteX33" fmla="*/ 249724 w 2713693"/>
                <a:gd name="connsiteY33" fmla="*/ 647365 h 3805687"/>
                <a:gd name="connsiteX34" fmla="*/ 205020 w 2713693"/>
                <a:gd name="connsiteY34" fmla="*/ 786231 h 3805687"/>
                <a:gd name="connsiteX35" fmla="*/ 172859 w 2713693"/>
                <a:gd name="connsiteY35" fmla="*/ 912057 h 3805687"/>
                <a:gd name="connsiteX36" fmla="*/ 149208 w 2713693"/>
                <a:gd name="connsiteY36" fmla="*/ 1029926 h 3805687"/>
                <a:gd name="connsiteX37" fmla="*/ 123291 w 2713693"/>
                <a:gd name="connsiteY37" fmla="*/ 1164924 h 3805687"/>
                <a:gd name="connsiteX38" fmla="*/ 99861 w 2713693"/>
                <a:gd name="connsiteY38" fmla="*/ 1316446 h 3805687"/>
                <a:gd name="connsiteX39" fmla="*/ 74994 w 2713693"/>
                <a:gd name="connsiteY39" fmla="*/ 1481616 h 3805687"/>
                <a:gd name="connsiteX40" fmla="*/ 45817 w 2713693"/>
                <a:gd name="connsiteY40" fmla="*/ 1720669 h 3805687"/>
                <a:gd name="connsiteX41" fmla="*/ 40015 w 2713693"/>
                <a:gd name="connsiteY41" fmla="*/ 1772723 h 3805687"/>
                <a:gd name="connsiteX42" fmla="*/ 25537 w 2713693"/>
                <a:gd name="connsiteY42" fmla="*/ 1901091 h 3805687"/>
                <a:gd name="connsiteX43" fmla="*/ 15369 w 2713693"/>
                <a:gd name="connsiteY43" fmla="*/ 2010560 h 3805687"/>
                <a:gd name="connsiteX44" fmla="*/ 339 w 2713693"/>
                <a:gd name="connsiteY44" fmla="*/ 2151140 h 3805687"/>
                <a:gd name="connsiteX45" fmla="*/ 5864 w 2713693"/>
                <a:gd name="connsiteY45" fmla="*/ 2172249 h 3805687"/>
                <a:gd name="connsiteX46" fmla="*/ 184187 w 2713693"/>
                <a:gd name="connsiteY46" fmla="*/ 2398758 h 3805687"/>
                <a:gd name="connsiteX47" fmla="*/ 373948 w 2713693"/>
                <a:gd name="connsiteY47" fmla="*/ 2640794 h 3805687"/>
                <a:gd name="connsiteX48" fmla="*/ 381242 w 2713693"/>
                <a:gd name="connsiteY48" fmla="*/ 2659306 h 3805687"/>
                <a:gd name="connsiteX49" fmla="*/ 345047 w 2713693"/>
                <a:gd name="connsiteY49" fmla="*/ 2791321 h 3805687"/>
                <a:gd name="connsiteX50" fmla="*/ 298740 w 2713693"/>
                <a:gd name="connsiteY50" fmla="*/ 2962459 h 3805687"/>
                <a:gd name="connsiteX51" fmla="*/ 268513 w 2713693"/>
                <a:gd name="connsiteY51" fmla="*/ 3080438 h 3805687"/>
                <a:gd name="connsiteX52" fmla="*/ 214966 w 2713693"/>
                <a:gd name="connsiteY52" fmla="*/ 3278488 h 3805687"/>
                <a:gd name="connsiteX53" fmla="*/ 166338 w 2713693"/>
                <a:gd name="connsiteY53" fmla="*/ 3459629 h 3805687"/>
                <a:gd name="connsiteX54" fmla="*/ 173301 w 2713693"/>
                <a:gd name="connsiteY54" fmla="*/ 3485656 h 3805687"/>
                <a:gd name="connsiteX55" fmla="*/ 217729 w 2713693"/>
                <a:gd name="connsiteY55" fmla="*/ 3499526 h 3805687"/>
                <a:gd name="connsiteX56" fmla="*/ 424621 w 2713693"/>
                <a:gd name="connsiteY56" fmla="*/ 3558653 h 3805687"/>
                <a:gd name="connsiteX57" fmla="*/ 665441 w 2713693"/>
                <a:gd name="connsiteY57" fmla="*/ 3627507 h 3805687"/>
                <a:gd name="connsiteX58" fmla="*/ 683953 w 2713693"/>
                <a:gd name="connsiteY58" fmla="*/ 3647234 h 3805687"/>
                <a:gd name="connsiteX59" fmla="*/ 699371 w 2713693"/>
                <a:gd name="connsiteY59" fmla="*/ 3805221 h 3805687"/>
                <a:gd name="connsiteX60" fmla="*/ 722138 w 2713693"/>
                <a:gd name="connsiteY60" fmla="*/ 3805663 h 3805687"/>
                <a:gd name="connsiteX61" fmla="*/ 2173638 w 2713693"/>
                <a:gd name="connsiteY61" fmla="*/ 3805663 h 3805687"/>
                <a:gd name="connsiteX62" fmla="*/ 2327922 w 2713693"/>
                <a:gd name="connsiteY62" fmla="*/ 3805442 h 3805687"/>
                <a:gd name="connsiteX63" fmla="*/ 2331459 w 2713693"/>
                <a:gd name="connsiteY63" fmla="*/ 3777481 h 3805687"/>
                <a:gd name="connsiteX64" fmla="*/ 2351628 w 2713693"/>
                <a:gd name="connsiteY64" fmla="*/ 3755322 h 3805687"/>
                <a:gd name="connsiteX65" fmla="*/ 2435678 w 2713693"/>
                <a:gd name="connsiteY65" fmla="*/ 3755101 h 3805687"/>
                <a:gd name="connsiteX66" fmla="*/ 2464247 w 2713693"/>
                <a:gd name="connsiteY66" fmla="*/ 3724321 h 3805687"/>
                <a:gd name="connsiteX67" fmla="*/ 2446012 w 2713693"/>
                <a:gd name="connsiteY67" fmla="*/ 3575010 h 3805687"/>
                <a:gd name="connsiteX68" fmla="*/ 2430263 w 2713693"/>
                <a:gd name="connsiteY68" fmla="*/ 3460899 h 3805687"/>
                <a:gd name="connsiteX69" fmla="*/ 2417111 w 2713693"/>
                <a:gd name="connsiteY69" fmla="*/ 3353420 h 3805687"/>
                <a:gd name="connsiteX70" fmla="*/ 2394897 w 2713693"/>
                <a:gd name="connsiteY70" fmla="*/ 3178358 h 3805687"/>
                <a:gd name="connsiteX71" fmla="*/ 2378374 w 2713693"/>
                <a:gd name="connsiteY71" fmla="*/ 3050266 h 3805687"/>
                <a:gd name="connsiteX72" fmla="*/ 2362128 w 2713693"/>
                <a:gd name="connsiteY72" fmla="*/ 2925546 h 3805687"/>
                <a:gd name="connsiteX73" fmla="*/ 2351518 w 2713693"/>
                <a:gd name="connsiteY73" fmla="*/ 2839065 h 3805687"/>
                <a:gd name="connsiteX74" fmla="*/ 2334664 w 2713693"/>
                <a:gd name="connsiteY74" fmla="*/ 2711581 h 3805687"/>
                <a:gd name="connsiteX75" fmla="*/ 2323115 w 2713693"/>
                <a:gd name="connsiteY75" fmla="*/ 2630792 h 3805687"/>
                <a:gd name="connsiteX76" fmla="*/ 2309963 w 2713693"/>
                <a:gd name="connsiteY76" fmla="*/ 2521489 h 3805687"/>
                <a:gd name="connsiteX77" fmla="*/ 2293551 w 2713693"/>
                <a:gd name="connsiteY77" fmla="*/ 2394945 h 3805687"/>
                <a:gd name="connsiteX78" fmla="*/ 2274763 w 2713693"/>
                <a:gd name="connsiteY78" fmla="*/ 2254807 h 3805687"/>
                <a:gd name="connsiteX79" fmla="*/ 2249067 w 2713693"/>
                <a:gd name="connsiteY79" fmla="*/ 2055486 h 3805687"/>
                <a:gd name="connsiteX80" fmla="*/ 2240004 w 2713693"/>
                <a:gd name="connsiteY80" fmla="*/ 1984422 h 3805687"/>
                <a:gd name="connsiteX81" fmla="*/ 2259235 w 2713693"/>
                <a:gd name="connsiteY81" fmla="*/ 1956295 h 3805687"/>
                <a:gd name="connsiteX82" fmla="*/ 2303829 w 2713693"/>
                <a:gd name="connsiteY82" fmla="*/ 1940823 h 3805687"/>
                <a:gd name="connsiteX83" fmla="*/ 2323115 w 2713693"/>
                <a:gd name="connsiteY83" fmla="*/ 1933307 h 3805687"/>
                <a:gd name="connsiteX84" fmla="*/ 2365664 w 2713693"/>
                <a:gd name="connsiteY84" fmla="*/ 1923360 h 3805687"/>
                <a:gd name="connsiteX85" fmla="*/ 2597036 w 2713693"/>
                <a:gd name="connsiteY85" fmla="*/ 1849313 h 3805687"/>
                <a:gd name="connsiteX86" fmla="*/ 2694734 w 2713693"/>
                <a:gd name="connsiteY86" fmla="*/ 1817815 h 3805687"/>
                <a:gd name="connsiteX87" fmla="*/ 2713136 w 2713693"/>
                <a:gd name="connsiteY87" fmla="*/ 1790517 h 3805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2713693" h="3805687">
                  <a:moveTo>
                    <a:pt x="2713136" y="1790517"/>
                  </a:moveTo>
                  <a:cubicBezTo>
                    <a:pt x="2710649" y="1766258"/>
                    <a:pt x="2704018" y="1742662"/>
                    <a:pt x="2700316" y="1718569"/>
                  </a:cubicBezTo>
                  <a:cubicBezTo>
                    <a:pt x="2692414" y="1690497"/>
                    <a:pt x="2689153" y="1661486"/>
                    <a:pt x="2682798" y="1633138"/>
                  </a:cubicBezTo>
                  <a:cubicBezTo>
                    <a:pt x="2665392" y="1555996"/>
                    <a:pt x="2651356" y="1478135"/>
                    <a:pt x="2634225" y="1400938"/>
                  </a:cubicBezTo>
                  <a:cubicBezTo>
                    <a:pt x="2625826" y="1378502"/>
                    <a:pt x="2625163" y="1378171"/>
                    <a:pt x="2601512" y="1382813"/>
                  </a:cubicBezTo>
                  <a:cubicBezTo>
                    <a:pt x="2569572" y="1389167"/>
                    <a:pt x="2537134" y="1392815"/>
                    <a:pt x="2505416" y="1400606"/>
                  </a:cubicBezTo>
                  <a:cubicBezTo>
                    <a:pt x="2453914" y="1413205"/>
                    <a:pt x="2401859" y="1423041"/>
                    <a:pt x="2349915" y="1433541"/>
                  </a:cubicBezTo>
                  <a:cubicBezTo>
                    <a:pt x="2340521" y="1435420"/>
                    <a:pt x="2331901" y="1437961"/>
                    <a:pt x="2324828" y="1444703"/>
                  </a:cubicBezTo>
                  <a:cubicBezTo>
                    <a:pt x="2303884" y="1449511"/>
                    <a:pt x="2283051" y="1454650"/>
                    <a:pt x="2262053" y="1459071"/>
                  </a:cubicBezTo>
                  <a:cubicBezTo>
                    <a:pt x="2222266" y="1467470"/>
                    <a:pt x="2181871" y="1473770"/>
                    <a:pt x="2142692" y="1484379"/>
                  </a:cubicBezTo>
                  <a:cubicBezTo>
                    <a:pt x="2125341" y="1489076"/>
                    <a:pt x="2120147" y="1483937"/>
                    <a:pt x="2115505" y="1469736"/>
                  </a:cubicBezTo>
                  <a:cubicBezTo>
                    <a:pt x="2091301" y="1396130"/>
                    <a:pt x="2066821" y="1322580"/>
                    <a:pt x="2042175" y="1249085"/>
                  </a:cubicBezTo>
                  <a:cubicBezTo>
                    <a:pt x="2020127" y="1183381"/>
                    <a:pt x="1997526" y="1117788"/>
                    <a:pt x="1975477" y="1052085"/>
                  </a:cubicBezTo>
                  <a:cubicBezTo>
                    <a:pt x="1950500" y="977540"/>
                    <a:pt x="1925910" y="902884"/>
                    <a:pt x="1901043" y="828284"/>
                  </a:cubicBezTo>
                  <a:cubicBezTo>
                    <a:pt x="1876563" y="754734"/>
                    <a:pt x="1852746" y="680962"/>
                    <a:pt x="1826885" y="607909"/>
                  </a:cubicBezTo>
                  <a:cubicBezTo>
                    <a:pt x="1818762" y="585032"/>
                    <a:pt x="1818098" y="558728"/>
                    <a:pt x="1792900" y="542482"/>
                  </a:cubicBezTo>
                  <a:cubicBezTo>
                    <a:pt x="1728633" y="501037"/>
                    <a:pt x="1665914" y="457106"/>
                    <a:pt x="1602697" y="414059"/>
                  </a:cubicBezTo>
                  <a:cubicBezTo>
                    <a:pt x="1598608" y="411296"/>
                    <a:pt x="1595292" y="407759"/>
                    <a:pt x="1591756" y="414280"/>
                  </a:cubicBezTo>
                  <a:cubicBezTo>
                    <a:pt x="1591756" y="414280"/>
                    <a:pt x="1591756" y="414280"/>
                    <a:pt x="1591756" y="414280"/>
                  </a:cubicBezTo>
                  <a:cubicBezTo>
                    <a:pt x="1583798" y="397150"/>
                    <a:pt x="1587059" y="377643"/>
                    <a:pt x="1580869" y="360292"/>
                  </a:cubicBezTo>
                  <a:cubicBezTo>
                    <a:pt x="1574902" y="343658"/>
                    <a:pt x="1579599" y="324207"/>
                    <a:pt x="1566999" y="309453"/>
                  </a:cubicBezTo>
                  <a:cubicBezTo>
                    <a:pt x="1539480" y="324870"/>
                    <a:pt x="1508535" y="326252"/>
                    <a:pt x="1478474" y="331004"/>
                  </a:cubicBezTo>
                  <a:cubicBezTo>
                    <a:pt x="1473556" y="331778"/>
                    <a:pt x="1469964" y="328352"/>
                    <a:pt x="1466040" y="325589"/>
                  </a:cubicBezTo>
                  <a:cubicBezTo>
                    <a:pt x="1429680" y="299782"/>
                    <a:pt x="1393319" y="273976"/>
                    <a:pt x="1356737" y="248502"/>
                  </a:cubicBezTo>
                  <a:cubicBezTo>
                    <a:pt x="1271472" y="189264"/>
                    <a:pt x="1186096" y="130191"/>
                    <a:pt x="1100775" y="71064"/>
                  </a:cubicBezTo>
                  <a:cubicBezTo>
                    <a:pt x="1075798" y="53712"/>
                    <a:pt x="1046124" y="39234"/>
                    <a:pt x="1055739" y="0"/>
                  </a:cubicBezTo>
                  <a:cubicBezTo>
                    <a:pt x="1043582" y="6907"/>
                    <a:pt x="1037559" y="20059"/>
                    <a:pt x="1026893" y="28459"/>
                  </a:cubicBezTo>
                  <a:lnTo>
                    <a:pt x="1026893" y="28459"/>
                  </a:lnTo>
                  <a:cubicBezTo>
                    <a:pt x="1019544" y="12212"/>
                    <a:pt x="1013576" y="11660"/>
                    <a:pt x="1001916" y="25751"/>
                  </a:cubicBezTo>
                  <a:cubicBezTo>
                    <a:pt x="956603" y="80568"/>
                    <a:pt x="910959" y="135054"/>
                    <a:pt x="866144" y="190313"/>
                  </a:cubicBezTo>
                  <a:cubicBezTo>
                    <a:pt x="855755" y="203134"/>
                    <a:pt x="842935" y="209323"/>
                    <a:pt x="827683" y="210815"/>
                  </a:cubicBezTo>
                  <a:cubicBezTo>
                    <a:pt x="778502" y="215678"/>
                    <a:pt x="730095" y="224906"/>
                    <a:pt x="682240" y="237118"/>
                  </a:cubicBezTo>
                  <a:cubicBezTo>
                    <a:pt x="611895" y="255022"/>
                    <a:pt x="544092" y="279005"/>
                    <a:pt x="483693" y="320947"/>
                  </a:cubicBezTo>
                  <a:cubicBezTo>
                    <a:pt x="366819" y="402012"/>
                    <a:pt x="302166" y="520489"/>
                    <a:pt x="249724" y="647365"/>
                  </a:cubicBezTo>
                  <a:cubicBezTo>
                    <a:pt x="231157" y="692346"/>
                    <a:pt x="218779" y="739482"/>
                    <a:pt x="205020" y="786231"/>
                  </a:cubicBezTo>
                  <a:cubicBezTo>
                    <a:pt x="192807" y="827842"/>
                    <a:pt x="183745" y="870171"/>
                    <a:pt x="172859" y="912057"/>
                  </a:cubicBezTo>
                  <a:cubicBezTo>
                    <a:pt x="162801" y="950794"/>
                    <a:pt x="156889" y="990581"/>
                    <a:pt x="149208" y="1029926"/>
                  </a:cubicBezTo>
                  <a:cubicBezTo>
                    <a:pt x="140421" y="1074907"/>
                    <a:pt x="130972" y="1119778"/>
                    <a:pt x="123291" y="1164924"/>
                  </a:cubicBezTo>
                  <a:cubicBezTo>
                    <a:pt x="114726" y="1215321"/>
                    <a:pt x="109034" y="1266160"/>
                    <a:pt x="99861" y="1316446"/>
                  </a:cubicBezTo>
                  <a:cubicBezTo>
                    <a:pt x="89859" y="1371263"/>
                    <a:pt x="83559" y="1426633"/>
                    <a:pt x="74994" y="1481616"/>
                  </a:cubicBezTo>
                  <a:cubicBezTo>
                    <a:pt x="62726" y="1560914"/>
                    <a:pt x="55266" y="1640929"/>
                    <a:pt x="45817" y="1720669"/>
                  </a:cubicBezTo>
                  <a:cubicBezTo>
                    <a:pt x="43772" y="1738020"/>
                    <a:pt x="42004" y="1755372"/>
                    <a:pt x="40015" y="1772723"/>
                  </a:cubicBezTo>
                  <a:cubicBezTo>
                    <a:pt x="35207" y="1815494"/>
                    <a:pt x="29958" y="1858265"/>
                    <a:pt x="25537" y="1901091"/>
                  </a:cubicBezTo>
                  <a:cubicBezTo>
                    <a:pt x="21779" y="1937562"/>
                    <a:pt x="20785" y="1974365"/>
                    <a:pt x="15369" y="2010560"/>
                  </a:cubicBezTo>
                  <a:cubicBezTo>
                    <a:pt x="8351" y="2057254"/>
                    <a:pt x="6749" y="2104446"/>
                    <a:pt x="339" y="2151140"/>
                  </a:cubicBezTo>
                  <a:cubicBezTo>
                    <a:pt x="-711" y="2158766"/>
                    <a:pt x="560" y="2165563"/>
                    <a:pt x="5864" y="2172249"/>
                  </a:cubicBezTo>
                  <a:cubicBezTo>
                    <a:pt x="65489" y="2247568"/>
                    <a:pt x="124838" y="2323163"/>
                    <a:pt x="184187" y="2398758"/>
                  </a:cubicBezTo>
                  <a:cubicBezTo>
                    <a:pt x="247514" y="2479381"/>
                    <a:pt x="310786" y="2560060"/>
                    <a:pt x="373948" y="2640794"/>
                  </a:cubicBezTo>
                  <a:cubicBezTo>
                    <a:pt x="378037" y="2646044"/>
                    <a:pt x="383563" y="2650962"/>
                    <a:pt x="381242" y="2659306"/>
                  </a:cubicBezTo>
                  <a:cubicBezTo>
                    <a:pt x="369030" y="2703237"/>
                    <a:pt x="357038" y="2747279"/>
                    <a:pt x="345047" y="2791321"/>
                  </a:cubicBezTo>
                  <a:cubicBezTo>
                    <a:pt x="329519" y="2848349"/>
                    <a:pt x="313881" y="2905321"/>
                    <a:pt x="298740" y="2962459"/>
                  </a:cubicBezTo>
                  <a:cubicBezTo>
                    <a:pt x="288296" y="3001694"/>
                    <a:pt x="279012" y="3041204"/>
                    <a:pt x="268513" y="3080438"/>
                  </a:cubicBezTo>
                  <a:cubicBezTo>
                    <a:pt x="250885" y="3146529"/>
                    <a:pt x="232097" y="3212287"/>
                    <a:pt x="214966" y="3278488"/>
                  </a:cubicBezTo>
                  <a:cubicBezTo>
                    <a:pt x="199273" y="3338997"/>
                    <a:pt x="183082" y="3399396"/>
                    <a:pt x="166338" y="3459629"/>
                  </a:cubicBezTo>
                  <a:cubicBezTo>
                    <a:pt x="164072" y="3467862"/>
                    <a:pt x="157054" y="3480738"/>
                    <a:pt x="173301" y="3485656"/>
                  </a:cubicBezTo>
                  <a:cubicBezTo>
                    <a:pt x="188165" y="3490187"/>
                    <a:pt x="202699" y="3495768"/>
                    <a:pt x="217729" y="3499526"/>
                  </a:cubicBezTo>
                  <a:cubicBezTo>
                    <a:pt x="287356" y="3516933"/>
                    <a:pt x="355657" y="3538981"/>
                    <a:pt x="424621" y="3558653"/>
                  </a:cubicBezTo>
                  <a:cubicBezTo>
                    <a:pt x="504913" y="3581586"/>
                    <a:pt x="585205" y="3604464"/>
                    <a:pt x="665441" y="3627507"/>
                  </a:cubicBezTo>
                  <a:cubicBezTo>
                    <a:pt x="675167" y="3630325"/>
                    <a:pt x="682959" y="3634801"/>
                    <a:pt x="683953" y="3647234"/>
                  </a:cubicBezTo>
                  <a:cubicBezTo>
                    <a:pt x="688374" y="3699952"/>
                    <a:pt x="697381" y="3752227"/>
                    <a:pt x="699371" y="3805221"/>
                  </a:cubicBezTo>
                  <a:cubicBezTo>
                    <a:pt x="706941" y="3805387"/>
                    <a:pt x="714567" y="3805663"/>
                    <a:pt x="722138" y="3805663"/>
                  </a:cubicBezTo>
                  <a:cubicBezTo>
                    <a:pt x="1205989" y="3805663"/>
                    <a:pt x="1689786" y="3805719"/>
                    <a:pt x="2173638" y="3805663"/>
                  </a:cubicBezTo>
                  <a:cubicBezTo>
                    <a:pt x="2225084" y="3805663"/>
                    <a:pt x="2276476" y="3805498"/>
                    <a:pt x="2327922" y="3805442"/>
                  </a:cubicBezTo>
                  <a:cubicBezTo>
                    <a:pt x="2337316" y="3797153"/>
                    <a:pt x="2331846" y="3786930"/>
                    <a:pt x="2331459" y="3777481"/>
                  </a:cubicBezTo>
                  <a:cubicBezTo>
                    <a:pt x="2330685" y="3759024"/>
                    <a:pt x="2333227" y="3755654"/>
                    <a:pt x="2351628" y="3755322"/>
                  </a:cubicBezTo>
                  <a:cubicBezTo>
                    <a:pt x="2379645" y="3754824"/>
                    <a:pt x="2407662" y="3755433"/>
                    <a:pt x="2435678" y="3755101"/>
                  </a:cubicBezTo>
                  <a:cubicBezTo>
                    <a:pt x="2462645" y="3754769"/>
                    <a:pt x="2466789" y="3750348"/>
                    <a:pt x="2464247" y="3724321"/>
                  </a:cubicBezTo>
                  <a:cubicBezTo>
                    <a:pt x="2459384" y="3674422"/>
                    <a:pt x="2451980" y="3624799"/>
                    <a:pt x="2446012" y="3575010"/>
                  </a:cubicBezTo>
                  <a:cubicBezTo>
                    <a:pt x="2441480" y="3536881"/>
                    <a:pt x="2435844" y="3498918"/>
                    <a:pt x="2430263" y="3460899"/>
                  </a:cubicBezTo>
                  <a:cubicBezTo>
                    <a:pt x="2425013" y="3425257"/>
                    <a:pt x="2421974" y="3389173"/>
                    <a:pt x="2417111" y="3353420"/>
                  </a:cubicBezTo>
                  <a:cubicBezTo>
                    <a:pt x="2409154" y="3295121"/>
                    <a:pt x="2403296" y="3236602"/>
                    <a:pt x="2394897" y="3178358"/>
                  </a:cubicBezTo>
                  <a:cubicBezTo>
                    <a:pt x="2388763" y="3135808"/>
                    <a:pt x="2384121" y="3092927"/>
                    <a:pt x="2378374" y="3050266"/>
                  </a:cubicBezTo>
                  <a:cubicBezTo>
                    <a:pt x="2372848" y="3008712"/>
                    <a:pt x="2369090" y="2966935"/>
                    <a:pt x="2362128" y="2925546"/>
                  </a:cubicBezTo>
                  <a:cubicBezTo>
                    <a:pt x="2360249" y="2896535"/>
                    <a:pt x="2355055" y="2867910"/>
                    <a:pt x="2351518" y="2839065"/>
                  </a:cubicBezTo>
                  <a:cubicBezTo>
                    <a:pt x="2346268" y="2796515"/>
                    <a:pt x="2341129" y="2753965"/>
                    <a:pt x="2334664" y="2711581"/>
                  </a:cubicBezTo>
                  <a:cubicBezTo>
                    <a:pt x="2330575" y="2684670"/>
                    <a:pt x="2322451" y="2658367"/>
                    <a:pt x="2323115" y="2630792"/>
                  </a:cubicBezTo>
                  <a:cubicBezTo>
                    <a:pt x="2319412" y="2594266"/>
                    <a:pt x="2314163" y="2557960"/>
                    <a:pt x="2309963" y="2521489"/>
                  </a:cubicBezTo>
                  <a:cubicBezTo>
                    <a:pt x="2305045" y="2479215"/>
                    <a:pt x="2299574" y="2436997"/>
                    <a:pt x="2293551" y="2394945"/>
                  </a:cubicBezTo>
                  <a:cubicBezTo>
                    <a:pt x="2286864" y="2348306"/>
                    <a:pt x="2280952" y="2301556"/>
                    <a:pt x="2274763" y="2254807"/>
                  </a:cubicBezTo>
                  <a:cubicBezTo>
                    <a:pt x="2265976" y="2188385"/>
                    <a:pt x="2259235" y="2121742"/>
                    <a:pt x="2249067" y="2055486"/>
                  </a:cubicBezTo>
                  <a:cubicBezTo>
                    <a:pt x="2245475" y="2031945"/>
                    <a:pt x="2243596" y="2008073"/>
                    <a:pt x="2240004" y="1984422"/>
                  </a:cubicBezTo>
                  <a:cubicBezTo>
                    <a:pt x="2237739" y="1969502"/>
                    <a:pt x="2243873" y="1960274"/>
                    <a:pt x="2259235" y="1956295"/>
                  </a:cubicBezTo>
                  <a:cubicBezTo>
                    <a:pt x="2274431" y="1952372"/>
                    <a:pt x="2289738" y="1948227"/>
                    <a:pt x="2303829" y="1940823"/>
                  </a:cubicBezTo>
                  <a:cubicBezTo>
                    <a:pt x="2309576" y="1936457"/>
                    <a:pt x="2316097" y="1934689"/>
                    <a:pt x="2323115" y="1933307"/>
                  </a:cubicBezTo>
                  <a:cubicBezTo>
                    <a:pt x="2337372" y="1930489"/>
                    <a:pt x="2351628" y="1927726"/>
                    <a:pt x="2365664" y="1923360"/>
                  </a:cubicBezTo>
                  <a:cubicBezTo>
                    <a:pt x="2443028" y="1899323"/>
                    <a:pt x="2519507" y="1872688"/>
                    <a:pt x="2597036" y="1849313"/>
                  </a:cubicBezTo>
                  <a:cubicBezTo>
                    <a:pt x="2629694" y="1839090"/>
                    <a:pt x="2662076" y="1828093"/>
                    <a:pt x="2694734" y="1817815"/>
                  </a:cubicBezTo>
                  <a:cubicBezTo>
                    <a:pt x="2712915" y="1812344"/>
                    <a:pt x="2715015" y="1809084"/>
                    <a:pt x="2713136" y="1790517"/>
                  </a:cubicBezTo>
                  <a:close/>
                </a:path>
              </a:pathLst>
            </a:custGeom>
            <a:solidFill>
              <a:srgbClr val="000000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431">
              <a:extLst>
                <a:ext uri="{FF2B5EF4-FFF2-40B4-BE49-F238E27FC236}">
                  <a16:creationId xmlns:a16="http://schemas.microsoft.com/office/drawing/2014/main" id="{FB4A68A4-F450-487E-A1DF-AD97DC91E897}"/>
                </a:ext>
              </a:extLst>
            </p:cNvPr>
            <p:cNvSpPr/>
            <p:nvPr/>
          </p:nvSpPr>
          <p:spPr>
            <a:xfrm>
              <a:off x="4896539" y="3053386"/>
              <a:ext cx="1150722" cy="2845579"/>
            </a:xfrm>
            <a:custGeom>
              <a:avLst/>
              <a:gdLst>
                <a:gd name="connsiteX0" fmla="*/ 1150686 w 1150722"/>
                <a:gd name="connsiteY0" fmla="*/ 2531491 h 2845579"/>
                <a:gd name="connsiteX1" fmla="*/ 1142895 w 1150722"/>
                <a:gd name="connsiteY1" fmla="*/ 2440920 h 2845579"/>
                <a:gd name="connsiteX2" fmla="*/ 1132119 w 1150722"/>
                <a:gd name="connsiteY2" fmla="*/ 2306695 h 2845579"/>
                <a:gd name="connsiteX3" fmla="*/ 1115154 w 1150722"/>
                <a:gd name="connsiteY3" fmla="*/ 2132960 h 2845579"/>
                <a:gd name="connsiteX4" fmla="*/ 1105484 w 1150722"/>
                <a:gd name="connsiteY4" fmla="*/ 2048302 h 2845579"/>
                <a:gd name="connsiteX5" fmla="*/ 1086419 w 1150722"/>
                <a:gd name="connsiteY5" fmla="*/ 1914077 h 2845579"/>
                <a:gd name="connsiteX6" fmla="*/ 1056745 w 1150722"/>
                <a:gd name="connsiteY6" fmla="*/ 1737910 h 2845579"/>
                <a:gd name="connsiteX7" fmla="*/ 1023092 w 1150722"/>
                <a:gd name="connsiteY7" fmla="*/ 1560748 h 2845579"/>
                <a:gd name="connsiteX8" fmla="*/ 1016185 w 1150722"/>
                <a:gd name="connsiteY8" fmla="*/ 1549530 h 2845579"/>
                <a:gd name="connsiteX9" fmla="*/ 1013201 w 1150722"/>
                <a:gd name="connsiteY9" fmla="*/ 1528974 h 2845579"/>
                <a:gd name="connsiteX10" fmla="*/ 982753 w 1150722"/>
                <a:gd name="connsiteY10" fmla="*/ 1409448 h 2845579"/>
                <a:gd name="connsiteX11" fmla="*/ 861458 w 1150722"/>
                <a:gd name="connsiteY11" fmla="*/ 1032302 h 2845579"/>
                <a:gd name="connsiteX12" fmla="*/ 819571 w 1150722"/>
                <a:gd name="connsiteY12" fmla="*/ 925430 h 2845579"/>
                <a:gd name="connsiteX13" fmla="*/ 813327 w 1150722"/>
                <a:gd name="connsiteY13" fmla="*/ 913384 h 2845579"/>
                <a:gd name="connsiteX14" fmla="*/ 722978 w 1150722"/>
                <a:gd name="connsiteY14" fmla="*/ 713289 h 2845579"/>
                <a:gd name="connsiteX15" fmla="*/ 684573 w 1150722"/>
                <a:gd name="connsiteY15" fmla="*/ 639628 h 2845579"/>
                <a:gd name="connsiteX16" fmla="*/ 667276 w 1150722"/>
                <a:gd name="connsiteY16" fmla="*/ 615203 h 2845579"/>
                <a:gd name="connsiteX17" fmla="*/ 645504 w 1150722"/>
                <a:gd name="connsiteY17" fmla="*/ 581882 h 2845579"/>
                <a:gd name="connsiteX18" fmla="*/ 625998 w 1150722"/>
                <a:gd name="connsiteY18" fmla="*/ 545632 h 2845579"/>
                <a:gd name="connsiteX19" fmla="*/ 608978 w 1150722"/>
                <a:gd name="connsiteY19" fmla="*/ 491201 h 2845579"/>
                <a:gd name="connsiteX20" fmla="*/ 589692 w 1150722"/>
                <a:gd name="connsiteY20" fmla="*/ 450972 h 2845579"/>
                <a:gd name="connsiteX21" fmla="*/ 589692 w 1150722"/>
                <a:gd name="connsiteY21" fmla="*/ 450972 h 2845579"/>
                <a:gd name="connsiteX22" fmla="*/ 584111 w 1150722"/>
                <a:gd name="connsiteY22" fmla="*/ 414280 h 2845579"/>
                <a:gd name="connsiteX23" fmla="*/ 573225 w 1150722"/>
                <a:gd name="connsiteY23" fmla="*/ 360292 h 2845579"/>
                <a:gd name="connsiteX24" fmla="*/ 559355 w 1150722"/>
                <a:gd name="connsiteY24" fmla="*/ 309453 h 2845579"/>
                <a:gd name="connsiteX25" fmla="*/ 470829 w 1150722"/>
                <a:gd name="connsiteY25" fmla="*/ 331004 h 2845579"/>
                <a:gd name="connsiteX26" fmla="*/ 458396 w 1150722"/>
                <a:gd name="connsiteY26" fmla="*/ 325589 h 2845579"/>
                <a:gd name="connsiteX27" fmla="*/ 349092 w 1150722"/>
                <a:gd name="connsiteY27" fmla="*/ 248502 h 2845579"/>
                <a:gd name="connsiteX28" fmla="*/ 93131 w 1150722"/>
                <a:gd name="connsiteY28" fmla="*/ 71064 h 2845579"/>
                <a:gd name="connsiteX29" fmla="*/ 48094 w 1150722"/>
                <a:gd name="connsiteY29" fmla="*/ 0 h 2845579"/>
                <a:gd name="connsiteX30" fmla="*/ 19249 w 1150722"/>
                <a:gd name="connsiteY30" fmla="*/ 28459 h 2845579"/>
                <a:gd name="connsiteX31" fmla="*/ 13944 w 1150722"/>
                <a:gd name="connsiteY31" fmla="*/ 80955 h 2845579"/>
                <a:gd name="connsiteX32" fmla="*/ 16431 w 1150722"/>
                <a:gd name="connsiteY32" fmla="*/ 85486 h 2845579"/>
                <a:gd name="connsiteX33" fmla="*/ 155740 w 1150722"/>
                <a:gd name="connsiteY33" fmla="*/ 311111 h 2845579"/>
                <a:gd name="connsiteX34" fmla="*/ 381530 w 1150722"/>
                <a:gd name="connsiteY34" fmla="*/ 705498 h 2845579"/>
                <a:gd name="connsiteX35" fmla="*/ 552282 w 1150722"/>
                <a:gd name="connsiteY35" fmla="*/ 1087506 h 2845579"/>
                <a:gd name="connsiteX36" fmla="*/ 615111 w 1150722"/>
                <a:gd name="connsiteY36" fmla="*/ 1303570 h 2845579"/>
                <a:gd name="connsiteX37" fmla="*/ 635613 w 1150722"/>
                <a:gd name="connsiteY37" fmla="*/ 1418068 h 2845579"/>
                <a:gd name="connsiteX38" fmla="*/ 655119 w 1150722"/>
                <a:gd name="connsiteY38" fmla="*/ 1698068 h 2845579"/>
                <a:gd name="connsiteX39" fmla="*/ 647549 w 1150722"/>
                <a:gd name="connsiteY39" fmla="*/ 1860420 h 2845579"/>
                <a:gd name="connsiteX40" fmla="*/ 622240 w 1150722"/>
                <a:gd name="connsiteY40" fmla="*/ 2038024 h 2845579"/>
                <a:gd name="connsiteX41" fmla="*/ 587316 w 1150722"/>
                <a:gd name="connsiteY41" fmla="*/ 2206013 h 2845579"/>
                <a:gd name="connsiteX42" fmla="*/ 522883 w 1150722"/>
                <a:gd name="connsiteY42" fmla="*/ 2424951 h 2845579"/>
                <a:gd name="connsiteX43" fmla="*/ 435905 w 1150722"/>
                <a:gd name="connsiteY43" fmla="*/ 2675110 h 2845579"/>
                <a:gd name="connsiteX44" fmla="*/ 401147 w 1150722"/>
                <a:gd name="connsiteY44" fmla="*/ 2765459 h 2845579"/>
                <a:gd name="connsiteX45" fmla="*/ 404905 w 1150722"/>
                <a:gd name="connsiteY45" fmla="*/ 2784745 h 2845579"/>
                <a:gd name="connsiteX46" fmla="*/ 442371 w 1150722"/>
                <a:gd name="connsiteY46" fmla="*/ 2791929 h 2845579"/>
                <a:gd name="connsiteX47" fmla="*/ 552503 w 1150722"/>
                <a:gd name="connsiteY47" fmla="*/ 2809888 h 2845579"/>
                <a:gd name="connsiteX48" fmla="*/ 672471 w 1150722"/>
                <a:gd name="connsiteY48" fmla="*/ 2829063 h 2845579"/>
                <a:gd name="connsiteX49" fmla="*/ 809901 w 1150722"/>
                <a:gd name="connsiteY49" fmla="*/ 2843099 h 2845579"/>
                <a:gd name="connsiteX50" fmla="*/ 959710 w 1150722"/>
                <a:gd name="connsiteY50" fmla="*/ 2835805 h 2845579"/>
                <a:gd name="connsiteX51" fmla="*/ 1129522 w 1150722"/>
                <a:gd name="connsiteY51" fmla="*/ 2719428 h 2845579"/>
                <a:gd name="connsiteX52" fmla="*/ 1138750 w 1150722"/>
                <a:gd name="connsiteY52" fmla="*/ 2693898 h 2845579"/>
                <a:gd name="connsiteX53" fmla="*/ 1133998 w 1150722"/>
                <a:gd name="connsiteY53" fmla="*/ 2602941 h 2845579"/>
                <a:gd name="connsiteX54" fmla="*/ 1141016 w 1150722"/>
                <a:gd name="connsiteY54" fmla="*/ 2576638 h 2845579"/>
                <a:gd name="connsiteX55" fmla="*/ 1150686 w 1150722"/>
                <a:gd name="connsiteY55" fmla="*/ 2531491 h 284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50722" h="2845579">
                  <a:moveTo>
                    <a:pt x="1150686" y="2531491"/>
                  </a:moveTo>
                  <a:cubicBezTo>
                    <a:pt x="1151294" y="2500932"/>
                    <a:pt x="1144110" y="2471313"/>
                    <a:pt x="1142895" y="2440920"/>
                  </a:cubicBezTo>
                  <a:cubicBezTo>
                    <a:pt x="1141126" y="2396105"/>
                    <a:pt x="1136816" y="2351345"/>
                    <a:pt x="1132119" y="2306695"/>
                  </a:cubicBezTo>
                  <a:cubicBezTo>
                    <a:pt x="1126040" y="2248839"/>
                    <a:pt x="1122338" y="2190761"/>
                    <a:pt x="1115154" y="2132960"/>
                  </a:cubicBezTo>
                  <a:cubicBezTo>
                    <a:pt x="1111673" y="2104943"/>
                    <a:pt x="1107860" y="2076650"/>
                    <a:pt x="1105484" y="2048302"/>
                  </a:cubicBezTo>
                  <a:cubicBezTo>
                    <a:pt x="1101671" y="2003321"/>
                    <a:pt x="1093493" y="1958727"/>
                    <a:pt x="1086419" y="1914077"/>
                  </a:cubicBezTo>
                  <a:cubicBezTo>
                    <a:pt x="1077081" y="1855226"/>
                    <a:pt x="1068902" y="1796153"/>
                    <a:pt x="1056745" y="1737910"/>
                  </a:cubicBezTo>
                  <a:cubicBezTo>
                    <a:pt x="1044478" y="1679003"/>
                    <a:pt x="1032210" y="1620207"/>
                    <a:pt x="1023092" y="1560748"/>
                  </a:cubicBezTo>
                  <a:cubicBezTo>
                    <a:pt x="1022318" y="1555664"/>
                    <a:pt x="1020605" y="1551962"/>
                    <a:pt x="1016185" y="1549530"/>
                  </a:cubicBezTo>
                  <a:cubicBezTo>
                    <a:pt x="1012538" y="1543065"/>
                    <a:pt x="1015079" y="1535771"/>
                    <a:pt x="1013201" y="1528974"/>
                  </a:cubicBezTo>
                  <a:cubicBezTo>
                    <a:pt x="1002149" y="1489353"/>
                    <a:pt x="993694" y="1449069"/>
                    <a:pt x="982753" y="1409448"/>
                  </a:cubicBezTo>
                  <a:cubicBezTo>
                    <a:pt x="947663" y="1282019"/>
                    <a:pt x="907545" y="1156194"/>
                    <a:pt x="861458" y="1032302"/>
                  </a:cubicBezTo>
                  <a:cubicBezTo>
                    <a:pt x="849246" y="995996"/>
                    <a:pt x="832226" y="961570"/>
                    <a:pt x="819571" y="925430"/>
                  </a:cubicBezTo>
                  <a:cubicBezTo>
                    <a:pt x="817472" y="921396"/>
                    <a:pt x="815040" y="917528"/>
                    <a:pt x="813327" y="913384"/>
                  </a:cubicBezTo>
                  <a:cubicBezTo>
                    <a:pt x="785421" y="845691"/>
                    <a:pt x="756355" y="778551"/>
                    <a:pt x="722978" y="713289"/>
                  </a:cubicBezTo>
                  <a:cubicBezTo>
                    <a:pt x="710379" y="688643"/>
                    <a:pt x="693746" y="666098"/>
                    <a:pt x="684573" y="639628"/>
                  </a:cubicBezTo>
                  <a:cubicBezTo>
                    <a:pt x="674018" y="634876"/>
                    <a:pt x="674515" y="622277"/>
                    <a:pt x="667276" y="615203"/>
                  </a:cubicBezTo>
                  <a:cubicBezTo>
                    <a:pt x="660701" y="603654"/>
                    <a:pt x="654014" y="592105"/>
                    <a:pt x="645504" y="581882"/>
                  </a:cubicBezTo>
                  <a:cubicBezTo>
                    <a:pt x="636442" y="571051"/>
                    <a:pt x="629092" y="559502"/>
                    <a:pt x="625998" y="545632"/>
                  </a:cubicBezTo>
                  <a:cubicBezTo>
                    <a:pt x="621853" y="527009"/>
                    <a:pt x="615111" y="509216"/>
                    <a:pt x="608978" y="491201"/>
                  </a:cubicBezTo>
                  <a:cubicBezTo>
                    <a:pt x="605496" y="476392"/>
                    <a:pt x="596489" y="464179"/>
                    <a:pt x="589692" y="450972"/>
                  </a:cubicBezTo>
                  <a:cubicBezTo>
                    <a:pt x="589692" y="450972"/>
                    <a:pt x="589692" y="450972"/>
                    <a:pt x="589692" y="450972"/>
                  </a:cubicBezTo>
                  <a:cubicBezTo>
                    <a:pt x="587813" y="438760"/>
                    <a:pt x="585990" y="426548"/>
                    <a:pt x="584111" y="414280"/>
                  </a:cubicBezTo>
                  <a:cubicBezTo>
                    <a:pt x="576154" y="397150"/>
                    <a:pt x="579414" y="377643"/>
                    <a:pt x="573225" y="360292"/>
                  </a:cubicBezTo>
                  <a:cubicBezTo>
                    <a:pt x="567257" y="343659"/>
                    <a:pt x="571954" y="324207"/>
                    <a:pt x="559355" y="309453"/>
                  </a:cubicBezTo>
                  <a:cubicBezTo>
                    <a:pt x="531835" y="324870"/>
                    <a:pt x="500890" y="326252"/>
                    <a:pt x="470829" y="331004"/>
                  </a:cubicBezTo>
                  <a:cubicBezTo>
                    <a:pt x="465911" y="331778"/>
                    <a:pt x="462319" y="328352"/>
                    <a:pt x="458396" y="325589"/>
                  </a:cubicBezTo>
                  <a:cubicBezTo>
                    <a:pt x="422035" y="299783"/>
                    <a:pt x="385674" y="273976"/>
                    <a:pt x="349092" y="248502"/>
                  </a:cubicBezTo>
                  <a:cubicBezTo>
                    <a:pt x="263827" y="189264"/>
                    <a:pt x="178451" y="130191"/>
                    <a:pt x="93131" y="71064"/>
                  </a:cubicBezTo>
                  <a:cubicBezTo>
                    <a:pt x="68153" y="53712"/>
                    <a:pt x="38479" y="39234"/>
                    <a:pt x="48094" y="0"/>
                  </a:cubicBezTo>
                  <a:cubicBezTo>
                    <a:pt x="35937" y="6907"/>
                    <a:pt x="29914" y="20059"/>
                    <a:pt x="19249" y="28459"/>
                  </a:cubicBezTo>
                  <a:cubicBezTo>
                    <a:pt x="-5452" y="52110"/>
                    <a:pt x="-5452" y="52110"/>
                    <a:pt x="13944" y="80955"/>
                  </a:cubicBezTo>
                  <a:cubicBezTo>
                    <a:pt x="14883" y="82392"/>
                    <a:pt x="15546" y="84050"/>
                    <a:pt x="16431" y="85486"/>
                  </a:cubicBezTo>
                  <a:cubicBezTo>
                    <a:pt x="62904" y="160695"/>
                    <a:pt x="109764" y="235626"/>
                    <a:pt x="155740" y="311111"/>
                  </a:cubicBezTo>
                  <a:cubicBezTo>
                    <a:pt x="234484" y="440584"/>
                    <a:pt x="311019" y="571383"/>
                    <a:pt x="381530" y="705498"/>
                  </a:cubicBezTo>
                  <a:cubicBezTo>
                    <a:pt x="446570" y="829168"/>
                    <a:pt x="505753" y="955381"/>
                    <a:pt x="552282" y="1087506"/>
                  </a:cubicBezTo>
                  <a:cubicBezTo>
                    <a:pt x="577259" y="1158459"/>
                    <a:pt x="598036" y="1230462"/>
                    <a:pt x="615111" y="1303570"/>
                  </a:cubicBezTo>
                  <a:cubicBezTo>
                    <a:pt x="623898" y="1341257"/>
                    <a:pt x="629424" y="1379718"/>
                    <a:pt x="635613" y="1418068"/>
                  </a:cubicBezTo>
                  <a:cubicBezTo>
                    <a:pt x="650533" y="1510959"/>
                    <a:pt x="655285" y="1604348"/>
                    <a:pt x="655119" y="1698068"/>
                  </a:cubicBezTo>
                  <a:cubicBezTo>
                    <a:pt x="655009" y="1752277"/>
                    <a:pt x="653738" y="1806597"/>
                    <a:pt x="647549" y="1860420"/>
                  </a:cubicBezTo>
                  <a:cubicBezTo>
                    <a:pt x="640752" y="1919769"/>
                    <a:pt x="633181" y="1979062"/>
                    <a:pt x="622240" y="2038024"/>
                  </a:cubicBezTo>
                  <a:cubicBezTo>
                    <a:pt x="611796" y="2094333"/>
                    <a:pt x="601683" y="2150698"/>
                    <a:pt x="587316" y="2206013"/>
                  </a:cubicBezTo>
                  <a:cubicBezTo>
                    <a:pt x="568196" y="2279618"/>
                    <a:pt x="546369" y="2352505"/>
                    <a:pt x="522883" y="2424951"/>
                  </a:cubicBezTo>
                  <a:cubicBezTo>
                    <a:pt x="495641" y="2509000"/>
                    <a:pt x="465856" y="2592055"/>
                    <a:pt x="435905" y="2675110"/>
                  </a:cubicBezTo>
                  <a:cubicBezTo>
                    <a:pt x="424964" y="2705448"/>
                    <a:pt x="412420" y="2735232"/>
                    <a:pt x="401147" y="2765459"/>
                  </a:cubicBezTo>
                  <a:cubicBezTo>
                    <a:pt x="398605" y="2772201"/>
                    <a:pt x="392029" y="2783750"/>
                    <a:pt x="404905" y="2784745"/>
                  </a:cubicBezTo>
                  <a:cubicBezTo>
                    <a:pt x="417890" y="2785684"/>
                    <a:pt x="429716" y="2790160"/>
                    <a:pt x="442371" y="2791929"/>
                  </a:cubicBezTo>
                  <a:cubicBezTo>
                    <a:pt x="479173" y="2797068"/>
                    <a:pt x="515810" y="2803865"/>
                    <a:pt x="552503" y="2809888"/>
                  </a:cubicBezTo>
                  <a:cubicBezTo>
                    <a:pt x="592455" y="2816464"/>
                    <a:pt x="632297" y="2823924"/>
                    <a:pt x="672471" y="2829063"/>
                  </a:cubicBezTo>
                  <a:cubicBezTo>
                    <a:pt x="718115" y="2834865"/>
                    <a:pt x="764091" y="2838623"/>
                    <a:pt x="809901" y="2843099"/>
                  </a:cubicBezTo>
                  <a:cubicBezTo>
                    <a:pt x="860187" y="2848017"/>
                    <a:pt x="910252" y="2845641"/>
                    <a:pt x="959710" y="2835805"/>
                  </a:cubicBezTo>
                  <a:cubicBezTo>
                    <a:pt x="1032707" y="2821271"/>
                    <a:pt x="1086585" y="2778169"/>
                    <a:pt x="1129522" y="2719428"/>
                  </a:cubicBezTo>
                  <a:cubicBezTo>
                    <a:pt x="1135048" y="2711858"/>
                    <a:pt x="1139524" y="2704453"/>
                    <a:pt x="1138750" y="2693898"/>
                  </a:cubicBezTo>
                  <a:cubicBezTo>
                    <a:pt x="1136485" y="2663616"/>
                    <a:pt x="1135490" y="2633279"/>
                    <a:pt x="1133998" y="2602941"/>
                  </a:cubicBezTo>
                  <a:cubicBezTo>
                    <a:pt x="1135379" y="2593934"/>
                    <a:pt x="1135545" y="2585203"/>
                    <a:pt x="1141016" y="2576638"/>
                  </a:cubicBezTo>
                  <a:cubicBezTo>
                    <a:pt x="1149471" y="2563265"/>
                    <a:pt x="1150355" y="2547571"/>
                    <a:pt x="1150686" y="2531491"/>
                  </a:cubicBezTo>
                  <a:close/>
                </a:path>
              </a:pathLst>
            </a:custGeom>
            <a:solidFill>
              <a:srgbClr val="FFFFFF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432">
              <a:extLst>
                <a:ext uri="{FF2B5EF4-FFF2-40B4-BE49-F238E27FC236}">
                  <a16:creationId xmlns:a16="http://schemas.microsoft.com/office/drawing/2014/main" id="{32DBE28E-18CD-4722-8CF1-E8E7E533C4C3}"/>
                </a:ext>
              </a:extLst>
            </p:cNvPr>
            <p:cNvSpPr/>
            <p:nvPr/>
          </p:nvSpPr>
          <p:spPr>
            <a:xfrm>
              <a:off x="4874000" y="2133319"/>
              <a:ext cx="900533" cy="1255350"/>
            </a:xfrm>
            <a:custGeom>
              <a:avLst/>
              <a:gdLst>
                <a:gd name="connsiteX0" fmla="*/ 895767 w 900533"/>
                <a:gd name="connsiteY0" fmla="*/ 304477 h 1255350"/>
                <a:gd name="connsiteX1" fmla="*/ 890628 w 900533"/>
                <a:gd name="connsiteY1" fmla="*/ 382779 h 1255350"/>
                <a:gd name="connsiteX2" fmla="*/ 879576 w 900533"/>
                <a:gd name="connsiteY2" fmla="*/ 446770 h 1255350"/>
                <a:gd name="connsiteX3" fmla="*/ 877974 w 900533"/>
                <a:gd name="connsiteY3" fmla="*/ 460529 h 1255350"/>
                <a:gd name="connsiteX4" fmla="*/ 876869 w 900533"/>
                <a:gd name="connsiteY4" fmla="*/ 542811 h 1255350"/>
                <a:gd name="connsiteX5" fmla="*/ 868580 w 900533"/>
                <a:gd name="connsiteY5" fmla="*/ 676981 h 1255350"/>
                <a:gd name="connsiteX6" fmla="*/ 820228 w 900533"/>
                <a:gd name="connsiteY6" fmla="*/ 838615 h 1255350"/>
                <a:gd name="connsiteX7" fmla="*/ 753585 w 900533"/>
                <a:gd name="connsiteY7" fmla="*/ 940679 h 1255350"/>
                <a:gd name="connsiteX8" fmla="*/ 695728 w 900533"/>
                <a:gd name="connsiteY8" fmla="*/ 1044456 h 1255350"/>
                <a:gd name="connsiteX9" fmla="*/ 624443 w 900533"/>
                <a:gd name="connsiteY9" fmla="*/ 1090598 h 1255350"/>
                <a:gd name="connsiteX10" fmla="*/ 592614 w 900533"/>
                <a:gd name="connsiteY10" fmla="*/ 1118614 h 1255350"/>
                <a:gd name="connsiteX11" fmla="*/ 581894 w 900533"/>
                <a:gd name="connsiteY11" fmla="*/ 1229520 h 1255350"/>
                <a:gd name="connsiteX12" fmla="*/ 571339 w 900533"/>
                <a:gd name="connsiteY12" fmla="*/ 1240406 h 1255350"/>
                <a:gd name="connsiteX13" fmla="*/ 497789 w 900533"/>
                <a:gd name="connsiteY13" fmla="*/ 1255216 h 1255350"/>
                <a:gd name="connsiteX14" fmla="*/ 475188 w 900533"/>
                <a:gd name="connsiteY14" fmla="*/ 1247258 h 1255350"/>
                <a:gd name="connsiteX15" fmla="*/ 208450 w 900533"/>
                <a:gd name="connsiteY15" fmla="*/ 1061200 h 1255350"/>
                <a:gd name="connsiteX16" fmla="*/ 84006 w 900533"/>
                <a:gd name="connsiteY16" fmla="*/ 973724 h 1255350"/>
                <a:gd name="connsiteX17" fmla="*/ 70633 w 900533"/>
                <a:gd name="connsiteY17" fmla="*/ 920067 h 1255350"/>
                <a:gd name="connsiteX18" fmla="*/ 71738 w 900533"/>
                <a:gd name="connsiteY18" fmla="*/ 723841 h 1255350"/>
                <a:gd name="connsiteX19" fmla="*/ 75717 w 900533"/>
                <a:gd name="connsiteY19" fmla="*/ 675157 h 1255350"/>
                <a:gd name="connsiteX20" fmla="*/ 59637 w 900533"/>
                <a:gd name="connsiteY20" fmla="*/ 607685 h 1255350"/>
                <a:gd name="connsiteX21" fmla="*/ 13053 w 900533"/>
                <a:gd name="connsiteY21" fmla="*/ 500206 h 1255350"/>
                <a:gd name="connsiteX22" fmla="*/ 398 w 900533"/>
                <a:gd name="connsiteY22" fmla="*/ 359405 h 1255350"/>
                <a:gd name="connsiteX23" fmla="*/ 35599 w 900533"/>
                <a:gd name="connsiteY23" fmla="*/ 296740 h 1255350"/>
                <a:gd name="connsiteX24" fmla="*/ 112962 w 900533"/>
                <a:gd name="connsiteY24" fmla="*/ 313153 h 1255350"/>
                <a:gd name="connsiteX25" fmla="*/ 162585 w 900533"/>
                <a:gd name="connsiteY25" fmla="*/ 422014 h 1255350"/>
                <a:gd name="connsiteX26" fmla="*/ 171150 w 900533"/>
                <a:gd name="connsiteY26" fmla="*/ 484346 h 1255350"/>
                <a:gd name="connsiteX27" fmla="*/ 179384 w 900533"/>
                <a:gd name="connsiteY27" fmla="*/ 495840 h 1255350"/>
                <a:gd name="connsiteX28" fmla="*/ 187120 w 900533"/>
                <a:gd name="connsiteY28" fmla="*/ 484070 h 1255350"/>
                <a:gd name="connsiteX29" fmla="*/ 213479 w 900533"/>
                <a:gd name="connsiteY29" fmla="*/ 328957 h 1255350"/>
                <a:gd name="connsiteX30" fmla="*/ 282553 w 900533"/>
                <a:gd name="connsiteY30" fmla="*/ 102061 h 1255350"/>
                <a:gd name="connsiteX31" fmla="*/ 445900 w 900533"/>
                <a:gd name="connsiteY31" fmla="*/ 329 h 1255350"/>
                <a:gd name="connsiteX32" fmla="*/ 641684 w 900533"/>
                <a:gd name="connsiteY32" fmla="*/ 24588 h 1255350"/>
                <a:gd name="connsiteX33" fmla="*/ 740323 w 900533"/>
                <a:gd name="connsiteY33" fmla="*/ 39342 h 1255350"/>
                <a:gd name="connsiteX34" fmla="*/ 803374 w 900533"/>
                <a:gd name="connsiteY34" fmla="*/ 53599 h 1255350"/>
                <a:gd name="connsiteX35" fmla="*/ 867254 w 900533"/>
                <a:gd name="connsiteY35" fmla="*/ 115158 h 1255350"/>
                <a:gd name="connsiteX36" fmla="*/ 895601 w 900533"/>
                <a:gd name="connsiteY36" fmla="*/ 219377 h 1255350"/>
                <a:gd name="connsiteX37" fmla="*/ 895767 w 900533"/>
                <a:gd name="connsiteY37" fmla="*/ 304477 h 125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00533" h="1255350">
                  <a:moveTo>
                    <a:pt x="895767" y="304477"/>
                  </a:moveTo>
                  <a:cubicBezTo>
                    <a:pt x="889081" y="330283"/>
                    <a:pt x="894165" y="356863"/>
                    <a:pt x="890628" y="382779"/>
                  </a:cubicBezTo>
                  <a:cubicBezTo>
                    <a:pt x="887699" y="404165"/>
                    <a:pt x="886484" y="425992"/>
                    <a:pt x="879576" y="446770"/>
                  </a:cubicBezTo>
                  <a:cubicBezTo>
                    <a:pt x="878140" y="451080"/>
                    <a:pt x="878084" y="455943"/>
                    <a:pt x="877974" y="460529"/>
                  </a:cubicBezTo>
                  <a:cubicBezTo>
                    <a:pt x="877421" y="487938"/>
                    <a:pt x="875598" y="515457"/>
                    <a:pt x="876869" y="542811"/>
                  </a:cubicBezTo>
                  <a:cubicBezTo>
                    <a:pt x="878913" y="587903"/>
                    <a:pt x="872669" y="632552"/>
                    <a:pt x="868580" y="676981"/>
                  </a:cubicBezTo>
                  <a:cubicBezTo>
                    <a:pt x="863441" y="733401"/>
                    <a:pt x="851615" y="789434"/>
                    <a:pt x="820228" y="838615"/>
                  </a:cubicBezTo>
                  <a:cubicBezTo>
                    <a:pt x="798400" y="872876"/>
                    <a:pt x="772704" y="904539"/>
                    <a:pt x="753585" y="940679"/>
                  </a:cubicBezTo>
                  <a:cubicBezTo>
                    <a:pt x="735018" y="975658"/>
                    <a:pt x="715622" y="1010251"/>
                    <a:pt x="695728" y="1044456"/>
                  </a:cubicBezTo>
                  <a:cubicBezTo>
                    <a:pt x="679979" y="1071533"/>
                    <a:pt x="659202" y="1091261"/>
                    <a:pt x="624443" y="1090598"/>
                  </a:cubicBezTo>
                  <a:cubicBezTo>
                    <a:pt x="598250" y="1090100"/>
                    <a:pt x="595156" y="1092753"/>
                    <a:pt x="592614" y="1118614"/>
                  </a:cubicBezTo>
                  <a:cubicBezTo>
                    <a:pt x="588967" y="1155583"/>
                    <a:pt x="580015" y="1192054"/>
                    <a:pt x="581894" y="1229520"/>
                  </a:cubicBezTo>
                  <a:cubicBezTo>
                    <a:pt x="579959" y="1234659"/>
                    <a:pt x="576755" y="1238748"/>
                    <a:pt x="571339" y="1240406"/>
                  </a:cubicBezTo>
                  <a:cubicBezTo>
                    <a:pt x="547301" y="1247645"/>
                    <a:pt x="522711" y="1252453"/>
                    <a:pt x="497789" y="1255216"/>
                  </a:cubicBezTo>
                  <a:cubicBezTo>
                    <a:pt x="489279" y="1256155"/>
                    <a:pt x="482040" y="1252066"/>
                    <a:pt x="475188" y="1247258"/>
                  </a:cubicBezTo>
                  <a:cubicBezTo>
                    <a:pt x="386275" y="1185202"/>
                    <a:pt x="297197" y="1123422"/>
                    <a:pt x="208450" y="1061200"/>
                  </a:cubicBezTo>
                  <a:cubicBezTo>
                    <a:pt x="166950" y="1032078"/>
                    <a:pt x="125119" y="1003454"/>
                    <a:pt x="84006" y="973724"/>
                  </a:cubicBezTo>
                  <a:cubicBezTo>
                    <a:pt x="64444" y="959578"/>
                    <a:pt x="61018" y="943276"/>
                    <a:pt x="70633" y="920067"/>
                  </a:cubicBezTo>
                  <a:cubicBezTo>
                    <a:pt x="70965" y="854640"/>
                    <a:pt x="70965" y="789268"/>
                    <a:pt x="71738" y="723841"/>
                  </a:cubicBezTo>
                  <a:cubicBezTo>
                    <a:pt x="71904" y="707595"/>
                    <a:pt x="74888" y="691403"/>
                    <a:pt x="75717" y="675157"/>
                  </a:cubicBezTo>
                  <a:cubicBezTo>
                    <a:pt x="76933" y="651340"/>
                    <a:pt x="80469" y="629237"/>
                    <a:pt x="59637" y="607685"/>
                  </a:cubicBezTo>
                  <a:cubicBezTo>
                    <a:pt x="31675" y="578840"/>
                    <a:pt x="22447" y="539330"/>
                    <a:pt x="13053" y="500206"/>
                  </a:cubicBezTo>
                  <a:cubicBezTo>
                    <a:pt x="1835" y="453512"/>
                    <a:pt x="-1204" y="406873"/>
                    <a:pt x="398" y="359405"/>
                  </a:cubicBezTo>
                  <a:cubicBezTo>
                    <a:pt x="1283" y="332383"/>
                    <a:pt x="11671" y="310776"/>
                    <a:pt x="35599" y="296740"/>
                  </a:cubicBezTo>
                  <a:cubicBezTo>
                    <a:pt x="65107" y="284528"/>
                    <a:pt x="90416" y="294143"/>
                    <a:pt x="112962" y="313153"/>
                  </a:cubicBezTo>
                  <a:cubicBezTo>
                    <a:pt x="146504" y="341390"/>
                    <a:pt x="157943" y="380790"/>
                    <a:pt x="162585" y="422014"/>
                  </a:cubicBezTo>
                  <a:cubicBezTo>
                    <a:pt x="164906" y="442902"/>
                    <a:pt x="171813" y="463071"/>
                    <a:pt x="171150" y="484346"/>
                  </a:cubicBezTo>
                  <a:cubicBezTo>
                    <a:pt x="170984" y="489596"/>
                    <a:pt x="172753" y="495840"/>
                    <a:pt x="179384" y="495840"/>
                  </a:cubicBezTo>
                  <a:cubicBezTo>
                    <a:pt x="186567" y="495896"/>
                    <a:pt x="186402" y="488878"/>
                    <a:pt x="187120" y="484070"/>
                  </a:cubicBezTo>
                  <a:cubicBezTo>
                    <a:pt x="194580" y="432126"/>
                    <a:pt x="203366" y="380403"/>
                    <a:pt x="213479" y="328957"/>
                  </a:cubicBezTo>
                  <a:cubicBezTo>
                    <a:pt x="228786" y="251041"/>
                    <a:pt x="245087" y="173457"/>
                    <a:pt x="282553" y="102061"/>
                  </a:cubicBezTo>
                  <a:cubicBezTo>
                    <a:pt x="317311" y="35861"/>
                    <a:pt x="371576" y="3644"/>
                    <a:pt x="445900" y="329"/>
                  </a:cubicBezTo>
                  <a:cubicBezTo>
                    <a:pt x="512819" y="-2655"/>
                    <a:pt x="576589" y="15415"/>
                    <a:pt x="641684" y="24588"/>
                  </a:cubicBezTo>
                  <a:cubicBezTo>
                    <a:pt x="674619" y="29229"/>
                    <a:pt x="707333" y="35087"/>
                    <a:pt x="740323" y="39342"/>
                  </a:cubicBezTo>
                  <a:cubicBezTo>
                    <a:pt x="761818" y="42105"/>
                    <a:pt x="782983" y="46305"/>
                    <a:pt x="803374" y="53599"/>
                  </a:cubicBezTo>
                  <a:cubicBezTo>
                    <a:pt x="833821" y="64485"/>
                    <a:pt x="853881" y="86644"/>
                    <a:pt x="867254" y="115158"/>
                  </a:cubicBezTo>
                  <a:cubicBezTo>
                    <a:pt x="882726" y="148203"/>
                    <a:pt x="892120" y="183403"/>
                    <a:pt x="895601" y="219377"/>
                  </a:cubicBezTo>
                  <a:cubicBezTo>
                    <a:pt x="898309" y="247560"/>
                    <a:pt x="905106" y="276184"/>
                    <a:pt x="895767" y="304477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433">
              <a:extLst>
                <a:ext uri="{FF2B5EF4-FFF2-40B4-BE49-F238E27FC236}">
                  <a16:creationId xmlns:a16="http://schemas.microsoft.com/office/drawing/2014/main" id="{91BABAAA-9581-4160-9F37-5DAB8C72192E}"/>
                </a:ext>
              </a:extLst>
            </p:cNvPr>
            <p:cNvSpPr/>
            <p:nvPr/>
          </p:nvSpPr>
          <p:spPr>
            <a:xfrm>
              <a:off x="4905101" y="1818430"/>
              <a:ext cx="897671" cy="820668"/>
            </a:xfrm>
            <a:custGeom>
              <a:avLst/>
              <a:gdLst>
                <a:gd name="connsiteX0" fmla="*/ 864666 w 897671"/>
                <a:gd name="connsiteY0" fmla="*/ 619366 h 820668"/>
                <a:gd name="connsiteX1" fmla="*/ 852012 w 897671"/>
                <a:gd name="connsiteY1" fmla="*/ 492933 h 820668"/>
                <a:gd name="connsiteX2" fmla="*/ 819906 w 897671"/>
                <a:gd name="connsiteY2" fmla="*/ 411204 h 820668"/>
                <a:gd name="connsiteX3" fmla="*/ 744753 w 897671"/>
                <a:gd name="connsiteY3" fmla="*/ 365670 h 820668"/>
                <a:gd name="connsiteX4" fmla="*/ 625779 w 897671"/>
                <a:gd name="connsiteY4" fmla="*/ 348595 h 820668"/>
                <a:gd name="connsiteX5" fmla="*/ 487189 w 897671"/>
                <a:gd name="connsiteY5" fmla="*/ 323728 h 820668"/>
                <a:gd name="connsiteX6" fmla="*/ 288476 w 897671"/>
                <a:gd name="connsiteY6" fmla="*/ 372743 h 820668"/>
                <a:gd name="connsiteX7" fmla="*/ 225259 w 897671"/>
                <a:gd name="connsiteY7" fmla="*/ 491386 h 820668"/>
                <a:gd name="connsiteX8" fmla="*/ 179117 w 897671"/>
                <a:gd name="connsiteY8" fmla="*/ 692419 h 820668"/>
                <a:gd name="connsiteX9" fmla="*/ 159390 w 897671"/>
                <a:gd name="connsiteY9" fmla="*/ 808685 h 820668"/>
                <a:gd name="connsiteX10" fmla="*/ 150990 w 897671"/>
                <a:gd name="connsiteY10" fmla="*/ 820124 h 820668"/>
                <a:gd name="connsiteX11" fmla="*/ 133860 w 897671"/>
                <a:gd name="connsiteY11" fmla="*/ 805038 h 820668"/>
                <a:gd name="connsiteX12" fmla="*/ 111701 w 897671"/>
                <a:gd name="connsiteY12" fmla="*/ 680704 h 820668"/>
                <a:gd name="connsiteX13" fmla="*/ 4442 w 897671"/>
                <a:gd name="connsiteY13" fmla="*/ 611796 h 820668"/>
                <a:gd name="connsiteX14" fmla="*/ 1569 w 897671"/>
                <a:gd name="connsiteY14" fmla="*/ 528299 h 820668"/>
                <a:gd name="connsiteX15" fmla="*/ 59978 w 897671"/>
                <a:gd name="connsiteY15" fmla="*/ 299138 h 820668"/>
                <a:gd name="connsiteX16" fmla="*/ 187019 w 897671"/>
                <a:gd name="connsiteY16" fmla="*/ 120926 h 820668"/>
                <a:gd name="connsiteX17" fmla="*/ 296709 w 897671"/>
                <a:gd name="connsiteY17" fmla="*/ 58980 h 820668"/>
                <a:gd name="connsiteX18" fmla="*/ 490338 w 897671"/>
                <a:gd name="connsiteY18" fmla="*/ 3887 h 820668"/>
                <a:gd name="connsiteX19" fmla="*/ 670429 w 897671"/>
                <a:gd name="connsiteY19" fmla="*/ 28919 h 820668"/>
                <a:gd name="connsiteX20" fmla="*/ 769454 w 897671"/>
                <a:gd name="connsiteY20" fmla="*/ 134023 h 820668"/>
                <a:gd name="connsiteX21" fmla="*/ 874723 w 897671"/>
                <a:gd name="connsiteY21" fmla="*/ 359813 h 820668"/>
                <a:gd name="connsiteX22" fmla="*/ 893788 w 897671"/>
                <a:gd name="connsiteY22" fmla="*/ 502769 h 820668"/>
                <a:gd name="connsiteX23" fmla="*/ 869474 w 897671"/>
                <a:gd name="connsiteY23" fmla="*/ 614835 h 820668"/>
                <a:gd name="connsiteX24" fmla="*/ 864666 w 897671"/>
                <a:gd name="connsiteY24" fmla="*/ 619366 h 82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97671" h="820668">
                  <a:moveTo>
                    <a:pt x="864666" y="619366"/>
                  </a:moveTo>
                  <a:cubicBezTo>
                    <a:pt x="864777" y="576761"/>
                    <a:pt x="860301" y="534488"/>
                    <a:pt x="852012" y="492933"/>
                  </a:cubicBezTo>
                  <a:cubicBezTo>
                    <a:pt x="846265" y="464198"/>
                    <a:pt x="837202" y="435573"/>
                    <a:pt x="819906" y="411204"/>
                  </a:cubicBezTo>
                  <a:cubicBezTo>
                    <a:pt x="801670" y="385508"/>
                    <a:pt x="775643" y="371141"/>
                    <a:pt x="744753" y="365670"/>
                  </a:cubicBezTo>
                  <a:cubicBezTo>
                    <a:pt x="705298" y="358597"/>
                    <a:pt x="665400" y="354563"/>
                    <a:pt x="625779" y="348595"/>
                  </a:cubicBezTo>
                  <a:cubicBezTo>
                    <a:pt x="579361" y="341577"/>
                    <a:pt x="533717" y="328702"/>
                    <a:pt x="487189" y="323728"/>
                  </a:cubicBezTo>
                  <a:cubicBezTo>
                    <a:pt x="415793" y="316103"/>
                    <a:pt x="343901" y="313947"/>
                    <a:pt x="288476" y="372743"/>
                  </a:cubicBezTo>
                  <a:cubicBezTo>
                    <a:pt x="256757" y="406341"/>
                    <a:pt x="239074" y="448228"/>
                    <a:pt x="225259" y="491386"/>
                  </a:cubicBezTo>
                  <a:cubicBezTo>
                    <a:pt x="204260" y="557034"/>
                    <a:pt x="189616" y="624229"/>
                    <a:pt x="179117" y="692419"/>
                  </a:cubicBezTo>
                  <a:cubicBezTo>
                    <a:pt x="173149" y="731267"/>
                    <a:pt x="166242" y="770004"/>
                    <a:pt x="159390" y="808685"/>
                  </a:cubicBezTo>
                  <a:cubicBezTo>
                    <a:pt x="158561" y="813438"/>
                    <a:pt x="160495" y="823053"/>
                    <a:pt x="150990" y="820124"/>
                  </a:cubicBezTo>
                  <a:cubicBezTo>
                    <a:pt x="143917" y="817969"/>
                    <a:pt x="134523" y="818521"/>
                    <a:pt x="133860" y="805038"/>
                  </a:cubicBezTo>
                  <a:cubicBezTo>
                    <a:pt x="131870" y="762765"/>
                    <a:pt x="127836" y="720546"/>
                    <a:pt x="111701" y="680704"/>
                  </a:cubicBezTo>
                  <a:cubicBezTo>
                    <a:pt x="90536" y="628484"/>
                    <a:pt x="61801" y="610083"/>
                    <a:pt x="4442" y="611796"/>
                  </a:cubicBezTo>
                  <a:cubicBezTo>
                    <a:pt x="-1747" y="584166"/>
                    <a:pt x="-200" y="555984"/>
                    <a:pt x="1569" y="528299"/>
                  </a:cubicBezTo>
                  <a:cubicBezTo>
                    <a:pt x="6652" y="448449"/>
                    <a:pt x="25551" y="371804"/>
                    <a:pt x="59978" y="299138"/>
                  </a:cubicBezTo>
                  <a:cubicBezTo>
                    <a:pt x="91752" y="232053"/>
                    <a:pt x="131539" y="170936"/>
                    <a:pt x="187019" y="120926"/>
                  </a:cubicBezTo>
                  <a:cubicBezTo>
                    <a:pt x="218904" y="92136"/>
                    <a:pt x="257696" y="75392"/>
                    <a:pt x="296709" y="58980"/>
                  </a:cubicBezTo>
                  <a:cubicBezTo>
                    <a:pt x="359042" y="32732"/>
                    <a:pt x="422977" y="11181"/>
                    <a:pt x="490338" y="3887"/>
                  </a:cubicBezTo>
                  <a:cubicBezTo>
                    <a:pt x="552008" y="-2800"/>
                    <a:pt x="613788" y="-4402"/>
                    <a:pt x="670429" y="28919"/>
                  </a:cubicBezTo>
                  <a:cubicBezTo>
                    <a:pt x="713752" y="54394"/>
                    <a:pt x="743372" y="92523"/>
                    <a:pt x="769454" y="134023"/>
                  </a:cubicBezTo>
                  <a:cubicBezTo>
                    <a:pt x="814048" y="204865"/>
                    <a:pt x="841402" y="283720"/>
                    <a:pt x="874723" y="359813"/>
                  </a:cubicBezTo>
                  <a:cubicBezTo>
                    <a:pt x="894893" y="405954"/>
                    <a:pt x="903237" y="453256"/>
                    <a:pt x="893788" y="502769"/>
                  </a:cubicBezTo>
                  <a:cubicBezTo>
                    <a:pt x="886659" y="540290"/>
                    <a:pt x="877818" y="577535"/>
                    <a:pt x="869474" y="614835"/>
                  </a:cubicBezTo>
                  <a:cubicBezTo>
                    <a:pt x="869087" y="616603"/>
                    <a:pt x="866324" y="617874"/>
                    <a:pt x="864666" y="619366"/>
                  </a:cubicBezTo>
                  <a:close/>
                </a:path>
              </a:pathLst>
            </a:custGeom>
            <a:solidFill>
              <a:srgbClr val="130D0A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434">
              <a:extLst>
                <a:ext uri="{FF2B5EF4-FFF2-40B4-BE49-F238E27FC236}">
                  <a16:creationId xmlns:a16="http://schemas.microsoft.com/office/drawing/2014/main" id="{7FF43E31-097B-40BA-9BCA-BFD35FEEFAC5}"/>
                </a:ext>
              </a:extLst>
            </p:cNvPr>
            <p:cNvSpPr/>
            <p:nvPr/>
          </p:nvSpPr>
          <p:spPr>
            <a:xfrm>
              <a:off x="5347377" y="3430151"/>
              <a:ext cx="699829" cy="2317160"/>
            </a:xfrm>
            <a:custGeom>
              <a:avLst/>
              <a:gdLst>
                <a:gd name="connsiteX0" fmla="*/ 683050 w 699829"/>
                <a:gd name="connsiteY0" fmla="*/ 2226176 h 2317160"/>
                <a:gd name="connsiteX1" fmla="*/ 650170 w 699829"/>
                <a:gd name="connsiteY1" fmla="*/ 2288288 h 2317160"/>
                <a:gd name="connsiteX2" fmla="*/ 645086 w 699829"/>
                <a:gd name="connsiteY2" fmla="*/ 2299340 h 2317160"/>
                <a:gd name="connsiteX3" fmla="*/ 617622 w 699829"/>
                <a:gd name="connsiteY3" fmla="*/ 2304645 h 2317160"/>
                <a:gd name="connsiteX4" fmla="*/ 476877 w 699829"/>
                <a:gd name="connsiteY4" fmla="*/ 2162518 h 2317160"/>
                <a:gd name="connsiteX5" fmla="*/ 461128 w 699829"/>
                <a:gd name="connsiteY5" fmla="*/ 2130633 h 2317160"/>
                <a:gd name="connsiteX6" fmla="*/ 417031 w 699829"/>
                <a:gd name="connsiteY6" fmla="*/ 1888707 h 2317160"/>
                <a:gd name="connsiteX7" fmla="*/ 377023 w 699829"/>
                <a:gd name="connsiteY7" fmla="*/ 1681816 h 2317160"/>
                <a:gd name="connsiteX8" fmla="*/ 339999 w 699829"/>
                <a:gd name="connsiteY8" fmla="*/ 1477908 h 2317160"/>
                <a:gd name="connsiteX9" fmla="*/ 306512 w 699829"/>
                <a:gd name="connsiteY9" fmla="*/ 1306991 h 2317160"/>
                <a:gd name="connsiteX10" fmla="*/ 274019 w 699829"/>
                <a:gd name="connsiteY10" fmla="*/ 1129055 h 2317160"/>
                <a:gd name="connsiteX11" fmla="*/ 241361 w 699829"/>
                <a:gd name="connsiteY11" fmla="*/ 958525 h 2317160"/>
                <a:gd name="connsiteX12" fmla="*/ 220915 w 699829"/>
                <a:gd name="connsiteY12" fmla="*/ 847287 h 2317160"/>
                <a:gd name="connsiteX13" fmla="*/ 199971 w 699829"/>
                <a:gd name="connsiteY13" fmla="*/ 737873 h 2317160"/>
                <a:gd name="connsiteX14" fmla="*/ 178807 w 699829"/>
                <a:gd name="connsiteY14" fmla="*/ 623265 h 2317160"/>
                <a:gd name="connsiteX15" fmla="*/ 152669 w 699829"/>
                <a:gd name="connsiteY15" fmla="*/ 488322 h 2317160"/>
                <a:gd name="connsiteX16" fmla="*/ 130400 w 699829"/>
                <a:gd name="connsiteY16" fmla="*/ 366751 h 2317160"/>
                <a:gd name="connsiteX17" fmla="*/ 106417 w 699829"/>
                <a:gd name="connsiteY17" fmla="*/ 238162 h 2317160"/>
                <a:gd name="connsiteX18" fmla="*/ 95476 w 699829"/>
                <a:gd name="connsiteY18" fmla="*/ 220756 h 2317160"/>
                <a:gd name="connsiteX19" fmla="*/ 8940 w 699829"/>
                <a:gd name="connsiteY19" fmla="*/ 139690 h 2317160"/>
                <a:gd name="connsiteX20" fmla="*/ 2971 w 699829"/>
                <a:gd name="connsiteY20" fmla="*/ 113718 h 2317160"/>
                <a:gd name="connsiteX21" fmla="*/ 45466 w 699829"/>
                <a:gd name="connsiteY21" fmla="*/ 10991 h 2317160"/>
                <a:gd name="connsiteX22" fmla="*/ 65525 w 699829"/>
                <a:gd name="connsiteY22" fmla="*/ 7454 h 2317160"/>
                <a:gd name="connsiteX23" fmla="*/ 124984 w 699829"/>
                <a:gd name="connsiteY23" fmla="*/ 63874 h 2317160"/>
                <a:gd name="connsiteX24" fmla="*/ 138799 w 699829"/>
                <a:gd name="connsiteY24" fmla="*/ 74152 h 2317160"/>
                <a:gd name="connsiteX25" fmla="*/ 158085 w 699829"/>
                <a:gd name="connsiteY25" fmla="*/ 114381 h 2317160"/>
                <a:gd name="connsiteX26" fmla="*/ 175105 w 699829"/>
                <a:gd name="connsiteY26" fmla="*/ 168812 h 2317160"/>
                <a:gd name="connsiteX27" fmla="*/ 194611 w 699829"/>
                <a:gd name="connsiteY27" fmla="*/ 205062 h 2317160"/>
                <a:gd name="connsiteX28" fmla="*/ 216383 w 699829"/>
                <a:gd name="connsiteY28" fmla="*/ 238383 h 2317160"/>
                <a:gd name="connsiteX29" fmla="*/ 233680 w 699829"/>
                <a:gd name="connsiteY29" fmla="*/ 262808 h 2317160"/>
                <a:gd name="connsiteX30" fmla="*/ 272085 w 699829"/>
                <a:gd name="connsiteY30" fmla="*/ 336469 h 2317160"/>
                <a:gd name="connsiteX31" fmla="*/ 362434 w 699829"/>
                <a:gd name="connsiteY31" fmla="*/ 536563 h 2317160"/>
                <a:gd name="connsiteX32" fmla="*/ 368679 w 699829"/>
                <a:gd name="connsiteY32" fmla="*/ 548610 h 2317160"/>
                <a:gd name="connsiteX33" fmla="*/ 410565 w 699829"/>
                <a:gd name="connsiteY33" fmla="*/ 655482 h 2317160"/>
                <a:gd name="connsiteX34" fmla="*/ 531860 w 699829"/>
                <a:gd name="connsiteY34" fmla="*/ 1032627 h 2317160"/>
                <a:gd name="connsiteX35" fmla="*/ 562308 w 699829"/>
                <a:gd name="connsiteY35" fmla="*/ 1152154 h 2317160"/>
                <a:gd name="connsiteX36" fmla="*/ 565292 w 699829"/>
                <a:gd name="connsiteY36" fmla="*/ 1172710 h 2317160"/>
                <a:gd name="connsiteX37" fmla="*/ 572199 w 699829"/>
                <a:gd name="connsiteY37" fmla="*/ 1183928 h 2317160"/>
                <a:gd name="connsiteX38" fmla="*/ 605852 w 699829"/>
                <a:gd name="connsiteY38" fmla="*/ 1361090 h 2317160"/>
                <a:gd name="connsiteX39" fmla="*/ 635526 w 699829"/>
                <a:gd name="connsiteY39" fmla="*/ 1537257 h 2317160"/>
                <a:gd name="connsiteX40" fmla="*/ 654591 w 699829"/>
                <a:gd name="connsiteY40" fmla="*/ 1671482 h 2317160"/>
                <a:gd name="connsiteX41" fmla="*/ 664261 w 699829"/>
                <a:gd name="connsiteY41" fmla="*/ 1756139 h 2317160"/>
                <a:gd name="connsiteX42" fmla="*/ 681226 w 699829"/>
                <a:gd name="connsiteY42" fmla="*/ 1929875 h 2317160"/>
                <a:gd name="connsiteX43" fmla="*/ 692002 w 699829"/>
                <a:gd name="connsiteY43" fmla="*/ 2064101 h 2317160"/>
                <a:gd name="connsiteX44" fmla="*/ 699793 w 699829"/>
                <a:gd name="connsiteY44" fmla="*/ 2154671 h 2317160"/>
                <a:gd name="connsiteX45" fmla="*/ 690012 w 699829"/>
                <a:gd name="connsiteY45" fmla="*/ 2199818 h 2317160"/>
                <a:gd name="connsiteX46" fmla="*/ 683050 w 699829"/>
                <a:gd name="connsiteY46" fmla="*/ 2226176 h 231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99829" h="2317160">
                  <a:moveTo>
                    <a:pt x="683050" y="2226176"/>
                  </a:moveTo>
                  <a:cubicBezTo>
                    <a:pt x="665477" y="2243362"/>
                    <a:pt x="661554" y="2267842"/>
                    <a:pt x="650170" y="2288288"/>
                  </a:cubicBezTo>
                  <a:cubicBezTo>
                    <a:pt x="648181" y="2291825"/>
                    <a:pt x="646799" y="2295693"/>
                    <a:pt x="645086" y="2299340"/>
                  </a:cubicBezTo>
                  <a:cubicBezTo>
                    <a:pt x="634587" y="2322217"/>
                    <a:pt x="634753" y="2322052"/>
                    <a:pt x="617622" y="2304645"/>
                  </a:cubicBezTo>
                  <a:cubicBezTo>
                    <a:pt x="570873" y="2257066"/>
                    <a:pt x="524344" y="2209378"/>
                    <a:pt x="476877" y="2162518"/>
                  </a:cubicBezTo>
                  <a:cubicBezTo>
                    <a:pt x="467427" y="2153179"/>
                    <a:pt x="463283" y="2142016"/>
                    <a:pt x="461128" y="2130633"/>
                  </a:cubicBezTo>
                  <a:cubicBezTo>
                    <a:pt x="445931" y="2050120"/>
                    <a:pt x="432061" y="1969275"/>
                    <a:pt x="417031" y="1888707"/>
                  </a:cubicBezTo>
                  <a:cubicBezTo>
                    <a:pt x="404155" y="1819632"/>
                    <a:pt x="389953" y="1750835"/>
                    <a:pt x="377023" y="1681816"/>
                  </a:cubicBezTo>
                  <a:cubicBezTo>
                    <a:pt x="364258" y="1613902"/>
                    <a:pt x="352709" y="1545822"/>
                    <a:pt x="339999" y="1477908"/>
                  </a:cubicBezTo>
                  <a:cubicBezTo>
                    <a:pt x="329279" y="1420880"/>
                    <a:pt x="317343" y="1364074"/>
                    <a:pt x="306512" y="1306991"/>
                  </a:cubicBezTo>
                  <a:cubicBezTo>
                    <a:pt x="295294" y="1247752"/>
                    <a:pt x="285071" y="1188349"/>
                    <a:pt x="274019" y="1129055"/>
                  </a:cubicBezTo>
                  <a:cubicBezTo>
                    <a:pt x="263409" y="1072193"/>
                    <a:pt x="252136" y="1015386"/>
                    <a:pt x="241361" y="958525"/>
                  </a:cubicBezTo>
                  <a:cubicBezTo>
                    <a:pt x="234343" y="921501"/>
                    <a:pt x="227878" y="884366"/>
                    <a:pt x="220915" y="847287"/>
                  </a:cubicBezTo>
                  <a:cubicBezTo>
                    <a:pt x="214063" y="810816"/>
                    <a:pt x="206824" y="774345"/>
                    <a:pt x="199971" y="737873"/>
                  </a:cubicBezTo>
                  <a:cubicBezTo>
                    <a:pt x="192788" y="699689"/>
                    <a:pt x="186046" y="661394"/>
                    <a:pt x="178807" y="623265"/>
                  </a:cubicBezTo>
                  <a:cubicBezTo>
                    <a:pt x="170242" y="578229"/>
                    <a:pt x="161179" y="533303"/>
                    <a:pt x="152669" y="488322"/>
                  </a:cubicBezTo>
                  <a:cubicBezTo>
                    <a:pt x="144988" y="447817"/>
                    <a:pt x="137860" y="407256"/>
                    <a:pt x="130400" y="366751"/>
                  </a:cubicBezTo>
                  <a:cubicBezTo>
                    <a:pt x="122498" y="323870"/>
                    <a:pt x="114540" y="280988"/>
                    <a:pt x="106417" y="238162"/>
                  </a:cubicBezTo>
                  <a:cubicBezTo>
                    <a:pt x="105091" y="231144"/>
                    <a:pt x="100836" y="225729"/>
                    <a:pt x="95476" y="220756"/>
                  </a:cubicBezTo>
                  <a:cubicBezTo>
                    <a:pt x="66520" y="193844"/>
                    <a:pt x="38227" y="166215"/>
                    <a:pt x="8940" y="139690"/>
                  </a:cubicBezTo>
                  <a:cubicBezTo>
                    <a:pt x="-68" y="131567"/>
                    <a:pt x="-2665" y="125930"/>
                    <a:pt x="2971" y="113718"/>
                  </a:cubicBezTo>
                  <a:cubicBezTo>
                    <a:pt x="18499" y="80065"/>
                    <a:pt x="32646" y="45694"/>
                    <a:pt x="45466" y="10991"/>
                  </a:cubicBezTo>
                  <a:cubicBezTo>
                    <a:pt x="51434" y="-5090"/>
                    <a:pt x="56794" y="-1056"/>
                    <a:pt x="65525" y="7454"/>
                  </a:cubicBezTo>
                  <a:cubicBezTo>
                    <a:pt x="85142" y="26463"/>
                    <a:pt x="105091" y="45196"/>
                    <a:pt x="124984" y="63874"/>
                  </a:cubicBezTo>
                  <a:cubicBezTo>
                    <a:pt x="129184" y="67797"/>
                    <a:pt x="132831" y="72605"/>
                    <a:pt x="138799" y="74152"/>
                  </a:cubicBezTo>
                  <a:cubicBezTo>
                    <a:pt x="145596" y="87414"/>
                    <a:pt x="154603" y="99572"/>
                    <a:pt x="158085" y="114381"/>
                  </a:cubicBezTo>
                  <a:cubicBezTo>
                    <a:pt x="164219" y="132396"/>
                    <a:pt x="170960" y="150189"/>
                    <a:pt x="175105" y="168812"/>
                  </a:cubicBezTo>
                  <a:cubicBezTo>
                    <a:pt x="178199" y="182682"/>
                    <a:pt x="185549" y="194231"/>
                    <a:pt x="194611" y="205062"/>
                  </a:cubicBezTo>
                  <a:cubicBezTo>
                    <a:pt x="203121" y="215230"/>
                    <a:pt x="209808" y="226834"/>
                    <a:pt x="216383" y="238383"/>
                  </a:cubicBezTo>
                  <a:cubicBezTo>
                    <a:pt x="223623" y="245457"/>
                    <a:pt x="223125" y="258056"/>
                    <a:pt x="233680" y="262808"/>
                  </a:cubicBezTo>
                  <a:cubicBezTo>
                    <a:pt x="242853" y="289222"/>
                    <a:pt x="259486" y="311768"/>
                    <a:pt x="272085" y="336469"/>
                  </a:cubicBezTo>
                  <a:cubicBezTo>
                    <a:pt x="305517" y="401730"/>
                    <a:pt x="334528" y="468870"/>
                    <a:pt x="362434" y="536563"/>
                  </a:cubicBezTo>
                  <a:cubicBezTo>
                    <a:pt x="364147" y="540763"/>
                    <a:pt x="366579" y="544631"/>
                    <a:pt x="368679" y="548610"/>
                  </a:cubicBezTo>
                  <a:cubicBezTo>
                    <a:pt x="381333" y="584750"/>
                    <a:pt x="398353" y="619176"/>
                    <a:pt x="410565" y="655482"/>
                  </a:cubicBezTo>
                  <a:cubicBezTo>
                    <a:pt x="456707" y="779373"/>
                    <a:pt x="496825" y="905144"/>
                    <a:pt x="531860" y="1032627"/>
                  </a:cubicBezTo>
                  <a:cubicBezTo>
                    <a:pt x="542746" y="1072304"/>
                    <a:pt x="551201" y="1112588"/>
                    <a:pt x="562308" y="1152154"/>
                  </a:cubicBezTo>
                  <a:cubicBezTo>
                    <a:pt x="564187" y="1158951"/>
                    <a:pt x="561645" y="1166245"/>
                    <a:pt x="565292" y="1172710"/>
                  </a:cubicBezTo>
                  <a:cubicBezTo>
                    <a:pt x="569712" y="1175197"/>
                    <a:pt x="571425" y="1178844"/>
                    <a:pt x="572199" y="1183928"/>
                  </a:cubicBezTo>
                  <a:cubicBezTo>
                    <a:pt x="581317" y="1243387"/>
                    <a:pt x="593585" y="1302238"/>
                    <a:pt x="605852" y="1361090"/>
                  </a:cubicBezTo>
                  <a:cubicBezTo>
                    <a:pt x="618009" y="1419333"/>
                    <a:pt x="626188" y="1478461"/>
                    <a:pt x="635526" y="1537257"/>
                  </a:cubicBezTo>
                  <a:cubicBezTo>
                    <a:pt x="642600" y="1581906"/>
                    <a:pt x="650778" y="1626556"/>
                    <a:pt x="654591" y="1671482"/>
                  </a:cubicBezTo>
                  <a:cubicBezTo>
                    <a:pt x="657022" y="1699830"/>
                    <a:pt x="660780" y="1728068"/>
                    <a:pt x="664261" y="1756139"/>
                  </a:cubicBezTo>
                  <a:cubicBezTo>
                    <a:pt x="671390" y="1813941"/>
                    <a:pt x="675092" y="1872019"/>
                    <a:pt x="681226" y="1929875"/>
                  </a:cubicBezTo>
                  <a:cubicBezTo>
                    <a:pt x="685923" y="1974525"/>
                    <a:pt x="690233" y="2019285"/>
                    <a:pt x="692002" y="2064101"/>
                  </a:cubicBezTo>
                  <a:cubicBezTo>
                    <a:pt x="693162" y="2094493"/>
                    <a:pt x="700401" y="2124112"/>
                    <a:pt x="699793" y="2154671"/>
                  </a:cubicBezTo>
                  <a:cubicBezTo>
                    <a:pt x="699462" y="2170696"/>
                    <a:pt x="698578" y="2186445"/>
                    <a:pt x="690012" y="2199818"/>
                  </a:cubicBezTo>
                  <a:cubicBezTo>
                    <a:pt x="684542" y="2208438"/>
                    <a:pt x="684376" y="2217224"/>
                    <a:pt x="683050" y="2226176"/>
                  </a:cubicBezTo>
                  <a:close/>
                </a:path>
              </a:pathLst>
            </a:custGeom>
            <a:solidFill>
              <a:srgbClr val="ED222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435">
              <a:extLst>
                <a:ext uri="{FF2B5EF4-FFF2-40B4-BE49-F238E27FC236}">
                  <a16:creationId xmlns:a16="http://schemas.microsoft.com/office/drawing/2014/main" id="{DC40202F-3396-4BA1-AA4F-309BE212170E}"/>
                </a:ext>
              </a:extLst>
            </p:cNvPr>
            <p:cNvSpPr/>
            <p:nvPr/>
          </p:nvSpPr>
          <p:spPr>
            <a:xfrm>
              <a:off x="4881905" y="5988733"/>
              <a:ext cx="545331" cy="438581"/>
            </a:xfrm>
            <a:custGeom>
              <a:avLst/>
              <a:gdLst>
                <a:gd name="connsiteX0" fmla="*/ 214360 w 545331"/>
                <a:gd name="connsiteY0" fmla="*/ 643 h 438581"/>
                <a:gd name="connsiteX1" fmla="*/ 297746 w 545331"/>
                <a:gd name="connsiteY1" fmla="*/ 74249 h 438581"/>
                <a:gd name="connsiteX2" fmla="*/ 367152 w 545331"/>
                <a:gd name="connsiteY2" fmla="*/ 108399 h 438581"/>
                <a:gd name="connsiteX3" fmla="*/ 445731 w 545331"/>
                <a:gd name="connsiteY3" fmla="*/ 141831 h 438581"/>
                <a:gd name="connsiteX4" fmla="*/ 541385 w 545331"/>
                <a:gd name="connsiteY4" fmla="*/ 228699 h 438581"/>
                <a:gd name="connsiteX5" fmla="*/ 543264 w 545331"/>
                <a:gd name="connsiteY5" fmla="*/ 241630 h 438581"/>
                <a:gd name="connsiteX6" fmla="*/ 409094 w 545331"/>
                <a:gd name="connsiteY6" fmla="*/ 397406 h 438581"/>
                <a:gd name="connsiteX7" fmla="*/ 301780 w 545331"/>
                <a:gd name="connsiteY7" fmla="*/ 433877 h 438581"/>
                <a:gd name="connsiteX8" fmla="*/ 85218 w 545331"/>
                <a:gd name="connsiteY8" fmla="*/ 432385 h 438581"/>
                <a:gd name="connsiteX9" fmla="*/ 68309 w 545331"/>
                <a:gd name="connsiteY9" fmla="*/ 420449 h 438581"/>
                <a:gd name="connsiteX10" fmla="*/ 64441 w 545331"/>
                <a:gd name="connsiteY10" fmla="*/ 352259 h 438581"/>
                <a:gd name="connsiteX11" fmla="*/ 62009 w 545331"/>
                <a:gd name="connsiteY11" fmla="*/ 291474 h 438581"/>
                <a:gd name="connsiteX12" fmla="*/ 13381 w 545331"/>
                <a:gd name="connsiteY12" fmla="*/ 219636 h 438581"/>
                <a:gd name="connsiteX13" fmla="*/ 8 w 545331"/>
                <a:gd name="connsiteY13" fmla="*/ 213668 h 438581"/>
                <a:gd name="connsiteX14" fmla="*/ 14818 w 545331"/>
                <a:gd name="connsiteY14" fmla="*/ 195764 h 438581"/>
                <a:gd name="connsiteX15" fmla="*/ 194632 w 545331"/>
                <a:gd name="connsiteY15" fmla="*/ 11806 h 438581"/>
                <a:gd name="connsiteX16" fmla="*/ 214360 w 545331"/>
                <a:gd name="connsiteY16" fmla="*/ 643 h 43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5331" h="438581">
                  <a:moveTo>
                    <a:pt x="214360" y="643"/>
                  </a:moveTo>
                  <a:cubicBezTo>
                    <a:pt x="242266" y="25068"/>
                    <a:pt x="271222" y="48443"/>
                    <a:pt x="297746" y="74249"/>
                  </a:cubicBezTo>
                  <a:cubicBezTo>
                    <a:pt x="317640" y="93590"/>
                    <a:pt x="338472" y="107570"/>
                    <a:pt x="367152" y="108399"/>
                  </a:cubicBezTo>
                  <a:cubicBezTo>
                    <a:pt x="397434" y="109283"/>
                    <a:pt x="422301" y="124756"/>
                    <a:pt x="445731" y="141831"/>
                  </a:cubicBezTo>
                  <a:cubicBezTo>
                    <a:pt x="480710" y="167251"/>
                    <a:pt x="510164" y="199025"/>
                    <a:pt x="541385" y="228699"/>
                  </a:cubicBezTo>
                  <a:cubicBezTo>
                    <a:pt x="545474" y="232622"/>
                    <a:pt x="546856" y="235385"/>
                    <a:pt x="543264" y="241630"/>
                  </a:cubicBezTo>
                  <a:cubicBezTo>
                    <a:pt x="508285" y="302028"/>
                    <a:pt x="468498" y="358172"/>
                    <a:pt x="409094" y="397406"/>
                  </a:cubicBezTo>
                  <a:cubicBezTo>
                    <a:pt x="376546" y="418902"/>
                    <a:pt x="339799" y="429954"/>
                    <a:pt x="301780" y="433877"/>
                  </a:cubicBezTo>
                  <a:cubicBezTo>
                    <a:pt x="229722" y="441337"/>
                    <a:pt x="157387" y="439238"/>
                    <a:pt x="85218" y="432385"/>
                  </a:cubicBezTo>
                  <a:cubicBezTo>
                    <a:pt x="76487" y="431556"/>
                    <a:pt x="72564" y="427965"/>
                    <a:pt x="68309" y="420449"/>
                  </a:cubicBezTo>
                  <a:cubicBezTo>
                    <a:pt x="55654" y="397959"/>
                    <a:pt x="52394" y="373755"/>
                    <a:pt x="64441" y="352259"/>
                  </a:cubicBezTo>
                  <a:cubicBezTo>
                    <a:pt x="77040" y="329769"/>
                    <a:pt x="71017" y="310925"/>
                    <a:pt x="62009" y="291474"/>
                  </a:cubicBezTo>
                  <a:cubicBezTo>
                    <a:pt x="49742" y="265005"/>
                    <a:pt x="31451" y="242348"/>
                    <a:pt x="13381" y="219636"/>
                  </a:cubicBezTo>
                  <a:cubicBezTo>
                    <a:pt x="9844" y="215160"/>
                    <a:pt x="5921" y="212453"/>
                    <a:pt x="8" y="213668"/>
                  </a:cubicBezTo>
                  <a:cubicBezTo>
                    <a:pt x="-323" y="203446"/>
                    <a:pt x="9513" y="201069"/>
                    <a:pt x="14818" y="195764"/>
                  </a:cubicBezTo>
                  <a:cubicBezTo>
                    <a:pt x="75548" y="135200"/>
                    <a:pt x="132465" y="70933"/>
                    <a:pt x="194632" y="11806"/>
                  </a:cubicBezTo>
                  <a:cubicBezTo>
                    <a:pt x="200103" y="6667"/>
                    <a:pt x="203916" y="-2507"/>
                    <a:pt x="214360" y="643"/>
                  </a:cubicBezTo>
                  <a:close/>
                </a:path>
              </a:pathLst>
            </a:custGeom>
            <a:solidFill>
              <a:srgbClr val="FA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436">
              <a:extLst>
                <a:ext uri="{FF2B5EF4-FFF2-40B4-BE49-F238E27FC236}">
                  <a16:creationId xmlns:a16="http://schemas.microsoft.com/office/drawing/2014/main" id="{F58C76A9-657A-4D35-9F64-77B31EB31E81}"/>
                </a:ext>
              </a:extLst>
            </p:cNvPr>
            <p:cNvSpPr/>
            <p:nvPr/>
          </p:nvSpPr>
          <p:spPr>
            <a:xfrm>
              <a:off x="4740533" y="5918605"/>
              <a:ext cx="359027" cy="314527"/>
            </a:xfrm>
            <a:custGeom>
              <a:avLst/>
              <a:gdLst>
                <a:gd name="connsiteX0" fmla="*/ 355732 w 359027"/>
                <a:gd name="connsiteY0" fmla="*/ 70772 h 314527"/>
                <a:gd name="connsiteX1" fmla="*/ 241566 w 359027"/>
                <a:gd name="connsiteY1" fmla="*/ 183556 h 314527"/>
                <a:gd name="connsiteX2" fmla="*/ 141436 w 359027"/>
                <a:gd name="connsiteY2" fmla="*/ 283852 h 314527"/>
                <a:gd name="connsiteX3" fmla="*/ 66946 w 359027"/>
                <a:gd name="connsiteY3" fmla="*/ 289267 h 314527"/>
                <a:gd name="connsiteX4" fmla="*/ 5111 w 359027"/>
                <a:gd name="connsiteY4" fmla="*/ 237987 h 314527"/>
                <a:gd name="connsiteX5" fmla="*/ 4061 w 359027"/>
                <a:gd name="connsiteY5" fmla="*/ 225443 h 314527"/>
                <a:gd name="connsiteX6" fmla="*/ 265272 w 359027"/>
                <a:gd name="connsiteY6" fmla="*/ 3797 h 314527"/>
                <a:gd name="connsiteX7" fmla="*/ 281353 w 359027"/>
                <a:gd name="connsiteY7" fmla="*/ 3466 h 314527"/>
                <a:gd name="connsiteX8" fmla="*/ 349156 w 359027"/>
                <a:gd name="connsiteY8" fmla="*/ 49497 h 314527"/>
                <a:gd name="connsiteX9" fmla="*/ 355732 w 359027"/>
                <a:gd name="connsiteY9" fmla="*/ 70772 h 314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027" h="314527">
                  <a:moveTo>
                    <a:pt x="355732" y="70772"/>
                  </a:moveTo>
                  <a:cubicBezTo>
                    <a:pt x="315448" y="106082"/>
                    <a:pt x="278479" y="144874"/>
                    <a:pt x="241566" y="183556"/>
                  </a:cubicBezTo>
                  <a:cubicBezTo>
                    <a:pt x="208908" y="217762"/>
                    <a:pt x="176802" y="252354"/>
                    <a:pt x="141436" y="283852"/>
                  </a:cubicBezTo>
                  <a:cubicBezTo>
                    <a:pt x="106457" y="323915"/>
                    <a:pt x="106622" y="323694"/>
                    <a:pt x="66946" y="289267"/>
                  </a:cubicBezTo>
                  <a:cubicBezTo>
                    <a:pt x="46721" y="271750"/>
                    <a:pt x="25833" y="254951"/>
                    <a:pt x="5111" y="237987"/>
                  </a:cubicBezTo>
                  <a:cubicBezTo>
                    <a:pt x="193" y="233953"/>
                    <a:pt x="-2902" y="231356"/>
                    <a:pt x="4061" y="225443"/>
                  </a:cubicBezTo>
                  <a:cubicBezTo>
                    <a:pt x="91316" y="151837"/>
                    <a:pt x="178460" y="77955"/>
                    <a:pt x="265272" y="3797"/>
                  </a:cubicBezTo>
                  <a:cubicBezTo>
                    <a:pt x="271738" y="-1729"/>
                    <a:pt x="275440" y="-679"/>
                    <a:pt x="281353" y="3466"/>
                  </a:cubicBezTo>
                  <a:cubicBezTo>
                    <a:pt x="303733" y="19104"/>
                    <a:pt x="326113" y="34798"/>
                    <a:pt x="349156" y="49497"/>
                  </a:cubicBezTo>
                  <a:cubicBezTo>
                    <a:pt x="358385" y="55410"/>
                    <a:pt x="362363" y="60936"/>
                    <a:pt x="355732" y="70772"/>
                  </a:cubicBezTo>
                  <a:close/>
                </a:path>
              </a:pathLst>
            </a:custGeom>
            <a:solidFill>
              <a:srgbClr val="FFFEF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437">
              <a:extLst>
                <a:ext uri="{FF2B5EF4-FFF2-40B4-BE49-F238E27FC236}">
                  <a16:creationId xmlns:a16="http://schemas.microsoft.com/office/drawing/2014/main" id="{C253C957-593C-42BE-A562-B36B9436DA23}"/>
                </a:ext>
              </a:extLst>
            </p:cNvPr>
            <p:cNvSpPr/>
            <p:nvPr/>
          </p:nvSpPr>
          <p:spPr>
            <a:xfrm>
              <a:off x="6516433" y="4432365"/>
              <a:ext cx="81312" cy="340916"/>
            </a:xfrm>
            <a:custGeom>
              <a:avLst/>
              <a:gdLst>
                <a:gd name="connsiteX0" fmla="*/ 61172 w 81312"/>
                <a:gd name="connsiteY0" fmla="*/ 230785 h 340916"/>
                <a:gd name="connsiteX1" fmla="*/ 78247 w 81312"/>
                <a:gd name="connsiteY1" fmla="*/ 312513 h 340916"/>
                <a:gd name="connsiteX2" fmla="*/ 69185 w 81312"/>
                <a:gd name="connsiteY2" fmla="*/ 340917 h 340916"/>
                <a:gd name="connsiteX3" fmla="*/ 56917 w 81312"/>
                <a:gd name="connsiteY3" fmla="*/ 293062 h 340916"/>
                <a:gd name="connsiteX4" fmla="*/ 23098 w 81312"/>
                <a:gd name="connsiteY4" fmla="*/ 126842 h 340916"/>
                <a:gd name="connsiteX5" fmla="*/ 2652 w 81312"/>
                <a:gd name="connsiteY5" fmla="*/ 21628 h 340916"/>
                <a:gd name="connsiteX6" fmla="*/ 0 w 81312"/>
                <a:gd name="connsiteY6" fmla="*/ 3724 h 340916"/>
                <a:gd name="connsiteX7" fmla="*/ 15694 w 81312"/>
                <a:gd name="connsiteY7" fmla="*/ 12399 h 340916"/>
                <a:gd name="connsiteX8" fmla="*/ 32327 w 81312"/>
                <a:gd name="connsiteY8" fmla="*/ 80203 h 340916"/>
                <a:gd name="connsiteX9" fmla="*/ 58243 w 81312"/>
                <a:gd name="connsiteY9" fmla="*/ 197961 h 340916"/>
                <a:gd name="connsiteX10" fmla="*/ 61172 w 81312"/>
                <a:gd name="connsiteY10" fmla="*/ 230785 h 340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312" h="340916">
                  <a:moveTo>
                    <a:pt x="61172" y="230785"/>
                  </a:moveTo>
                  <a:cubicBezTo>
                    <a:pt x="64653" y="258470"/>
                    <a:pt x="72003" y="285381"/>
                    <a:pt x="78247" y="312513"/>
                  </a:cubicBezTo>
                  <a:cubicBezTo>
                    <a:pt x="80568" y="322571"/>
                    <a:pt x="87034" y="336275"/>
                    <a:pt x="69185" y="340917"/>
                  </a:cubicBezTo>
                  <a:cubicBezTo>
                    <a:pt x="58188" y="326826"/>
                    <a:pt x="60620" y="308977"/>
                    <a:pt x="56917" y="293062"/>
                  </a:cubicBezTo>
                  <a:cubicBezTo>
                    <a:pt x="44097" y="238024"/>
                    <a:pt x="34095" y="182322"/>
                    <a:pt x="23098" y="126842"/>
                  </a:cubicBezTo>
                  <a:cubicBezTo>
                    <a:pt x="16191" y="91807"/>
                    <a:pt x="9505" y="56717"/>
                    <a:pt x="2652" y="21628"/>
                  </a:cubicBezTo>
                  <a:cubicBezTo>
                    <a:pt x="4918" y="15217"/>
                    <a:pt x="1492" y="9581"/>
                    <a:pt x="0" y="3724"/>
                  </a:cubicBezTo>
                  <a:cubicBezTo>
                    <a:pt x="12212" y="-6278"/>
                    <a:pt x="14036" y="6376"/>
                    <a:pt x="15694" y="12399"/>
                  </a:cubicBezTo>
                  <a:cubicBezTo>
                    <a:pt x="21938" y="34779"/>
                    <a:pt x="27188" y="57491"/>
                    <a:pt x="32327" y="80203"/>
                  </a:cubicBezTo>
                  <a:cubicBezTo>
                    <a:pt x="41224" y="119382"/>
                    <a:pt x="48131" y="159058"/>
                    <a:pt x="58243" y="197961"/>
                  </a:cubicBezTo>
                  <a:cubicBezTo>
                    <a:pt x="61117" y="208902"/>
                    <a:pt x="59514" y="219899"/>
                    <a:pt x="61172" y="230785"/>
                  </a:cubicBezTo>
                  <a:close/>
                </a:path>
              </a:pathLst>
            </a:custGeom>
            <a:solidFill>
              <a:srgbClr val="F4F1E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438">
              <a:extLst>
                <a:ext uri="{FF2B5EF4-FFF2-40B4-BE49-F238E27FC236}">
                  <a16:creationId xmlns:a16="http://schemas.microsoft.com/office/drawing/2014/main" id="{E2886C2B-701D-41F3-9EF0-983B42EEFCFE}"/>
                </a:ext>
              </a:extLst>
            </p:cNvPr>
            <p:cNvSpPr/>
            <p:nvPr/>
          </p:nvSpPr>
          <p:spPr>
            <a:xfrm>
              <a:off x="5505517" y="3544588"/>
              <a:ext cx="63990" cy="131287"/>
            </a:xfrm>
            <a:custGeom>
              <a:avLst/>
              <a:gdLst>
                <a:gd name="connsiteX0" fmla="*/ 56365 w 63990"/>
                <a:gd name="connsiteY0" fmla="*/ 127483 h 131287"/>
                <a:gd name="connsiteX1" fmla="*/ 29509 w 63990"/>
                <a:gd name="connsiteY1" fmla="*/ 90294 h 131287"/>
                <a:gd name="connsiteX2" fmla="*/ 0 w 63990"/>
                <a:gd name="connsiteY2" fmla="*/ 0 h 131287"/>
                <a:gd name="connsiteX3" fmla="*/ 44815 w 63990"/>
                <a:gd name="connsiteY3" fmla="*/ 85597 h 131287"/>
                <a:gd name="connsiteX4" fmla="*/ 63990 w 63990"/>
                <a:gd name="connsiteY4" fmla="*/ 127263 h 131287"/>
                <a:gd name="connsiteX5" fmla="*/ 56365 w 63990"/>
                <a:gd name="connsiteY5" fmla="*/ 127483 h 131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990" h="131287">
                  <a:moveTo>
                    <a:pt x="56365" y="127483"/>
                  </a:moveTo>
                  <a:cubicBezTo>
                    <a:pt x="47413" y="115105"/>
                    <a:pt x="38516" y="102672"/>
                    <a:pt x="29509" y="90294"/>
                  </a:cubicBezTo>
                  <a:cubicBezTo>
                    <a:pt x="9947" y="63382"/>
                    <a:pt x="5471" y="31498"/>
                    <a:pt x="0" y="0"/>
                  </a:cubicBezTo>
                  <a:cubicBezTo>
                    <a:pt x="17628" y="27132"/>
                    <a:pt x="29509" y="57249"/>
                    <a:pt x="44815" y="85597"/>
                  </a:cubicBezTo>
                  <a:cubicBezTo>
                    <a:pt x="52054" y="99025"/>
                    <a:pt x="57691" y="113337"/>
                    <a:pt x="63990" y="127263"/>
                  </a:cubicBezTo>
                  <a:cubicBezTo>
                    <a:pt x="61670" y="134888"/>
                    <a:pt x="58962" y="129749"/>
                    <a:pt x="56365" y="127483"/>
                  </a:cubicBezTo>
                  <a:close/>
                </a:path>
              </a:pathLst>
            </a:custGeom>
            <a:solidFill>
              <a:srgbClr val="ECDEDB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439">
              <a:extLst>
                <a:ext uri="{FF2B5EF4-FFF2-40B4-BE49-F238E27FC236}">
                  <a16:creationId xmlns:a16="http://schemas.microsoft.com/office/drawing/2014/main" id="{0BC89A73-15A2-4D4F-AC30-8DD514EF473E}"/>
                </a:ext>
              </a:extLst>
            </p:cNvPr>
            <p:cNvSpPr/>
            <p:nvPr/>
          </p:nvSpPr>
          <p:spPr>
            <a:xfrm>
              <a:off x="5561881" y="3671850"/>
              <a:ext cx="19230" cy="21164"/>
            </a:xfrm>
            <a:custGeom>
              <a:avLst/>
              <a:gdLst>
                <a:gd name="connsiteX0" fmla="*/ 0 w 19230"/>
                <a:gd name="connsiteY0" fmla="*/ 221 h 21164"/>
                <a:gd name="connsiteX1" fmla="*/ 7626 w 19230"/>
                <a:gd name="connsiteY1" fmla="*/ 0 h 21164"/>
                <a:gd name="connsiteX2" fmla="*/ 19230 w 19230"/>
                <a:gd name="connsiteY2" fmla="*/ 21164 h 21164"/>
                <a:gd name="connsiteX3" fmla="*/ 0 w 19230"/>
                <a:gd name="connsiteY3" fmla="*/ 221 h 2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30" h="21164">
                  <a:moveTo>
                    <a:pt x="0" y="221"/>
                  </a:moveTo>
                  <a:cubicBezTo>
                    <a:pt x="2542" y="110"/>
                    <a:pt x="5084" y="55"/>
                    <a:pt x="7626" y="0"/>
                  </a:cubicBezTo>
                  <a:cubicBezTo>
                    <a:pt x="15196" y="5028"/>
                    <a:pt x="15859" y="13815"/>
                    <a:pt x="19230" y="21164"/>
                  </a:cubicBezTo>
                  <a:cubicBezTo>
                    <a:pt x="5526" y="20833"/>
                    <a:pt x="6852" y="6742"/>
                    <a:pt x="0" y="221"/>
                  </a:cubicBezTo>
                  <a:close/>
                </a:path>
              </a:pathLst>
            </a:custGeom>
            <a:solidFill>
              <a:srgbClr val="CD8580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440">
              <a:extLst>
                <a:ext uri="{FF2B5EF4-FFF2-40B4-BE49-F238E27FC236}">
                  <a16:creationId xmlns:a16="http://schemas.microsoft.com/office/drawing/2014/main" id="{29BFCC42-BE37-4506-A029-8489457B273A}"/>
                </a:ext>
              </a:extLst>
            </p:cNvPr>
            <p:cNvSpPr/>
            <p:nvPr/>
          </p:nvSpPr>
          <p:spPr>
            <a:xfrm>
              <a:off x="6516477" y="4102751"/>
              <a:ext cx="617622" cy="565128"/>
            </a:xfrm>
            <a:custGeom>
              <a:avLst/>
              <a:gdLst>
                <a:gd name="connsiteX0" fmla="*/ 476458 w 617622"/>
                <a:gd name="connsiteY0" fmla="*/ 431809 h 565128"/>
                <a:gd name="connsiteX1" fmla="*/ 392409 w 617622"/>
                <a:gd name="connsiteY1" fmla="*/ 494032 h 565128"/>
                <a:gd name="connsiteX2" fmla="*/ 297252 w 617622"/>
                <a:gd name="connsiteY2" fmla="*/ 543047 h 565128"/>
                <a:gd name="connsiteX3" fmla="*/ 143133 w 617622"/>
                <a:gd name="connsiteY3" fmla="*/ 562056 h 565128"/>
                <a:gd name="connsiteX4" fmla="*/ 77595 w 617622"/>
                <a:gd name="connsiteY4" fmla="*/ 554264 h 565128"/>
                <a:gd name="connsiteX5" fmla="*/ 61128 w 617622"/>
                <a:gd name="connsiteY5" fmla="*/ 560453 h 565128"/>
                <a:gd name="connsiteX6" fmla="*/ 49855 w 617622"/>
                <a:gd name="connsiteY6" fmla="*/ 516135 h 565128"/>
                <a:gd name="connsiteX7" fmla="*/ 26480 w 617622"/>
                <a:gd name="connsiteY7" fmla="*/ 404677 h 565128"/>
                <a:gd name="connsiteX8" fmla="*/ 12334 w 617622"/>
                <a:gd name="connsiteY8" fmla="*/ 346820 h 565128"/>
                <a:gd name="connsiteX9" fmla="*/ 11 w 617622"/>
                <a:gd name="connsiteY9" fmla="*/ 333337 h 565128"/>
                <a:gd name="connsiteX10" fmla="*/ 17086 w 617622"/>
                <a:gd name="connsiteY10" fmla="*/ 259566 h 565128"/>
                <a:gd name="connsiteX11" fmla="*/ 72843 w 617622"/>
                <a:gd name="connsiteY11" fmla="*/ 147334 h 565128"/>
                <a:gd name="connsiteX12" fmla="*/ 108099 w 617622"/>
                <a:gd name="connsiteY12" fmla="*/ 40407 h 565128"/>
                <a:gd name="connsiteX13" fmla="*/ 152804 w 617622"/>
                <a:gd name="connsiteY13" fmla="*/ 12 h 565128"/>
                <a:gd name="connsiteX14" fmla="*/ 176841 w 617622"/>
                <a:gd name="connsiteY14" fmla="*/ 34660 h 565128"/>
                <a:gd name="connsiteX15" fmla="*/ 155843 w 617622"/>
                <a:gd name="connsiteY15" fmla="*/ 163470 h 565128"/>
                <a:gd name="connsiteX16" fmla="*/ 163137 w 617622"/>
                <a:gd name="connsiteY16" fmla="*/ 207567 h 565128"/>
                <a:gd name="connsiteX17" fmla="*/ 215081 w 617622"/>
                <a:gd name="connsiteY17" fmla="*/ 223923 h 565128"/>
                <a:gd name="connsiteX18" fmla="*/ 281061 w 617622"/>
                <a:gd name="connsiteY18" fmla="*/ 198283 h 565128"/>
                <a:gd name="connsiteX19" fmla="*/ 385280 w 617622"/>
                <a:gd name="connsiteY19" fmla="*/ 134679 h 565128"/>
                <a:gd name="connsiteX20" fmla="*/ 415728 w 617622"/>
                <a:gd name="connsiteY20" fmla="*/ 134956 h 565128"/>
                <a:gd name="connsiteX21" fmla="*/ 416115 w 617622"/>
                <a:gd name="connsiteY21" fmla="*/ 164022 h 565128"/>
                <a:gd name="connsiteX22" fmla="*/ 365166 w 617622"/>
                <a:gd name="connsiteY22" fmla="*/ 213811 h 565128"/>
                <a:gd name="connsiteX23" fmla="*/ 304988 w 617622"/>
                <a:gd name="connsiteY23" fmla="*/ 274099 h 565128"/>
                <a:gd name="connsiteX24" fmla="*/ 300125 w 617622"/>
                <a:gd name="connsiteY24" fmla="*/ 286477 h 565128"/>
                <a:gd name="connsiteX25" fmla="*/ 358645 w 617622"/>
                <a:gd name="connsiteY25" fmla="*/ 252935 h 565128"/>
                <a:gd name="connsiteX26" fmla="*/ 531110 w 617622"/>
                <a:gd name="connsiteY26" fmla="*/ 134016 h 565128"/>
                <a:gd name="connsiteX27" fmla="*/ 571118 w 617622"/>
                <a:gd name="connsiteY27" fmla="*/ 128601 h 565128"/>
                <a:gd name="connsiteX28" fmla="*/ 579075 w 617622"/>
                <a:gd name="connsiteY28" fmla="*/ 171095 h 565128"/>
                <a:gd name="connsiteX29" fmla="*/ 495136 w 617622"/>
                <a:gd name="connsiteY29" fmla="*/ 252161 h 565128"/>
                <a:gd name="connsiteX30" fmla="*/ 377433 w 617622"/>
                <a:gd name="connsiteY30" fmla="*/ 350965 h 565128"/>
                <a:gd name="connsiteX31" fmla="*/ 368316 w 617622"/>
                <a:gd name="connsiteY31" fmla="*/ 367487 h 565128"/>
                <a:gd name="connsiteX32" fmla="*/ 460599 w 617622"/>
                <a:gd name="connsiteY32" fmla="*/ 312615 h 565128"/>
                <a:gd name="connsiteX33" fmla="*/ 537409 w 617622"/>
                <a:gd name="connsiteY33" fmla="*/ 241496 h 565128"/>
                <a:gd name="connsiteX34" fmla="*/ 594769 w 617622"/>
                <a:gd name="connsiteY34" fmla="*/ 217845 h 565128"/>
                <a:gd name="connsiteX35" fmla="*/ 615436 w 617622"/>
                <a:gd name="connsiteY35" fmla="*/ 249122 h 565128"/>
                <a:gd name="connsiteX36" fmla="*/ 600847 w 617622"/>
                <a:gd name="connsiteY36" fmla="*/ 270783 h 565128"/>
                <a:gd name="connsiteX37" fmla="*/ 513095 w 617622"/>
                <a:gd name="connsiteY37" fmla="*/ 347207 h 565128"/>
                <a:gd name="connsiteX38" fmla="*/ 522158 w 617622"/>
                <a:gd name="connsiteY38" fmla="*/ 348423 h 565128"/>
                <a:gd name="connsiteX39" fmla="*/ 536691 w 617622"/>
                <a:gd name="connsiteY39" fmla="*/ 345770 h 565128"/>
                <a:gd name="connsiteX40" fmla="*/ 539233 w 617622"/>
                <a:gd name="connsiteY40" fmla="*/ 361961 h 565128"/>
                <a:gd name="connsiteX41" fmla="*/ 517958 w 617622"/>
                <a:gd name="connsiteY41" fmla="*/ 394730 h 565128"/>
                <a:gd name="connsiteX42" fmla="*/ 476458 w 617622"/>
                <a:gd name="connsiteY42" fmla="*/ 431809 h 565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617622" h="565128">
                  <a:moveTo>
                    <a:pt x="476458" y="431809"/>
                  </a:moveTo>
                  <a:cubicBezTo>
                    <a:pt x="447557" y="451371"/>
                    <a:pt x="418988" y="471375"/>
                    <a:pt x="392409" y="494032"/>
                  </a:cubicBezTo>
                  <a:cubicBezTo>
                    <a:pt x="359750" y="508565"/>
                    <a:pt x="330905" y="530171"/>
                    <a:pt x="297252" y="543047"/>
                  </a:cubicBezTo>
                  <a:cubicBezTo>
                    <a:pt x="247242" y="562111"/>
                    <a:pt x="196348" y="570013"/>
                    <a:pt x="143133" y="562056"/>
                  </a:cubicBezTo>
                  <a:cubicBezTo>
                    <a:pt x="121361" y="558796"/>
                    <a:pt x="99478" y="556530"/>
                    <a:pt x="77595" y="554264"/>
                  </a:cubicBezTo>
                  <a:cubicBezTo>
                    <a:pt x="71462" y="553657"/>
                    <a:pt x="64389" y="552551"/>
                    <a:pt x="61128" y="560453"/>
                  </a:cubicBezTo>
                  <a:cubicBezTo>
                    <a:pt x="51679" y="547246"/>
                    <a:pt x="53723" y="530834"/>
                    <a:pt x="49855" y="516135"/>
                  </a:cubicBezTo>
                  <a:cubicBezTo>
                    <a:pt x="40185" y="479498"/>
                    <a:pt x="35488" y="441535"/>
                    <a:pt x="26480" y="404677"/>
                  </a:cubicBezTo>
                  <a:cubicBezTo>
                    <a:pt x="21783" y="385392"/>
                    <a:pt x="16920" y="366161"/>
                    <a:pt x="12334" y="346820"/>
                  </a:cubicBezTo>
                  <a:cubicBezTo>
                    <a:pt x="11118" y="341736"/>
                    <a:pt x="13384" y="329027"/>
                    <a:pt x="11" y="333337"/>
                  </a:cubicBezTo>
                  <a:cubicBezTo>
                    <a:pt x="-376" y="307310"/>
                    <a:pt x="9405" y="283769"/>
                    <a:pt x="17086" y="259566"/>
                  </a:cubicBezTo>
                  <a:cubicBezTo>
                    <a:pt x="29851" y="219171"/>
                    <a:pt x="52508" y="183805"/>
                    <a:pt x="72843" y="147334"/>
                  </a:cubicBezTo>
                  <a:cubicBezTo>
                    <a:pt x="91521" y="113736"/>
                    <a:pt x="101246" y="77541"/>
                    <a:pt x="108099" y="40407"/>
                  </a:cubicBezTo>
                  <a:cubicBezTo>
                    <a:pt x="112519" y="16369"/>
                    <a:pt x="128545" y="730"/>
                    <a:pt x="152804" y="12"/>
                  </a:cubicBezTo>
                  <a:cubicBezTo>
                    <a:pt x="169437" y="-485"/>
                    <a:pt x="180047" y="14490"/>
                    <a:pt x="176841" y="34660"/>
                  </a:cubicBezTo>
                  <a:cubicBezTo>
                    <a:pt x="170045" y="77652"/>
                    <a:pt x="163413" y="120644"/>
                    <a:pt x="155843" y="163470"/>
                  </a:cubicBezTo>
                  <a:cubicBezTo>
                    <a:pt x="153025" y="179439"/>
                    <a:pt x="157224" y="193697"/>
                    <a:pt x="163137" y="207567"/>
                  </a:cubicBezTo>
                  <a:cubicBezTo>
                    <a:pt x="168497" y="220111"/>
                    <a:pt x="195022" y="227128"/>
                    <a:pt x="215081" y="223923"/>
                  </a:cubicBezTo>
                  <a:cubicBezTo>
                    <a:pt x="239008" y="220111"/>
                    <a:pt x="260560" y="210385"/>
                    <a:pt x="281061" y="198283"/>
                  </a:cubicBezTo>
                  <a:cubicBezTo>
                    <a:pt x="316095" y="177561"/>
                    <a:pt x="350632" y="156065"/>
                    <a:pt x="385280" y="134679"/>
                  </a:cubicBezTo>
                  <a:cubicBezTo>
                    <a:pt x="395724" y="128214"/>
                    <a:pt x="406279" y="126004"/>
                    <a:pt x="415728" y="134956"/>
                  </a:cubicBezTo>
                  <a:cubicBezTo>
                    <a:pt x="425012" y="143797"/>
                    <a:pt x="421309" y="154517"/>
                    <a:pt x="416115" y="164022"/>
                  </a:cubicBezTo>
                  <a:cubicBezTo>
                    <a:pt x="404234" y="185739"/>
                    <a:pt x="383180" y="198228"/>
                    <a:pt x="365166" y="213811"/>
                  </a:cubicBezTo>
                  <a:cubicBezTo>
                    <a:pt x="343614" y="232433"/>
                    <a:pt x="319356" y="248293"/>
                    <a:pt x="304988" y="274099"/>
                  </a:cubicBezTo>
                  <a:cubicBezTo>
                    <a:pt x="303330" y="277028"/>
                    <a:pt x="302446" y="280399"/>
                    <a:pt x="300125" y="286477"/>
                  </a:cubicBezTo>
                  <a:cubicBezTo>
                    <a:pt x="323279" y="278022"/>
                    <a:pt x="340575" y="264429"/>
                    <a:pt x="358645" y="252935"/>
                  </a:cubicBezTo>
                  <a:cubicBezTo>
                    <a:pt x="417607" y="215469"/>
                    <a:pt x="476071" y="177229"/>
                    <a:pt x="531110" y="134016"/>
                  </a:cubicBezTo>
                  <a:cubicBezTo>
                    <a:pt x="543433" y="124346"/>
                    <a:pt x="557579" y="124512"/>
                    <a:pt x="571118" y="128601"/>
                  </a:cubicBezTo>
                  <a:cubicBezTo>
                    <a:pt x="587530" y="133574"/>
                    <a:pt x="590845" y="153302"/>
                    <a:pt x="579075" y="171095"/>
                  </a:cubicBezTo>
                  <a:cubicBezTo>
                    <a:pt x="557137" y="204306"/>
                    <a:pt x="524921" y="227018"/>
                    <a:pt x="495136" y="252161"/>
                  </a:cubicBezTo>
                  <a:cubicBezTo>
                    <a:pt x="455957" y="285151"/>
                    <a:pt x="416612" y="317975"/>
                    <a:pt x="377433" y="350965"/>
                  </a:cubicBezTo>
                  <a:cubicBezTo>
                    <a:pt x="373012" y="354667"/>
                    <a:pt x="369807" y="359309"/>
                    <a:pt x="368316" y="367487"/>
                  </a:cubicBezTo>
                  <a:cubicBezTo>
                    <a:pt x="403571" y="354059"/>
                    <a:pt x="431477" y="332232"/>
                    <a:pt x="460599" y="312615"/>
                  </a:cubicBezTo>
                  <a:cubicBezTo>
                    <a:pt x="489886" y="292887"/>
                    <a:pt x="513869" y="267468"/>
                    <a:pt x="537409" y="241496"/>
                  </a:cubicBezTo>
                  <a:cubicBezTo>
                    <a:pt x="552716" y="224587"/>
                    <a:pt x="570952" y="215303"/>
                    <a:pt x="594769" y="217845"/>
                  </a:cubicBezTo>
                  <a:cubicBezTo>
                    <a:pt x="613170" y="219834"/>
                    <a:pt x="622067" y="231991"/>
                    <a:pt x="615436" y="249122"/>
                  </a:cubicBezTo>
                  <a:cubicBezTo>
                    <a:pt x="612231" y="257355"/>
                    <a:pt x="606871" y="264207"/>
                    <a:pt x="600847" y="270783"/>
                  </a:cubicBezTo>
                  <a:cubicBezTo>
                    <a:pt x="574489" y="299573"/>
                    <a:pt x="543543" y="323114"/>
                    <a:pt x="513095" y="347207"/>
                  </a:cubicBezTo>
                  <a:cubicBezTo>
                    <a:pt x="516079" y="352457"/>
                    <a:pt x="519395" y="350302"/>
                    <a:pt x="522158" y="348423"/>
                  </a:cubicBezTo>
                  <a:cubicBezTo>
                    <a:pt x="526744" y="345328"/>
                    <a:pt x="531883" y="342455"/>
                    <a:pt x="536691" y="345770"/>
                  </a:cubicBezTo>
                  <a:cubicBezTo>
                    <a:pt x="542383" y="349694"/>
                    <a:pt x="540117" y="356325"/>
                    <a:pt x="539233" y="361961"/>
                  </a:cubicBezTo>
                  <a:cubicBezTo>
                    <a:pt x="537078" y="376053"/>
                    <a:pt x="527960" y="385668"/>
                    <a:pt x="517958" y="394730"/>
                  </a:cubicBezTo>
                  <a:cubicBezTo>
                    <a:pt x="504088" y="406998"/>
                    <a:pt x="490273" y="419376"/>
                    <a:pt x="476458" y="431809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6E96942E-4A04-45E1-9BA1-70485FDD3F63}"/>
              </a:ext>
            </a:extLst>
          </p:cNvPr>
          <p:cNvSpPr txBox="1"/>
          <p:nvPr/>
        </p:nvSpPr>
        <p:spPr>
          <a:xfrm>
            <a:off x="720969" y="6055242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C5A062-BE02-4598-A03D-C4D8CB6263A2}"/>
              </a:ext>
            </a:extLst>
          </p:cNvPr>
          <p:cNvSpPr txBox="1"/>
          <p:nvPr/>
        </p:nvSpPr>
        <p:spPr>
          <a:xfrm>
            <a:off x="720969" y="5294420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28499F-6004-4CC4-BC0B-6E10BDCA8855}"/>
              </a:ext>
            </a:extLst>
          </p:cNvPr>
          <p:cNvSpPr txBox="1"/>
          <p:nvPr/>
        </p:nvSpPr>
        <p:spPr>
          <a:xfrm>
            <a:off x="5351329" y="5391415"/>
            <a:ext cx="6119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504190E5-3187-452F-A976-A13F4B03AC27}"/>
              </a:ext>
            </a:extLst>
          </p:cNvPr>
          <p:cNvSpPr txBox="1">
            <a:spLocks/>
          </p:cNvSpPr>
          <p:nvPr/>
        </p:nvSpPr>
        <p:spPr>
          <a:xfrm>
            <a:off x="5425798" y="6184281"/>
            <a:ext cx="1076601" cy="301848"/>
          </a:xfrm>
          <a:prstGeom prst="round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1EA28013-A2F2-49F9-9D04-9F90A44EACA4}"/>
              </a:ext>
            </a:extLst>
          </p:cNvPr>
          <p:cNvSpPr txBox="1">
            <a:spLocks/>
          </p:cNvSpPr>
          <p:nvPr/>
        </p:nvSpPr>
        <p:spPr>
          <a:xfrm>
            <a:off x="6602931" y="6184281"/>
            <a:ext cx="1531175" cy="301848"/>
          </a:xfrm>
          <a:prstGeom prst="round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13" name="Text Placeholder 27">
            <a:extLst>
              <a:ext uri="{FF2B5EF4-FFF2-40B4-BE49-F238E27FC236}">
                <a16:creationId xmlns:a16="http://schemas.microsoft.com/office/drawing/2014/main" id="{3737211C-F814-4B98-BB7F-3D690E170254}"/>
              </a:ext>
            </a:extLst>
          </p:cNvPr>
          <p:cNvSpPr txBox="1">
            <a:spLocks/>
          </p:cNvSpPr>
          <p:nvPr/>
        </p:nvSpPr>
        <p:spPr>
          <a:xfrm>
            <a:off x="8234638" y="6184281"/>
            <a:ext cx="1732466" cy="301848"/>
          </a:xfrm>
          <a:prstGeom prst="round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C1DB0B5-86B9-4D20-9158-E7FBD4B4198C}"/>
              </a:ext>
            </a:extLst>
          </p:cNvPr>
          <p:cNvSpPr txBox="1">
            <a:spLocks/>
          </p:cNvSpPr>
          <p:nvPr/>
        </p:nvSpPr>
        <p:spPr>
          <a:xfrm>
            <a:off x="10067636" y="6184281"/>
            <a:ext cx="1551709" cy="301848"/>
          </a:xfrm>
          <a:prstGeom prst="roundRect">
            <a:avLst/>
          </a:prstGeom>
          <a:solidFill>
            <a:schemeClr val="accent4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0" dirty="0"/>
              <a:t>INFOGRAPHIC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3EBAD69-D9DE-414D-AEDB-50BCCB182CBF}"/>
              </a:ext>
            </a:extLst>
          </p:cNvPr>
          <p:cNvSpPr txBox="1"/>
          <p:nvPr/>
        </p:nvSpPr>
        <p:spPr>
          <a:xfrm>
            <a:off x="5425799" y="5052861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61C27469-4B5B-4B8E-84FD-A78F92CC1213}"/>
              </a:ext>
            </a:extLst>
          </p:cNvPr>
          <p:cNvSpPr txBox="1"/>
          <p:nvPr/>
        </p:nvSpPr>
        <p:spPr>
          <a:xfrm>
            <a:off x="585567" y="557682"/>
            <a:ext cx="342678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26" name="Group 1">
            <a:extLst>
              <a:ext uri="{FF2B5EF4-FFF2-40B4-BE49-F238E27FC236}">
                <a16:creationId xmlns:a16="http://schemas.microsoft.com/office/drawing/2014/main" id="{CE9111A8-C4CB-45C9-9270-6BDC411D6B17}"/>
              </a:ext>
            </a:extLst>
          </p:cNvPr>
          <p:cNvGrpSpPr/>
          <p:nvPr/>
        </p:nvGrpSpPr>
        <p:grpSpPr>
          <a:xfrm>
            <a:off x="4779486" y="715891"/>
            <a:ext cx="6732356" cy="1042119"/>
            <a:chOff x="1228208" y="1021323"/>
            <a:chExt cx="6732356" cy="104211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C8D4578-5C10-45DB-9E97-F33F8D562B84}"/>
                </a:ext>
              </a:extLst>
            </p:cNvPr>
            <p:cNvSpPr txBox="1"/>
            <p:nvPr/>
          </p:nvSpPr>
          <p:spPr>
            <a:xfrm>
              <a:off x="1228208" y="1021323"/>
              <a:ext cx="6732356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B55B994-92C8-4D30-9AEC-EE1249563456}"/>
                </a:ext>
              </a:extLst>
            </p:cNvPr>
            <p:cNvSpPr txBox="1"/>
            <p:nvPr/>
          </p:nvSpPr>
          <p:spPr>
            <a:xfrm>
              <a:off x="2147565" y="1463278"/>
              <a:ext cx="581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F423873-54A2-4ECC-B65C-AD314DAF1420}"/>
                </a:ext>
              </a:extLst>
            </p:cNvPr>
            <p:cNvSpPr txBox="1"/>
            <p:nvPr/>
          </p:nvSpPr>
          <p:spPr>
            <a:xfrm>
              <a:off x="2147565" y="1786443"/>
              <a:ext cx="581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41F516A7-F5C3-4385-B62A-7DAB90244FCF}"/>
              </a:ext>
            </a:extLst>
          </p:cNvPr>
          <p:cNvSpPr txBox="1"/>
          <p:nvPr/>
        </p:nvSpPr>
        <p:spPr>
          <a:xfrm>
            <a:off x="4701740" y="1089250"/>
            <a:ext cx="1040651" cy="707886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1" name="Group 6">
            <a:extLst>
              <a:ext uri="{FF2B5EF4-FFF2-40B4-BE49-F238E27FC236}">
                <a16:creationId xmlns:a16="http://schemas.microsoft.com/office/drawing/2014/main" id="{F5413CC0-38EE-478B-A393-4225E2D984A7}"/>
              </a:ext>
            </a:extLst>
          </p:cNvPr>
          <p:cNvGrpSpPr/>
          <p:nvPr/>
        </p:nvGrpSpPr>
        <p:grpSpPr>
          <a:xfrm>
            <a:off x="4779486" y="2164216"/>
            <a:ext cx="6732356" cy="1042119"/>
            <a:chOff x="1228208" y="1021323"/>
            <a:chExt cx="6732356" cy="104211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F4CE42D-8313-4038-B9B5-55A1EE8C731C}"/>
                </a:ext>
              </a:extLst>
            </p:cNvPr>
            <p:cNvSpPr txBox="1"/>
            <p:nvPr/>
          </p:nvSpPr>
          <p:spPr>
            <a:xfrm>
              <a:off x="1228208" y="1021323"/>
              <a:ext cx="6732356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4AA5DF4-8F32-4B1F-B5A5-CB049E0AF2C3}"/>
                </a:ext>
              </a:extLst>
            </p:cNvPr>
            <p:cNvSpPr txBox="1"/>
            <p:nvPr/>
          </p:nvSpPr>
          <p:spPr>
            <a:xfrm>
              <a:off x="2147565" y="1463278"/>
              <a:ext cx="581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4D8A67B-F31E-48BB-979C-5648E1C888CA}"/>
                </a:ext>
              </a:extLst>
            </p:cNvPr>
            <p:cNvSpPr txBox="1"/>
            <p:nvPr/>
          </p:nvSpPr>
          <p:spPr>
            <a:xfrm>
              <a:off x="2147565" y="1786443"/>
              <a:ext cx="581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6852AC9C-A57D-433A-8B32-B31D0E70C118}"/>
              </a:ext>
            </a:extLst>
          </p:cNvPr>
          <p:cNvSpPr txBox="1"/>
          <p:nvPr/>
        </p:nvSpPr>
        <p:spPr>
          <a:xfrm>
            <a:off x="4701740" y="2537575"/>
            <a:ext cx="1040651" cy="707886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6" name="Group 11">
            <a:extLst>
              <a:ext uri="{FF2B5EF4-FFF2-40B4-BE49-F238E27FC236}">
                <a16:creationId xmlns:a16="http://schemas.microsoft.com/office/drawing/2014/main" id="{4AEAD393-F2DD-4F69-81DB-1BF171C0F46B}"/>
              </a:ext>
            </a:extLst>
          </p:cNvPr>
          <p:cNvGrpSpPr/>
          <p:nvPr/>
        </p:nvGrpSpPr>
        <p:grpSpPr>
          <a:xfrm>
            <a:off x="4779486" y="3612541"/>
            <a:ext cx="6732356" cy="1042119"/>
            <a:chOff x="1228208" y="1021323"/>
            <a:chExt cx="6732356" cy="104211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C63DDEF-3EF1-40B7-BD6A-9ADECAB5DE80}"/>
                </a:ext>
              </a:extLst>
            </p:cNvPr>
            <p:cNvSpPr txBox="1"/>
            <p:nvPr/>
          </p:nvSpPr>
          <p:spPr>
            <a:xfrm>
              <a:off x="1228208" y="1021323"/>
              <a:ext cx="6732356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FE719AC-0896-4822-B382-9A2A6F8F627E}"/>
                </a:ext>
              </a:extLst>
            </p:cNvPr>
            <p:cNvSpPr txBox="1"/>
            <p:nvPr/>
          </p:nvSpPr>
          <p:spPr>
            <a:xfrm>
              <a:off x="2147565" y="1463278"/>
              <a:ext cx="581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892C7E2-890A-4AC7-BFD5-3E7926982FAA}"/>
                </a:ext>
              </a:extLst>
            </p:cNvPr>
            <p:cNvSpPr txBox="1"/>
            <p:nvPr/>
          </p:nvSpPr>
          <p:spPr>
            <a:xfrm>
              <a:off x="2147565" y="1786443"/>
              <a:ext cx="581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DB461389-F24D-4876-A095-620B14B6E94A}"/>
              </a:ext>
            </a:extLst>
          </p:cNvPr>
          <p:cNvSpPr txBox="1"/>
          <p:nvPr/>
        </p:nvSpPr>
        <p:spPr>
          <a:xfrm>
            <a:off x="4701740" y="3985900"/>
            <a:ext cx="1040651" cy="707886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41" name="Group 16">
            <a:extLst>
              <a:ext uri="{FF2B5EF4-FFF2-40B4-BE49-F238E27FC236}">
                <a16:creationId xmlns:a16="http://schemas.microsoft.com/office/drawing/2014/main" id="{1263BE21-6FBD-4DAA-A717-8C74DA95DEDC}"/>
              </a:ext>
            </a:extLst>
          </p:cNvPr>
          <p:cNvGrpSpPr/>
          <p:nvPr/>
        </p:nvGrpSpPr>
        <p:grpSpPr>
          <a:xfrm>
            <a:off x="4779486" y="5060865"/>
            <a:ext cx="6732356" cy="1042119"/>
            <a:chOff x="1228208" y="1021323"/>
            <a:chExt cx="6732356" cy="104211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719B20B-6805-49C2-A0D3-6A7C83BCB031}"/>
                </a:ext>
              </a:extLst>
            </p:cNvPr>
            <p:cNvSpPr txBox="1"/>
            <p:nvPr/>
          </p:nvSpPr>
          <p:spPr>
            <a:xfrm>
              <a:off x="1228208" y="1021323"/>
              <a:ext cx="6732356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7AF74A1-2E00-4730-9ACD-8FCAC75C285C}"/>
                </a:ext>
              </a:extLst>
            </p:cNvPr>
            <p:cNvSpPr txBox="1"/>
            <p:nvPr/>
          </p:nvSpPr>
          <p:spPr>
            <a:xfrm>
              <a:off x="2147565" y="1463278"/>
              <a:ext cx="581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B9ADBA2-C78C-43D5-B665-33B5B3733FB4}"/>
                </a:ext>
              </a:extLst>
            </p:cNvPr>
            <p:cNvSpPr txBox="1"/>
            <p:nvPr/>
          </p:nvSpPr>
          <p:spPr>
            <a:xfrm>
              <a:off x="2147565" y="1786443"/>
              <a:ext cx="581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98964382-719C-43A2-A136-3453A2E13318}"/>
              </a:ext>
            </a:extLst>
          </p:cNvPr>
          <p:cNvSpPr txBox="1"/>
          <p:nvPr/>
        </p:nvSpPr>
        <p:spPr>
          <a:xfrm>
            <a:off x="4701740" y="5434224"/>
            <a:ext cx="1040651" cy="707886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40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 Same Side Corner Rectangle 2">
            <a:extLst>
              <a:ext uri="{FF2B5EF4-FFF2-40B4-BE49-F238E27FC236}">
                <a16:creationId xmlns:a16="http://schemas.microsoft.com/office/drawing/2014/main" id="{EB01C894-F1D8-4600-A26F-563D2C41BF8D}"/>
              </a:ext>
            </a:extLst>
          </p:cNvPr>
          <p:cNvSpPr/>
          <p:nvPr/>
        </p:nvSpPr>
        <p:spPr>
          <a:xfrm rot="5400000">
            <a:off x="8316170" y="3096084"/>
            <a:ext cx="720000" cy="5157464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7332D0D7-F0B4-4D2E-916E-1365D6E84E55}"/>
              </a:ext>
            </a:extLst>
          </p:cNvPr>
          <p:cNvGrpSpPr/>
          <p:nvPr/>
        </p:nvGrpSpPr>
        <p:grpSpPr>
          <a:xfrm>
            <a:off x="4063438" y="1952396"/>
            <a:ext cx="4068000" cy="4068000"/>
            <a:chOff x="2514579" y="1730962"/>
            <a:chExt cx="4068000" cy="4068000"/>
          </a:xfrm>
        </p:grpSpPr>
        <p:sp>
          <p:nvSpPr>
            <p:cNvPr id="5" name="Oval 5">
              <a:extLst>
                <a:ext uri="{FF2B5EF4-FFF2-40B4-BE49-F238E27FC236}">
                  <a16:creationId xmlns:a16="http://schemas.microsoft.com/office/drawing/2014/main" id="{6C1ED793-188F-426D-9DA6-E7429E6E61A8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Pie 5">
              <a:extLst>
                <a:ext uri="{FF2B5EF4-FFF2-40B4-BE49-F238E27FC236}">
                  <a16:creationId xmlns:a16="http://schemas.microsoft.com/office/drawing/2014/main" id="{67EC5BE3-5695-48DF-AD5F-7F223DE580D1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0839137"/>
                <a:gd name="adj2" fmla="val 54131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7" name="Round Same Side Corner Rectangle 6">
            <a:extLst>
              <a:ext uri="{FF2B5EF4-FFF2-40B4-BE49-F238E27FC236}">
                <a16:creationId xmlns:a16="http://schemas.microsoft.com/office/drawing/2014/main" id="{F9C8A6BA-C143-44F5-A189-FBC94822B06C}"/>
              </a:ext>
            </a:extLst>
          </p:cNvPr>
          <p:cNvSpPr/>
          <p:nvPr/>
        </p:nvSpPr>
        <p:spPr>
          <a:xfrm rot="16200000">
            <a:off x="3630245" y="567458"/>
            <a:ext cx="720000" cy="421200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204041D9-FE73-4959-A257-D27C4749E174}"/>
              </a:ext>
            </a:extLst>
          </p:cNvPr>
          <p:cNvGrpSpPr/>
          <p:nvPr/>
        </p:nvGrpSpPr>
        <p:grpSpPr>
          <a:xfrm>
            <a:off x="4423438" y="2312396"/>
            <a:ext cx="3348000" cy="3348000"/>
            <a:chOff x="2514579" y="1730962"/>
            <a:chExt cx="4068000" cy="4068000"/>
          </a:xfrm>
        </p:grpSpPr>
        <p:sp>
          <p:nvSpPr>
            <p:cNvPr id="9" name="Oval 9">
              <a:extLst>
                <a:ext uri="{FF2B5EF4-FFF2-40B4-BE49-F238E27FC236}">
                  <a16:creationId xmlns:a16="http://schemas.microsoft.com/office/drawing/2014/main" id="{A7D80B7A-94A4-4F8B-829E-99D3A6B83A84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Pie 9">
              <a:extLst>
                <a:ext uri="{FF2B5EF4-FFF2-40B4-BE49-F238E27FC236}">
                  <a16:creationId xmlns:a16="http://schemas.microsoft.com/office/drawing/2014/main" id="{30FC7062-9304-41B9-A25F-354B1CAACE3E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0816333"/>
                <a:gd name="adj2" fmla="val 1625867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1" name="Round Same Side Corner Rectangle 10">
            <a:extLst>
              <a:ext uri="{FF2B5EF4-FFF2-40B4-BE49-F238E27FC236}">
                <a16:creationId xmlns:a16="http://schemas.microsoft.com/office/drawing/2014/main" id="{6A9CFC91-7065-4B33-B840-42AB86CF7FE8}"/>
              </a:ext>
            </a:extLst>
          </p:cNvPr>
          <p:cNvSpPr/>
          <p:nvPr/>
        </p:nvSpPr>
        <p:spPr>
          <a:xfrm rot="16200000">
            <a:off x="3159173" y="2369806"/>
            <a:ext cx="720000" cy="514800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88BF48BD-9704-4601-8AE1-26561A6EA7AF}"/>
              </a:ext>
            </a:extLst>
          </p:cNvPr>
          <p:cNvGrpSpPr/>
          <p:nvPr/>
        </p:nvGrpSpPr>
        <p:grpSpPr>
          <a:xfrm>
            <a:off x="4783438" y="2672396"/>
            <a:ext cx="2628000" cy="2628000"/>
            <a:chOff x="2514579" y="1730962"/>
            <a:chExt cx="4068000" cy="4068000"/>
          </a:xfrm>
        </p:grpSpPr>
        <p:sp>
          <p:nvSpPr>
            <p:cNvPr id="13" name="Oval 13">
              <a:extLst>
                <a:ext uri="{FF2B5EF4-FFF2-40B4-BE49-F238E27FC236}">
                  <a16:creationId xmlns:a16="http://schemas.microsoft.com/office/drawing/2014/main" id="{41E57660-D35D-4278-B50C-1F822160C241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" name="Pie 13">
              <a:extLst>
                <a:ext uri="{FF2B5EF4-FFF2-40B4-BE49-F238E27FC236}">
                  <a16:creationId xmlns:a16="http://schemas.microsoft.com/office/drawing/2014/main" id="{B2D45019-F5E6-46DD-A4DB-29B020399AFC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0825139"/>
                <a:gd name="adj2" fmla="val 609501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15" name="Round Same Side Corner Rectangle 14">
            <a:extLst>
              <a:ext uri="{FF2B5EF4-FFF2-40B4-BE49-F238E27FC236}">
                <a16:creationId xmlns:a16="http://schemas.microsoft.com/office/drawing/2014/main" id="{BE0E1423-9AFE-465D-AF99-7A7670E8FAF9}"/>
              </a:ext>
            </a:extLst>
          </p:cNvPr>
          <p:cNvSpPr/>
          <p:nvPr/>
        </p:nvSpPr>
        <p:spPr>
          <a:xfrm rot="5400000">
            <a:off x="7742524" y="1387493"/>
            <a:ext cx="720000" cy="399600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6BA698D3-463C-4DD2-AA52-02003DA516C0}"/>
              </a:ext>
            </a:extLst>
          </p:cNvPr>
          <p:cNvGrpSpPr/>
          <p:nvPr/>
        </p:nvGrpSpPr>
        <p:grpSpPr>
          <a:xfrm>
            <a:off x="5143438" y="3032396"/>
            <a:ext cx="1908000" cy="1908000"/>
            <a:chOff x="2514579" y="1730962"/>
            <a:chExt cx="4068000" cy="4068000"/>
          </a:xfrm>
        </p:grpSpPr>
        <p:sp>
          <p:nvSpPr>
            <p:cNvPr id="17" name="Oval 17">
              <a:extLst>
                <a:ext uri="{FF2B5EF4-FFF2-40B4-BE49-F238E27FC236}">
                  <a16:creationId xmlns:a16="http://schemas.microsoft.com/office/drawing/2014/main" id="{49FC92B3-2791-4B4E-97B4-973E6EC9733D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8" name="Pie 17">
              <a:extLst>
                <a:ext uri="{FF2B5EF4-FFF2-40B4-BE49-F238E27FC236}">
                  <a16:creationId xmlns:a16="http://schemas.microsoft.com/office/drawing/2014/main" id="{5C588281-E83B-4300-8E24-567C42E7782B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0858751"/>
                <a:gd name="adj2" fmla="val 2078716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9">
            <a:extLst>
              <a:ext uri="{FF2B5EF4-FFF2-40B4-BE49-F238E27FC236}">
                <a16:creationId xmlns:a16="http://schemas.microsoft.com/office/drawing/2014/main" id="{B240F908-902B-4619-A7EC-8189C8A8B37A}"/>
              </a:ext>
            </a:extLst>
          </p:cNvPr>
          <p:cNvGrpSpPr/>
          <p:nvPr/>
        </p:nvGrpSpPr>
        <p:grpSpPr>
          <a:xfrm>
            <a:off x="5503438" y="3392396"/>
            <a:ext cx="1188000" cy="1188000"/>
            <a:chOff x="3861825" y="3078865"/>
            <a:chExt cx="1188000" cy="1188000"/>
          </a:xfrm>
        </p:grpSpPr>
        <p:sp>
          <p:nvSpPr>
            <p:cNvPr id="20" name="Oval 20">
              <a:extLst>
                <a:ext uri="{FF2B5EF4-FFF2-40B4-BE49-F238E27FC236}">
                  <a16:creationId xmlns:a16="http://schemas.microsoft.com/office/drawing/2014/main" id="{09C161F7-109E-4983-97E5-9078C5DED877}"/>
                </a:ext>
              </a:extLst>
            </p:cNvPr>
            <p:cNvSpPr/>
            <p:nvPr/>
          </p:nvSpPr>
          <p:spPr>
            <a:xfrm>
              <a:off x="3861825" y="3078865"/>
              <a:ext cx="1188000" cy="118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40DBEFE6-3E15-4D30-B95F-2464CD7DE579}"/>
                </a:ext>
              </a:extLst>
            </p:cNvPr>
            <p:cNvSpPr/>
            <p:nvPr/>
          </p:nvSpPr>
          <p:spPr>
            <a:xfrm>
              <a:off x="3951825" y="3168865"/>
              <a:ext cx="1008000" cy="100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2" name="Oval 22">
            <a:extLst>
              <a:ext uri="{FF2B5EF4-FFF2-40B4-BE49-F238E27FC236}">
                <a16:creationId xmlns:a16="http://schemas.microsoft.com/office/drawing/2014/main" id="{77693386-02F6-435F-AAFE-FC40AAA876E5}"/>
              </a:ext>
            </a:extLst>
          </p:cNvPr>
          <p:cNvSpPr/>
          <p:nvPr/>
        </p:nvSpPr>
        <p:spPr>
          <a:xfrm>
            <a:off x="9415738" y="3068915"/>
            <a:ext cx="633158" cy="63315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Oval 23">
            <a:extLst>
              <a:ext uri="{FF2B5EF4-FFF2-40B4-BE49-F238E27FC236}">
                <a16:creationId xmlns:a16="http://schemas.microsoft.com/office/drawing/2014/main" id="{98C55F96-20AC-4E68-86DB-53E7268B2CBD}"/>
              </a:ext>
            </a:extLst>
          </p:cNvPr>
          <p:cNvSpPr/>
          <p:nvPr/>
        </p:nvSpPr>
        <p:spPr>
          <a:xfrm>
            <a:off x="1002670" y="4627227"/>
            <a:ext cx="633158" cy="63315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24">
            <a:extLst>
              <a:ext uri="{FF2B5EF4-FFF2-40B4-BE49-F238E27FC236}">
                <a16:creationId xmlns:a16="http://schemas.microsoft.com/office/drawing/2014/main" id="{7E70FFEA-A797-48BD-8DBD-749FC0501282}"/>
              </a:ext>
            </a:extLst>
          </p:cNvPr>
          <p:cNvSpPr/>
          <p:nvPr/>
        </p:nvSpPr>
        <p:spPr>
          <a:xfrm>
            <a:off x="10579982" y="5358237"/>
            <a:ext cx="633158" cy="63315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5" name="Oval 25">
            <a:extLst>
              <a:ext uri="{FF2B5EF4-FFF2-40B4-BE49-F238E27FC236}">
                <a16:creationId xmlns:a16="http://schemas.microsoft.com/office/drawing/2014/main" id="{53144702-E894-4BA5-BFC5-2374256295C0}"/>
              </a:ext>
            </a:extLst>
          </p:cNvPr>
          <p:cNvSpPr/>
          <p:nvPr/>
        </p:nvSpPr>
        <p:spPr>
          <a:xfrm>
            <a:off x="1936220" y="2356879"/>
            <a:ext cx="633158" cy="63315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6" name="Group 26">
            <a:extLst>
              <a:ext uri="{FF2B5EF4-FFF2-40B4-BE49-F238E27FC236}">
                <a16:creationId xmlns:a16="http://schemas.microsoft.com/office/drawing/2014/main" id="{20D72B86-5158-4016-9B35-74F508B19E0C}"/>
              </a:ext>
            </a:extLst>
          </p:cNvPr>
          <p:cNvGrpSpPr/>
          <p:nvPr/>
        </p:nvGrpSpPr>
        <p:grpSpPr>
          <a:xfrm>
            <a:off x="1735341" y="4597553"/>
            <a:ext cx="3175077" cy="692510"/>
            <a:chOff x="2200565" y="4270877"/>
            <a:chExt cx="2800859" cy="69251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1D849D9-645D-4620-86E8-03C6F4248782}"/>
                </a:ext>
              </a:extLst>
            </p:cNvPr>
            <p:cNvSpPr txBox="1"/>
            <p:nvPr/>
          </p:nvSpPr>
          <p:spPr>
            <a:xfrm>
              <a:off x="2219402" y="4501722"/>
              <a:ext cx="27605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FA1A6D4-EB4D-48A1-82D4-37DEA24B2522}"/>
                </a:ext>
              </a:extLst>
            </p:cNvPr>
            <p:cNvSpPr txBox="1"/>
            <p:nvPr/>
          </p:nvSpPr>
          <p:spPr>
            <a:xfrm>
              <a:off x="2200565" y="4270877"/>
              <a:ext cx="28008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9">
            <a:extLst>
              <a:ext uri="{FF2B5EF4-FFF2-40B4-BE49-F238E27FC236}">
                <a16:creationId xmlns:a16="http://schemas.microsoft.com/office/drawing/2014/main" id="{7E2DB214-B59E-4388-AD34-3A46F4EF649F}"/>
              </a:ext>
            </a:extLst>
          </p:cNvPr>
          <p:cNvGrpSpPr/>
          <p:nvPr/>
        </p:nvGrpSpPr>
        <p:grpSpPr>
          <a:xfrm>
            <a:off x="7315201" y="5328564"/>
            <a:ext cx="3171512" cy="692510"/>
            <a:chOff x="2200565" y="4270877"/>
            <a:chExt cx="2800859" cy="69251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6C973DA-8F14-4463-AF49-999EC4C54662}"/>
                </a:ext>
              </a:extLst>
            </p:cNvPr>
            <p:cNvSpPr txBox="1"/>
            <p:nvPr/>
          </p:nvSpPr>
          <p:spPr>
            <a:xfrm>
              <a:off x="2219402" y="4501722"/>
              <a:ext cx="27605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960B7C2-0FDE-4F67-AED5-E6922D0E125A}"/>
                </a:ext>
              </a:extLst>
            </p:cNvPr>
            <p:cNvSpPr txBox="1"/>
            <p:nvPr/>
          </p:nvSpPr>
          <p:spPr>
            <a:xfrm>
              <a:off x="2200565" y="4270877"/>
              <a:ext cx="28008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2">
            <a:extLst>
              <a:ext uri="{FF2B5EF4-FFF2-40B4-BE49-F238E27FC236}">
                <a16:creationId xmlns:a16="http://schemas.microsoft.com/office/drawing/2014/main" id="{CACCC5BB-9082-4E46-B970-46BF7F7B5905}"/>
              </a:ext>
            </a:extLst>
          </p:cNvPr>
          <p:cNvGrpSpPr/>
          <p:nvPr/>
        </p:nvGrpSpPr>
        <p:grpSpPr>
          <a:xfrm>
            <a:off x="7520946" y="3039241"/>
            <a:ext cx="1797513" cy="692510"/>
            <a:chOff x="2200565" y="4270877"/>
            <a:chExt cx="2800859" cy="69251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29AC248-0897-4191-9732-E76533426212}"/>
                </a:ext>
              </a:extLst>
            </p:cNvPr>
            <p:cNvSpPr txBox="1"/>
            <p:nvPr/>
          </p:nvSpPr>
          <p:spPr>
            <a:xfrm>
              <a:off x="2219402" y="4501722"/>
              <a:ext cx="27605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FBDEF36-5D5D-47AE-A594-AF014E8A3F0A}"/>
                </a:ext>
              </a:extLst>
            </p:cNvPr>
            <p:cNvSpPr txBox="1"/>
            <p:nvPr/>
          </p:nvSpPr>
          <p:spPr>
            <a:xfrm>
              <a:off x="2200565" y="4270877"/>
              <a:ext cx="28008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6E2612D6-8A96-4F74-914B-49FE0DA4BCED}"/>
              </a:ext>
            </a:extLst>
          </p:cNvPr>
          <p:cNvGrpSpPr/>
          <p:nvPr/>
        </p:nvGrpSpPr>
        <p:grpSpPr>
          <a:xfrm>
            <a:off x="2664402" y="2327205"/>
            <a:ext cx="1797513" cy="692510"/>
            <a:chOff x="2200565" y="4270877"/>
            <a:chExt cx="2800859" cy="69251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5835555-AD6F-4CDE-8B34-1155C2424BAE}"/>
                </a:ext>
              </a:extLst>
            </p:cNvPr>
            <p:cNvSpPr txBox="1"/>
            <p:nvPr/>
          </p:nvSpPr>
          <p:spPr>
            <a:xfrm>
              <a:off x="2219402" y="4501722"/>
              <a:ext cx="27605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4E602AD-D411-4DF7-80DD-E823327EE277}"/>
                </a:ext>
              </a:extLst>
            </p:cNvPr>
            <p:cNvSpPr txBox="1"/>
            <p:nvPr/>
          </p:nvSpPr>
          <p:spPr>
            <a:xfrm>
              <a:off x="2200565" y="4270877"/>
              <a:ext cx="28008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AF37E698-DA23-43EB-8366-281C50480022}"/>
              </a:ext>
            </a:extLst>
          </p:cNvPr>
          <p:cNvSpPr txBox="1"/>
          <p:nvPr/>
        </p:nvSpPr>
        <p:spPr>
          <a:xfrm>
            <a:off x="4012377" y="3650509"/>
            <a:ext cx="4473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F9C25F5-7B58-4D0A-B239-5346C3667BC3}"/>
              </a:ext>
            </a:extLst>
          </p:cNvPr>
          <p:cNvSpPr txBox="1"/>
          <p:nvPr/>
        </p:nvSpPr>
        <p:spPr>
          <a:xfrm>
            <a:off x="4382921" y="3650509"/>
            <a:ext cx="4473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3B1C51D-4801-4D37-A08A-81AA2DF85168}"/>
              </a:ext>
            </a:extLst>
          </p:cNvPr>
          <p:cNvSpPr txBox="1"/>
          <p:nvPr/>
        </p:nvSpPr>
        <p:spPr>
          <a:xfrm>
            <a:off x="4753465" y="3650509"/>
            <a:ext cx="4473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D245081-A035-4526-94A4-CF07217F0972}"/>
              </a:ext>
            </a:extLst>
          </p:cNvPr>
          <p:cNvSpPr txBox="1"/>
          <p:nvPr/>
        </p:nvSpPr>
        <p:spPr>
          <a:xfrm>
            <a:off x="5124009" y="3650509"/>
            <a:ext cx="4473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Parallelogram 30">
            <a:extLst>
              <a:ext uri="{FF2B5EF4-FFF2-40B4-BE49-F238E27FC236}">
                <a16:creationId xmlns:a16="http://schemas.microsoft.com/office/drawing/2014/main" id="{C6DE49DB-A188-4566-BC0D-5FEDF32229B6}"/>
              </a:ext>
            </a:extLst>
          </p:cNvPr>
          <p:cNvSpPr/>
          <p:nvPr/>
        </p:nvSpPr>
        <p:spPr>
          <a:xfrm flipH="1">
            <a:off x="10730376" y="5527695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Freeform 18">
            <a:extLst>
              <a:ext uri="{FF2B5EF4-FFF2-40B4-BE49-F238E27FC236}">
                <a16:creationId xmlns:a16="http://schemas.microsoft.com/office/drawing/2014/main" id="{AC2FCE65-6475-4771-ADC0-30DE00FB5256}"/>
              </a:ext>
            </a:extLst>
          </p:cNvPr>
          <p:cNvSpPr/>
          <p:nvPr/>
        </p:nvSpPr>
        <p:spPr>
          <a:xfrm>
            <a:off x="9518386" y="3178503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Oval 7">
            <a:extLst>
              <a:ext uri="{FF2B5EF4-FFF2-40B4-BE49-F238E27FC236}">
                <a16:creationId xmlns:a16="http://schemas.microsoft.com/office/drawing/2014/main" id="{28041849-8492-4B85-AEEB-C619F95EDEF4}"/>
              </a:ext>
            </a:extLst>
          </p:cNvPr>
          <p:cNvSpPr/>
          <p:nvPr/>
        </p:nvSpPr>
        <p:spPr>
          <a:xfrm>
            <a:off x="2064555" y="2495079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Donut 24">
            <a:extLst>
              <a:ext uri="{FF2B5EF4-FFF2-40B4-BE49-F238E27FC236}">
                <a16:creationId xmlns:a16="http://schemas.microsoft.com/office/drawing/2014/main" id="{1DDC4954-4124-4278-80C7-69BE1AA178C3}"/>
              </a:ext>
            </a:extLst>
          </p:cNvPr>
          <p:cNvSpPr/>
          <p:nvPr/>
        </p:nvSpPr>
        <p:spPr>
          <a:xfrm>
            <a:off x="1112538" y="4741179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6" name="Block Arc 14">
            <a:extLst>
              <a:ext uri="{FF2B5EF4-FFF2-40B4-BE49-F238E27FC236}">
                <a16:creationId xmlns:a16="http://schemas.microsoft.com/office/drawing/2014/main" id="{60891A93-3EB9-4026-B5CA-D9EA22EDD4AC}"/>
              </a:ext>
            </a:extLst>
          </p:cNvPr>
          <p:cNvSpPr/>
          <p:nvPr/>
        </p:nvSpPr>
        <p:spPr>
          <a:xfrm rot="16200000">
            <a:off x="5819260" y="3723284"/>
            <a:ext cx="543998" cy="544356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79E89A14-22A6-4432-AE3B-D5FE4CE0AA32}"/>
              </a:ext>
            </a:extLst>
          </p:cNvPr>
          <p:cNvGrpSpPr/>
          <p:nvPr/>
        </p:nvGrpSpPr>
        <p:grpSpPr>
          <a:xfrm>
            <a:off x="2502519" y="5322825"/>
            <a:ext cx="1416691" cy="640418"/>
            <a:chOff x="203895" y="3409836"/>
            <a:chExt cx="1761331" cy="64041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81AF4AA-F4A5-4D19-94E5-F5F2C097F370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6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0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9150B80-D99E-4C7A-8146-80D85248C8E5}"/>
                </a:ext>
              </a:extLst>
            </p:cNvPr>
            <p:cNvSpPr txBox="1"/>
            <p:nvPr/>
          </p:nvSpPr>
          <p:spPr>
            <a:xfrm>
              <a:off x="203895" y="3773255"/>
              <a:ext cx="17613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6" name="Graphic 6">
            <a:extLst>
              <a:ext uri="{FF2B5EF4-FFF2-40B4-BE49-F238E27FC236}">
                <a16:creationId xmlns:a16="http://schemas.microsoft.com/office/drawing/2014/main" id="{2F2AE9B4-FBB9-41D4-80C2-E1A792420679}"/>
              </a:ext>
            </a:extLst>
          </p:cNvPr>
          <p:cNvSpPr/>
          <p:nvPr/>
        </p:nvSpPr>
        <p:spPr>
          <a:xfrm>
            <a:off x="1184097" y="2139200"/>
            <a:ext cx="9823806" cy="3382963"/>
          </a:xfrm>
          <a:custGeom>
            <a:avLst/>
            <a:gdLst>
              <a:gd name="connsiteX0" fmla="*/ 0 w 12169615"/>
              <a:gd name="connsiteY0" fmla="*/ 4491789 h 4491789"/>
              <a:gd name="connsiteX1" fmla="*/ 1577349 w 12169615"/>
              <a:gd name="connsiteY1" fmla="*/ 4491789 h 4491789"/>
              <a:gd name="connsiteX2" fmla="*/ 1577349 w 12169615"/>
              <a:gd name="connsiteY2" fmla="*/ 2631651 h 4491789"/>
              <a:gd name="connsiteX3" fmla="*/ 1898938 w 12169615"/>
              <a:gd name="connsiteY3" fmla="*/ 2631651 h 4491789"/>
              <a:gd name="connsiteX4" fmla="*/ 1898938 w 12169615"/>
              <a:gd name="connsiteY4" fmla="*/ 2804757 h 4491789"/>
              <a:gd name="connsiteX5" fmla="*/ 2489884 w 12169615"/>
              <a:gd name="connsiteY5" fmla="*/ 2804757 h 4491789"/>
              <a:gd name="connsiteX6" fmla="*/ 2489884 w 12169615"/>
              <a:gd name="connsiteY6" fmla="*/ 4059772 h 4491789"/>
              <a:gd name="connsiteX7" fmla="*/ 3773999 w 12169615"/>
              <a:gd name="connsiteY7" fmla="*/ 4059772 h 4491789"/>
              <a:gd name="connsiteX8" fmla="*/ 3773999 w 12169615"/>
              <a:gd name="connsiteY8" fmla="*/ 1951914 h 4491789"/>
              <a:gd name="connsiteX9" fmla="*/ 4103794 w 12169615"/>
              <a:gd name="connsiteY9" fmla="*/ 1951914 h 4491789"/>
              <a:gd name="connsiteX10" fmla="*/ 4103794 w 12169615"/>
              <a:gd name="connsiteY10" fmla="*/ 1799700 h 4491789"/>
              <a:gd name="connsiteX11" fmla="*/ 4229893 w 12169615"/>
              <a:gd name="connsiteY11" fmla="*/ 1799700 h 4491789"/>
              <a:gd name="connsiteX12" fmla="*/ 4229893 w 12169615"/>
              <a:gd name="connsiteY12" fmla="*/ 1575111 h 4491789"/>
              <a:gd name="connsiteX13" fmla="*/ 4499997 w 12169615"/>
              <a:gd name="connsiteY13" fmla="*/ 1575111 h 4491789"/>
              <a:gd name="connsiteX14" fmla="*/ 4499997 w 12169615"/>
              <a:gd name="connsiteY14" fmla="*/ 3675507 h 4491789"/>
              <a:gd name="connsiteX15" fmla="*/ 5772920 w 12169615"/>
              <a:gd name="connsiteY15" fmla="*/ 3675507 h 4491789"/>
              <a:gd name="connsiteX16" fmla="*/ 5772920 w 12169615"/>
              <a:gd name="connsiteY16" fmla="*/ 1010279 h 4491789"/>
              <a:gd name="connsiteX17" fmla="*/ 6228068 w 12169615"/>
              <a:gd name="connsiteY17" fmla="*/ 1199800 h 4491789"/>
              <a:gd name="connsiteX18" fmla="*/ 6207176 w 12169615"/>
              <a:gd name="connsiteY18" fmla="*/ 1722101 h 4491789"/>
              <a:gd name="connsiteX19" fmla="*/ 6528018 w 12169615"/>
              <a:gd name="connsiteY19" fmla="*/ 1737770 h 4491789"/>
              <a:gd name="connsiteX20" fmla="*/ 6528018 w 12169615"/>
              <a:gd name="connsiteY20" fmla="*/ 3230805 h 4491789"/>
              <a:gd name="connsiteX21" fmla="*/ 7788256 w 12169615"/>
              <a:gd name="connsiteY21" fmla="*/ 3230805 h 4491789"/>
              <a:gd name="connsiteX22" fmla="*/ 7788256 w 12169615"/>
              <a:gd name="connsiteY22" fmla="*/ 279804 h 4491789"/>
              <a:gd name="connsiteX23" fmla="*/ 7924800 w 12169615"/>
              <a:gd name="connsiteY23" fmla="*/ 279804 h 4491789"/>
              <a:gd name="connsiteX24" fmla="*/ 7926293 w 12169615"/>
              <a:gd name="connsiteY24" fmla="*/ 533493 h 4491789"/>
              <a:gd name="connsiteX25" fmla="*/ 8062837 w 12169615"/>
              <a:gd name="connsiteY25" fmla="*/ 527524 h 4491789"/>
              <a:gd name="connsiteX26" fmla="*/ 8062837 w 12169615"/>
              <a:gd name="connsiteY26" fmla="*/ 639446 h 4491789"/>
              <a:gd name="connsiteX27" fmla="*/ 8535892 w 12169615"/>
              <a:gd name="connsiteY27" fmla="*/ 658099 h 4491789"/>
              <a:gd name="connsiteX28" fmla="*/ 8535892 w 12169615"/>
              <a:gd name="connsiteY28" fmla="*/ 2765211 h 4491789"/>
              <a:gd name="connsiteX29" fmla="*/ 9787923 w 12169615"/>
              <a:gd name="connsiteY29" fmla="*/ 2765211 h 4491789"/>
              <a:gd name="connsiteX30" fmla="*/ 9787923 w 12169615"/>
              <a:gd name="connsiteY30" fmla="*/ 600646 h 4491789"/>
              <a:gd name="connsiteX31" fmla="*/ 9953567 w 12169615"/>
              <a:gd name="connsiteY31" fmla="*/ 591693 h 4491789"/>
              <a:gd name="connsiteX32" fmla="*/ 9953567 w 12169615"/>
              <a:gd name="connsiteY32" fmla="*/ 476786 h 4491789"/>
              <a:gd name="connsiteX33" fmla="*/ 10102050 w 12169615"/>
              <a:gd name="connsiteY33" fmla="*/ 479771 h 4491789"/>
              <a:gd name="connsiteX34" fmla="*/ 10102796 w 12169615"/>
              <a:gd name="connsiteY34" fmla="*/ 213397 h 4491789"/>
              <a:gd name="connsiteX35" fmla="*/ 10199794 w 12169615"/>
              <a:gd name="connsiteY35" fmla="*/ 213397 h 4491789"/>
              <a:gd name="connsiteX36" fmla="*/ 10201286 w 12169615"/>
              <a:gd name="connsiteY36" fmla="*/ 472309 h 4491789"/>
              <a:gd name="connsiteX37" fmla="*/ 10364692 w 12169615"/>
              <a:gd name="connsiteY37" fmla="*/ 477532 h 4491789"/>
              <a:gd name="connsiteX38" fmla="*/ 10369169 w 12169615"/>
              <a:gd name="connsiteY38" fmla="*/ 596169 h 4491789"/>
              <a:gd name="connsiteX39" fmla="*/ 10538544 w 12169615"/>
              <a:gd name="connsiteY39" fmla="*/ 600646 h 4491789"/>
              <a:gd name="connsiteX40" fmla="*/ 10538544 w 12169615"/>
              <a:gd name="connsiteY40" fmla="*/ 2295140 h 4491789"/>
              <a:gd name="connsiteX41" fmla="*/ 12176331 w 12169615"/>
              <a:gd name="connsiteY41" fmla="*/ 0 h 4491789"/>
              <a:gd name="connsiteX0" fmla="*/ 0 w 13195508"/>
              <a:gd name="connsiteY0" fmla="*/ 4544055 h 4544055"/>
              <a:gd name="connsiteX1" fmla="*/ 1577349 w 13195508"/>
              <a:gd name="connsiteY1" fmla="*/ 4544055 h 4544055"/>
              <a:gd name="connsiteX2" fmla="*/ 1577349 w 13195508"/>
              <a:gd name="connsiteY2" fmla="*/ 2683917 h 4544055"/>
              <a:gd name="connsiteX3" fmla="*/ 1898938 w 13195508"/>
              <a:gd name="connsiteY3" fmla="*/ 2683917 h 4544055"/>
              <a:gd name="connsiteX4" fmla="*/ 1898938 w 13195508"/>
              <a:gd name="connsiteY4" fmla="*/ 2857023 h 4544055"/>
              <a:gd name="connsiteX5" fmla="*/ 2489884 w 13195508"/>
              <a:gd name="connsiteY5" fmla="*/ 2857023 h 4544055"/>
              <a:gd name="connsiteX6" fmla="*/ 2489884 w 13195508"/>
              <a:gd name="connsiteY6" fmla="*/ 4112038 h 4544055"/>
              <a:gd name="connsiteX7" fmla="*/ 3773999 w 13195508"/>
              <a:gd name="connsiteY7" fmla="*/ 4112038 h 4544055"/>
              <a:gd name="connsiteX8" fmla="*/ 3773999 w 13195508"/>
              <a:gd name="connsiteY8" fmla="*/ 2004180 h 4544055"/>
              <a:gd name="connsiteX9" fmla="*/ 4103794 w 13195508"/>
              <a:gd name="connsiteY9" fmla="*/ 2004180 h 4544055"/>
              <a:gd name="connsiteX10" fmla="*/ 4103794 w 13195508"/>
              <a:gd name="connsiteY10" fmla="*/ 1851966 h 4544055"/>
              <a:gd name="connsiteX11" fmla="*/ 4229893 w 13195508"/>
              <a:gd name="connsiteY11" fmla="*/ 1851966 h 4544055"/>
              <a:gd name="connsiteX12" fmla="*/ 4229893 w 13195508"/>
              <a:gd name="connsiteY12" fmla="*/ 1627377 h 4544055"/>
              <a:gd name="connsiteX13" fmla="*/ 4499997 w 13195508"/>
              <a:gd name="connsiteY13" fmla="*/ 1627377 h 4544055"/>
              <a:gd name="connsiteX14" fmla="*/ 4499997 w 13195508"/>
              <a:gd name="connsiteY14" fmla="*/ 3727773 h 4544055"/>
              <a:gd name="connsiteX15" fmla="*/ 5772920 w 13195508"/>
              <a:gd name="connsiteY15" fmla="*/ 3727773 h 4544055"/>
              <a:gd name="connsiteX16" fmla="*/ 5772920 w 13195508"/>
              <a:gd name="connsiteY16" fmla="*/ 1062545 h 4544055"/>
              <a:gd name="connsiteX17" fmla="*/ 6228068 w 13195508"/>
              <a:gd name="connsiteY17" fmla="*/ 1252066 h 4544055"/>
              <a:gd name="connsiteX18" fmla="*/ 6207176 w 13195508"/>
              <a:gd name="connsiteY18" fmla="*/ 1774367 h 4544055"/>
              <a:gd name="connsiteX19" fmla="*/ 6528018 w 13195508"/>
              <a:gd name="connsiteY19" fmla="*/ 1790036 h 4544055"/>
              <a:gd name="connsiteX20" fmla="*/ 6528018 w 13195508"/>
              <a:gd name="connsiteY20" fmla="*/ 3283071 h 4544055"/>
              <a:gd name="connsiteX21" fmla="*/ 7788256 w 13195508"/>
              <a:gd name="connsiteY21" fmla="*/ 3283071 h 4544055"/>
              <a:gd name="connsiteX22" fmla="*/ 7788256 w 13195508"/>
              <a:gd name="connsiteY22" fmla="*/ 332070 h 4544055"/>
              <a:gd name="connsiteX23" fmla="*/ 7924800 w 13195508"/>
              <a:gd name="connsiteY23" fmla="*/ 332070 h 4544055"/>
              <a:gd name="connsiteX24" fmla="*/ 7926293 w 13195508"/>
              <a:gd name="connsiteY24" fmla="*/ 585759 h 4544055"/>
              <a:gd name="connsiteX25" fmla="*/ 8062837 w 13195508"/>
              <a:gd name="connsiteY25" fmla="*/ 579790 h 4544055"/>
              <a:gd name="connsiteX26" fmla="*/ 8062837 w 13195508"/>
              <a:gd name="connsiteY26" fmla="*/ 691712 h 4544055"/>
              <a:gd name="connsiteX27" fmla="*/ 8535892 w 13195508"/>
              <a:gd name="connsiteY27" fmla="*/ 710365 h 4544055"/>
              <a:gd name="connsiteX28" fmla="*/ 8535892 w 13195508"/>
              <a:gd name="connsiteY28" fmla="*/ 2817477 h 4544055"/>
              <a:gd name="connsiteX29" fmla="*/ 9787923 w 13195508"/>
              <a:gd name="connsiteY29" fmla="*/ 2817477 h 4544055"/>
              <a:gd name="connsiteX30" fmla="*/ 9787923 w 13195508"/>
              <a:gd name="connsiteY30" fmla="*/ 652912 h 4544055"/>
              <a:gd name="connsiteX31" fmla="*/ 9953567 w 13195508"/>
              <a:gd name="connsiteY31" fmla="*/ 643959 h 4544055"/>
              <a:gd name="connsiteX32" fmla="*/ 9953567 w 13195508"/>
              <a:gd name="connsiteY32" fmla="*/ 529052 h 4544055"/>
              <a:gd name="connsiteX33" fmla="*/ 10102050 w 13195508"/>
              <a:gd name="connsiteY33" fmla="*/ 532037 h 4544055"/>
              <a:gd name="connsiteX34" fmla="*/ 10102796 w 13195508"/>
              <a:gd name="connsiteY34" fmla="*/ 265663 h 4544055"/>
              <a:gd name="connsiteX35" fmla="*/ 10199794 w 13195508"/>
              <a:gd name="connsiteY35" fmla="*/ 265663 h 4544055"/>
              <a:gd name="connsiteX36" fmla="*/ 10201286 w 13195508"/>
              <a:gd name="connsiteY36" fmla="*/ 524575 h 4544055"/>
              <a:gd name="connsiteX37" fmla="*/ 10364692 w 13195508"/>
              <a:gd name="connsiteY37" fmla="*/ 529798 h 4544055"/>
              <a:gd name="connsiteX38" fmla="*/ 10369169 w 13195508"/>
              <a:gd name="connsiteY38" fmla="*/ 648435 h 4544055"/>
              <a:gd name="connsiteX39" fmla="*/ 10538544 w 13195508"/>
              <a:gd name="connsiteY39" fmla="*/ 652912 h 4544055"/>
              <a:gd name="connsiteX40" fmla="*/ 10538544 w 13195508"/>
              <a:gd name="connsiteY40" fmla="*/ 2347406 h 4544055"/>
              <a:gd name="connsiteX41" fmla="*/ 13195508 w 13195508"/>
              <a:gd name="connsiteY41" fmla="*/ 0 h 4544055"/>
              <a:gd name="connsiteX0" fmla="*/ 0 w 13195508"/>
              <a:gd name="connsiteY0" fmla="*/ 4544055 h 4544055"/>
              <a:gd name="connsiteX1" fmla="*/ 1577349 w 13195508"/>
              <a:gd name="connsiteY1" fmla="*/ 4544055 h 4544055"/>
              <a:gd name="connsiteX2" fmla="*/ 1577349 w 13195508"/>
              <a:gd name="connsiteY2" fmla="*/ 2683917 h 4544055"/>
              <a:gd name="connsiteX3" fmla="*/ 1898938 w 13195508"/>
              <a:gd name="connsiteY3" fmla="*/ 2683917 h 4544055"/>
              <a:gd name="connsiteX4" fmla="*/ 1898938 w 13195508"/>
              <a:gd name="connsiteY4" fmla="*/ 2857023 h 4544055"/>
              <a:gd name="connsiteX5" fmla="*/ 2489884 w 13195508"/>
              <a:gd name="connsiteY5" fmla="*/ 2857023 h 4544055"/>
              <a:gd name="connsiteX6" fmla="*/ 2489884 w 13195508"/>
              <a:gd name="connsiteY6" fmla="*/ 4112038 h 4544055"/>
              <a:gd name="connsiteX7" fmla="*/ 3773999 w 13195508"/>
              <a:gd name="connsiteY7" fmla="*/ 4112038 h 4544055"/>
              <a:gd name="connsiteX8" fmla="*/ 3773999 w 13195508"/>
              <a:gd name="connsiteY8" fmla="*/ 2004180 h 4544055"/>
              <a:gd name="connsiteX9" fmla="*/ 4103794 w 13195508"/>
              <a:gd name="connsiteY9" fmla="*/ 2004180 h 4544055"/>
              <a:gd name="connsiteX10" fmla="*/ 4103794 w 13195508"/>
              <a:gd name="connsiteY10" fmla="*/ 1851966 h 4544055"/>
              <a:gd name="connsiteX11" fmla="*/ 4229893 w 13195508"/>
              <a:gd name="connsiteY11" fmla="*/ 1851966 h 4544055"/>
              <a:gd name="connsiteX12" fmla="*/ 4229893 w 13195508"/>
              <a:gd name="connsiteY12" fmla="*/ 1627377 h 4544055"/>
              <a:gd name="connsiteX13" fmla="*/ 4499997 w 13195508"/>
              <a:gd name="connsiteY13" fmla="*/ 1627377 h 4544055"/>
              <a:gd name="connsiteX14" fmla="*/ 4499997 w 13195508"/>
              <a:gd name="connsiteY14" fmla="*/ 3727773 h 4544055"/>
              <a:gd name="connsiteX15" fmla="*/ 5772920 w 13195508"/>
              <a:gd name="connsiteY15" fmla="*/ 3727773 h 4544055"/>
              <a:gd name="connsiteX16" fmla="*/ 5772920 w 13195508"/>
              <a:gd name="connsiteY16" fmla="*/ 1062545 h 4544055"/>
              <a:gd name="connsiteX17" fmla="*/ 6228068 w 13195508"/>
              <a:gd name="connsiteY17" fmla="*/ 1252066 h 4544055"/>
              <a:gd name="connsiteX18" fmla="*/ 6207176 w 13195508"/>
              <a:gd name="connsiteY18" fmla="*/ 1774367 h 4544055"/>
              <a:gd name="connsiteX19" fmla="*/ 6528018 w 13195508"/>
              <a:gd name="connsiteY19" fmla="*/ 1790036 h 4544055"/>
              <a:gd name="connsiteX20" fmla="*/ 6528018 w 13195508"/>
              <a:gd name="connsiteY20" fmla="*/ 3283071 h 4544055"/>
              <a:gd name="connsiteX21" fmla="*/ 7788256 w 13195508"/>
              <a:gd name="connsiteY21" fmla="*/ 3283071 h 4544055"/>
              <a:gd name="connsiteX22" fmla="*/ 7788256 w 13195508"/>
              <a:gd name="connsiteY22" fmla="*/ 332070 h 4544055"/>
              <a:gd name="connsiteX23" fmla="*/ 7924800 w 13195508"/>
              <a:gd name="connsiteY23" fmla="*/ 332070 h 4544055"/>
              <a:gd name="connsiteX24" fmla="*/ 7926293 w 13195508"/>
              <a:gd name="connsiteY24" fmla="*/ 585759 h 4544055"/>
              <a:gd name="connsiteX25" fmla="*/ 8062837 w 13195508"/>
              <a:gd name="connsiteY25" fmla="*/ 579790 h 4544055"/>
              <a:gd name="connsiteX26" fmla="*/ 8062837 w 13195508"/>
              <a:gd name="connsiteY26" fmla="*/ 691712 h 4544055"/>
              <a:gd name="connsiteX27" fmla="*/ 8535892 w 13195508"/>
              <a:gd name="connsiteY27" fmla="*/ 710365 h 4544055"/>
              <a:gd name="connsiteX28" fmla="*/ 8535892 w 13195508"/>
              <a:gd name="connsiteY28" fmla="*/ 2817477 h 4544055"/>
              <a:gd name="connsiteX29" fmla="*/ 9787923 w 13195508"/>
              <a:gd name="connsiteY29" fmla="*/ 2817477 h 4544055"/>
              <a:gd name="connsiteX30" fmla="*/ 9787923 w 13195508"/>
              <a:gd name="connsiteY30" fmla="*/ 652912 h 4544055"/>
              <a:gd name="connsiteX31" fmla="*/ 9953567 w 13195508"/>
              <a:gd name="connsiteY31" fmla="*/ 643959 h 4544055"/>
              <a:gd name="connsiteX32" fmla="*/ 9953567 w 13195508"/>
              <a:gd name="connsiteY32" fmla="*/ 529052 h 4544055"/>
              <a:gd name="connsiteX33" fmla="*/ 10102050 w 13195508"/>
              <a:gd name="connsiteY33" fmla="*/ 532037 h 4544055"/>
              <a:gd name="connsiteX34" fmla="*/ 10102796 w 13195508"/>
              <a:gd name="connsiteY34" fmla="*/ 265663 h 4544055"/>
              <a:gd name="connsiteX35" fmla="*/ 10199794 w 13195508"/>
              <a:gd name="connsiteY35" fmla="*/ 265663 h 4544055"/>
              <a:gd name="connsiteX36" fmla="*/ 10201286 w 13195508"/>
              <a:gd name="connsiteY36" fmla="*/ 524575 h 4544055"/>
              <a:gd name="connsiteX37" fmla="*/ 10364692 w 13195508"/>
              <a:gd name="connsiteY37" fmla="*/ 529798 h 4544055"/>
              <a:gd name="connsiteX38" fmla="*/ 10369169 w 13195508"/>
              <a:gd name="connsiteY38" fmla="*/ 648435 h 4544055"/>
              <a:gd name="connsiteX39" fmla="*/ 10538544 w 13195508"/>
              <a:gd name="connsiteY39" fmla="*/ 652912 h 4544055"/>
              <a:gd name="connsiteX40" fmla="*/ 10538544 w 13195508"/>
              <a:gd name="connsiteY40" fmla="*/ 2347406 h 4544055"/>
              <a:gd name="connsiteX41" fmla="*/ 13195508 w 13195508"/>
              <a:gd name="connsiteY41" fmla="*/ 0 h 4544055"/>
              <a:gd name="connsiteX0" fmla="*/ 0 w 13195508"/>
              <a:gd name="connsiteY0" fmla="*/ 4544055 h 4544055"/>
              <a:gd name="connsiteX1" fmla="*/ 1577349 w 13195508"/>
              <a:gd name="connsiteY1" fmla="*/ 4544055 h 4544055"/>
              <a:gd name="connsiteX2" fmla="*/ 1577349 w 13195508"/>
              <a:gd name="connsiteY2" fmla="*/ 2683917 h 4544055"/>
              <a:gd name="connsiteX3" fmla="*/ 1898938 w 13195508"/>
              <a:gd name="connsiteY3" fmla="*/ 2683917 h 4544055"/>
              <a:gd name="connsiteX4" fmla="*/ 1898938 w 13195508"/>
              <a:gd name="connsiteY4" fmla="*/ 2857023 h 4544055"/>
              <a:gd name="connsiteX5" fmla="*/ 2489884 w 13195508"/>
              <a:gd name="connsiteY5" fmla="*/ 2857023 h 4544055"/>
              <a:gd name="connsiteX6" fmla="*/ 2489884 w 13195508"/>
              <a:gd name="connsiteY6" fmla="*/ 4112038 h 4544055"/>
              <a:gd name="connsiteX7" fmla="*/ 3773999 w 13195508"/>
              <a:gd name="connsiteY7" fmla="*/ 4112038 h 4544055"/>
              <a:gd name="connsiteX8" fmla="*/ 3773999 w 13195508"/>
              <a:gd name="connsiteY8" fmla="*/ 2004180 h 4544055"/>
              <a:gd name="connsiteX9" fmla="*/ 4103794 w 13195508"/>
              <a:gd name="connsiteY9" fmla="*/ 2004180 h 4544055"/>
              <a:gd name="connsiteX10" fmla="*/ 4103794 w 13195508"/>
              <a:gd name="connsiteY10" fmla="*/ 1851966 h 4544055"/>
              <a:gd name="connsiteX11" fmla="*/ 4229893 w 13195508"/>
              <a:gd name="connsiteY11" fmla="*/ 1851966 h 4544055"/>
              <a:gd name="connsiteX12" fmla="*/ 4229893 w 13195508"/>
              <a:gd name="connsiteY12" fmla="*/ 1627377 h 4544055"/>
              <a:gd name="connsiteX13" fmla="*/ 4499997 w 13195508"/>
              <a:gd name="connsiteY13" fmla="*/ 1627377 h 4544055"/>
              <a:gd name="connsiteX14" fmla="*/ 4499997 w 13195508"/>
              <a:gd name="connsiteY14" fmla="*/ 3727773 h 4544055"/>
              <a:gd name="connsiteX15" fmla="*/ 5772920 w 13195508"/>
              <a:gd name="connsiteY15" fmla="*/ 3727773 h 4544055"/>
              <a:gd name="connsiteX16" fmla="*/ 5772920 w 13195508"/>
              <a:gd name="connsiteY16" fmla="*/ 1062545 h 4544055"/>
              <a:gd name="connsiteX17" fmla="*/ 6228068 w 13195508"/>
              <a:gd name="connsiteY17" fmla="*/ 1252066 h 4544055"/>
              <a:gd name="connsiteX18" fmla="*/ 6207176 w 13195508"/>
              <a:gd name="connsiteY18" fmla="*/ 1774367 h 4544055"/>
              <a:gd name="connsiteX19" fmla="*/ 6528018 w 13195508"/>
              <a:gd name="connsiteY19" fmla="*/ 1790036 h 4544055"/>
              <a:gd name="connsiteX20" fmla="*/ 6528018 w 13195508"/>
              <a:gd name="connsiteY20" fmla="*/ 3283071 h 4544055"/>
              <a:gd name="connsiteX21" fmla="*/ 7788256 w 13195508"/>
              <a:gd name="connsiteY21" fmla="*/ 3283071 h 4544055"/>
              <a:gd name="connsiteX22" fmla="*/ 7788256 w 13195508"/>
              <a:gd name="connsiteY22" fmla="*/ 332070 h 4544055"/>
              <a:gd name="connsiteX23" fmla="*/ 7924800 w 13195508"/>
              <a:gd name="connsiteY23" fmla="*/ 332070 h 4544055"/>
              <a:gd name="connsiteX24" fmla="*/ 7926293 w 13195508"/>
              <a:gd name="connsiteY24" fmla="*/ 585759 h 4544055"/>
              <a:gd name="connsiteX25" fmla="*/ 8062837 w 13195508"/>
              <a:gd name="connsiteY25" fmla="*/ 579790 h 4544055"/>
              <a:gd name="connsiteX26" fmla="*/ 8062837 w 13195508"/>
              <a:gd name="connsiteY26" fmla="*/ 691712 h 4544055"/>
              <a:gd name="connsiteX27" fmla="*/ 8535892 w 13195508"/>
              <a:gd name="connsiteY27" fmla="*/ 710365 h 4544055"/>
              <a:gd name="connsiteX28" fmla="*/ 8535892 w 13195508"/>
              <a:gd name="connsiteY28" fmla="*/ 2817477 h 4544055"/>
              <a:gd name="connsiteX29" fmla="*/ 9787923 w 13195508"/>
              <a:gd name="connsiteY29" fmla="*/ 2817477 h 4544055"/>
              <a:gd name="connsiteX30" fmla="*/ 9787923 w 13195508"/>
              <a:gd name="connsiteY30" fmla="*/ 652912 h 4544055"/>
              <a:gd name="connsiteX31" fmla="*/ 9953567 w 13195508"/>
              <a:gd name="connsiteY31" fmla="*/ 643959 h 4544055"/>
              <a:gd name="connsiteX32" fmla="*/ 9953567 w 13195508"/>
              <a:gd name="connsiteY32" fmla="*/ 529052 h 4544055"/>
              <a:gd name="connsiteX33" fmla="*/ 10102050 w 13195508"/>
              <a:gd name="connsiteY33" fmla="*/ 532037 h 4544055"/>
              <a:gd name="connsiteX34" fmla="*/ 10102796 w 13195508"/>
              <a:gd name="connsiteY34" fmla="*/ 265663 h 4544055"/>
              <a:gd name="connsiteX35" fmla="*/ 10199794 w 13195508"/>
              <a:gd name="connsiteY35" fmla="*/ 265663 h 4544055"/>
              <a:gd name="connsiteX36" fmla="*/ 10201286 w 13195508"/>
              <a:gd name="connsiteY36" fmla="*/ 524575 h 4544055"/>
              <a:gd name="connsiteX37" fmla="*/ 10364692 w 13195508"/>
              <a:gd name="connsiteY37" fmla="*/ 529798 h 4544055"/>
              <a:gd name="connsiteX38" fmla="*/ 10369169 w 13195508"/>
              <a:gd name="connsiteY38" fmla="*/ 648435 h 4544055"/>
              <a:gd name="connsiteX39" fmla="*/ 10538544 w 13195508"/>
              <a:gd name="connsiteY39" fmla="*/ 652912 h 4544055"/>
              <a:gd name="connsiteX40" fmla="*/ 10538544 w 13195508"/>
              <a:gd name="connsiteY40" fmla="*/ 2347406 h 4544055"/>
              <a:gd name="connsiteX41" fmla="*/ 13195508 w 13195508"/>
              <a:gd name="connsiteY41" fmla="*/ 0 h 4544055"/>
              <a:gd name="connsiteX0" fmla="*/ 0 w 13195508"/>
              <a:gd name="connsiteY0" fmla="*/ 4544055 h 4544055"/>
              <a:gd name="connsiteX1" fmla="*/ 1577349 w 13195508"/>
              <a:gd name="connsiteY1" fmla="*/ 4544055 h 4544055"/>
              <a:gd name="connsiteX2" fmla="*/ 1577349 w 13195508"/>
              <a:gd name="connsiteY2" fmla="*/ 2683917 h 4544055"/>
              <a:gd name="connsiteX3" fmla="*/ 1898938 w 13195508"/>
              <a:gd name="connsiteY3" fmla="*/ 2683917 h 4544055"/>
              <a:gd name="connsiteX4" fmla="*/ 1898938 w 13195508"/>
              <a:gd name="connsiteY4" fmla="*/ 2857023 h 4544055"/>
              <a:gd name="connsiteX5" fmla="*/ 2489884 w 13195508"/>
              <a:gd name="connsiteY5" fmla="*/ 2857023 h 4544055"/>
              <a:gd name="connsiteX6" fmla="*/ 2489884 w 13195508"/>
              <a:gd name="connsiteY6" fmla="*/ 4112038 h 4544055"/>
              <a:gd name="connsiteX7" fmla="*/ 3773999 w 13195508"/>
              <a:gd name="connsiteY7" fmla="*/ 4112038 h 4544055"/>
              <a:gd name="connsiteX8" fmla="*/ 3773999 w 13195508"/>
              <a:gd name="connsiteY8" fmla="*/ 2004180 h 4544055"/>
              <a:gd name="connsiteX9" fmla="*/ 4103794 w 13195508"/>
              <a:gd name="connsiteY9" fmla="*/ 2004180 h 4544055"/>
              <a:gd name="connsiteX10" fmla="*/ 4103794 w 13195508"/>
              <a:gd name="connsiteY10" fmla="*/ 1851966 h 4544055"/>
              <a:gd name="connsiteX11" fmla="*/ 4229893 w 13195508"/>
              <a:gd name="connsiteY11" fmla="*/ 1851966 h 4544055"/>
              <a:gd name="connsiteX12" fmla="*/ 4229893 w 13195508"/>
              <a:gd name="connsiteY12" fmla="*/ 1627377 h 4544055"/>
              <a:gd name="connsiteX13" fmla="*/ 4499997 w 13195508"/>
              <a:gd name="connsiteY13" fmla="*/ 1627377 h 4544055"/>
              <a:gd name="connsiteX14" fmla="*/ 4499997 w 13195508"/>
              <a:gd name="connsiteY14" fmla="*/ 3727773 h 4544055"/>
              <a:gd name="connsiteX15" fmla="*/ 5772920 w 13195508"/>
              <a:gd name="connsiteY15" fmla="*/ 3727773 h 4544055"/>
              <a:gd name="connsiteX16" fmla="*/ 5772920 w 13195508"/>
              <a:gd name="connsiteY16" fmla="*/ 1062545 h 4544055"/>
              <a:gd name="connsiteX17" fmla="*/ 6228068 w 13195508"/>
              <a:gd name="connsiteY17" fmla="*/ 1252066 h 4544055"/>
              <a:gd name="connsiteX18" fmla="*/ 6207176 w 13195508"/>
              <a:gd name="connsiteY18" fmla="*/ 1774367 h 4544055"/>
              <a:gd name="connsiteX19" fmla="*/ 6528018 w 13195508"/>
              <a:gd name="connsiteY19" fmla="*/ 1790036 h 4544055"/>
              <a:gd name="connsiteX20" fmla="*/ 6528018 w 13195508"/>
              <a:gd name="connsiteY20" fmla="*/ 3283071 h 4544055"/>
              <a:gd name="connsiteX21" fmla="*/ 7788256 w 13195508"/>
              <a:gd name="connsiteY21" fmla="*/ 3283071 h 4544055"/>
              <a:gd name="connsiteX22" fmla="*/ 7788256 w 13195508"/>
              <a:gd name="connsiteY22" fmla="*/ 332070 h 4544055"/>
              <a:gd name="connsiteX23" fmla="*/ 7924800 w 13195508"/>
              <a:gd name="connsiteY23" fmla="*/ 332070 h 4544055"/>
              <a:gd name="connsiteX24" fmla="*/ 7926293 w 13195508"/>
              <a:gd name="connsiteY24" fmla="*/ 585759 h 4544055"/>
              <a:gd name="connsiteX25" fmla="*/ 8062837 w 13195508"/>
              <a:gd name="connsiteY25" fmla="*/ 579790 h 4544055"/>
              <a:gd name="connsiteX26" fmla="*/ 8062837 w 13195508"/>
              <a:gd name="connsiteY26" fmla="*/ 691712 h 4544055"/>
              <a:gd name="connsiteX27" fmla="*/ 8535892 w 13195508"/>
              <a:gd name="connsiteY27" fmla="*/ 710365 h 4544055"/>
              <a:gd name="connsiteX28" fmla="*/ 8535892 w 13195508"/>
              <a:gd name="connsiteY28" fmla="*/ 2817477 h 4544055"/>
              <a:gd name="connsiteX29" fmla="*/ 9787923 w 13195508"/>
              <a:gd name="connsiteY29" fmla="*/ 2817477 h 4544055"/>
              <a:gd name="connsiteX30" fmla="*/ 9787923 w 13195508"/>
              <a:gd name="connsiteY30" fmla="*/ 652912 h 4544055"/>
              <a:gd name="connsiteX31" fmla="*/ 9953567 w 13195508"/>
              <a:gd name="connsiteY31" fmla="*/ 643959 h 4544055"/>
              <a:gd name="connsiteX32" fmla="*/ 9953567 w 13195508"/>
              <a:gd name="connsiteY32" fmla="*/ 529052 h 4544055"/>
              <a:gd name="connsiteX33" fmla="*/ 10102050 w 13195508"/>
              <a:gd name="connsiteY33" fmla="*/ 532037 h 4544055"/>
              <a:gd name="connsiteX34" fmla="*/ 10102796 w 13195508"/>
              <a:gd name="connsiteY34" fmla="*/ 265663 h 4544055"/>
              <a:gd name="connsiteX35" fmla="*/ 10199794 w 13195508"/>
              <a:gd name="connsiteY35" fmla="*/ 265663 h 4544055"/>
              <a:gd name="connsiteX36" fmla="*/ 10201286 w 13195508"/>
              <a:gd name="connsiteY36" fmla="*/ 524575 h 4544055"/>
              <a:gd name="connsiteX37" fmla="*/ 10364692 w 13195508"/>
              <a:gd name="connsiteY37" fmla="*/ 529798 h 4544055"/>
              <a:gd name="connsiteX38" fmla="*/ 10369169 w 13195508"/>
              <a:gd name="connsiteY38" fmla="*/ 648435 h 4544055"/>
              <a:gd name="connsiteX39" fmla="*/ 10538544 w 13195508"/>
              <a:gd name="connsiteY39" fmla="*/ 652912 h 4544055"/>
              <a:gd name="connsiteX40" fmla="*/ 10538544 w 13195508"/>
              <a:gd name="connsiteY40" fmla="*/ 2347406 h 4544055"/>
              <a:gd name="connsiteX41" fmla="*/ 13195508 w 13195508"/>
              <a:gd name="connsiteY41" fmla="*/ 0 h 4544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3195508" h="4544055">
                <a:moveTo>
                  <a:pt x="0" y="4544055"/>
                </a:moveTo>
                <a:lnTo>
                  <a:pt x="1577349" y="4544055"/>
                </a:lnTo>
                <a:lnTo>
                  <a:pt x="1577349" y="2683917"/>
                </a:lnTo>
                <a:lnTo>
                  <a:pt x="1898938" y="2683917"/>
                </a:lnTo>
                <a:lnTo>
                  <a:pt x="1898938" y="2857023"/>
                </a:lnTo>
                <a:lnTo>
                  <a:pt x="2489884" y="2857023"/>
                </a:lnTo>
                <a:lnTo>
                  <a:pt x="2489884" y="4112038"/>
                </a:lnTo>
                <a:lnTo>
                  <a:pt x="3773999" y="4112038"/>
                </a:lnTo>
                <a:lnTo>
                  <a:pt x="3773999" y="2004180"/>
                </a:lnTo>
                <a:lnTo>
                  <a:pt x="4103794" y="2004180"/>
                </a:lnTo>
                <a:lnTo>
                  <a:pt x="4103794" y="1851966"/>
                </a:lnTo>
                <a:lnTo>
                  <a:pt x="4229893" y="1851966"/>
                </a:lnTo>
                <a:lnTo>
                  <a:pt x="4229893" y="1627377"/>
                </a:lnTo>
                <a:lnTo>
                  <a:pt x="4499997" y="1627377"/>
                </a:lnTo>
                <a:lnTo>
                  <a:pt x="4499997" y="3727773"/>
                </a:lnTo>
                <a:lnTo>
                  <a:pt x="5772920" y="3727773"/>
                </a:lnTo>
                <a:lnTo>
                  <a:pt x="5772920" y="1062545"/>
                </a:lnTo>
                <a:lnTo>
                  <a:pt x="6228068" y="1252066"/>
                </a:lnTo>
                <a:lnTo>
                  <a:pt x="6207176" y="1774367"/>
                </a:lnTo>
                <a:lnTo>
                  <a:pt x="6528018" y="1790036"/>
                </a:lnTo>
                <a:lnTo>
                  <a:pt x="6528018" y="3283071"/>
                </a:lnTo>
                <a:lnTo>
                  <a:pt x="7788256" y="3283071"/>
                </a:lnTo>
                <a:lnTo>
                  <a:pt x="7788256" y="332070"/>
                </a:lnTo>
                <a:lnTo>
                  <a:pt x="7924800" y="332070"/>
                </a:lnTo>
                <a:cubicBezTo>
                  <a:pt x="7925298" y="416633"/>
                  <a:pt x="7925795" y="501196"/>
                  <a:pt x="7926293" y="585759"/>
                </a:cubicBezTo>
                <a:lnTo>
                  <a:pt x="8062837" y="579790"/>
                </a:lnTo>
                <a:lnTo>
                  <a:pt x="8062837" y="691712"/>
                </a:lnTo>
                <a:lnTo>
                  <a:pt x="8535892" y="710365"/>
                </a:lnTo>
                <a:lnTo>
                  <a:pt x="8535892" y="2817477"/>
                </a:lnTo>
                <a:lnTo>
                  <a:pt x="9787923" y="2817477"/>
                </a:lnTo>
                <a:lnTo>
                  <a:pt x="9787923" y="652912"/>
                </a:lnTo>
                <a:lnTo>
                  <a:pt x="9953567" y="643959"/>
                </a:lnTo>
                <a:lnTo>
                  <a:pt x="9953567" y="529052"/>
                </a:lnTo>
                <a:lnTo>
                  <a:pt x="10102050" y="532037"/>
                </a:lnTo>
                <a:cubicBezTo>
                  <a:pt x="10102299" y="443246"/>
                  <a:pt x="10102547" y="354454"/>
                  <a:pt x="10102796" y="265663"/>
                </a:cubicBezTo>
                <a:lnTo>
                  <a:pt x="10199794" y="265663"/>
                </a:lnTo>
                <a:cubicBezTo>
                  <a:pt x="10200291" y="351967"/>
                  <a:pt x="10200789" y="438271"/>
                  <a:pt x="10201286" y="524575"/>
                </a:cubicBezTo>
                <a:lnTo>
                  <a:pt x="10364692" y="529798"/>
                </a:lnTo>
                <a:lnTo>
                  <a:pt x="10369169" y="648435"/>
                </a:lnTo>
                <a:lnTo>
                  <a:pt x="10538544" y="652912"/>
                </a:lnTo>
                <a:lnTo>
                  <a:pt x="10538544" y="2347406"/>
                </a:lnTo>
                <a:cubicBezTo>
                  <a:pt x="11319667" y="1647690"/>
                  <a:pt x="12335986" y="751980"/>
                  <a:pt x="13195508" y="0"/>
                </a:cubicBezTo>
              </a:path>
            </a:pathLst>
          </a:custGeom>
          <a:noFill/>
          <a:ln w="37307" cap="flat">
            <a:solidFill>
              <a:schemeClr val="accent4"/>
            </a:solidFill>
            <a:prstDash val="solid"/>
            <a:miter/>
            <a:headEnd type="oval" w="lg" len="lg"/>
            <a:tailEnd type="triangle" w="lg" len="lg"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" name="Group 5">
            <a:extLst>
              <a:ext uri="{FF2B5EF4-FFF2-40B4-BE49-F238E27FC236}">
                <a16:creationId xmlns:a16="http://schemas.microsoft.com/office/drawing/2014/main" id="{2ED80E40-64DF-4F3F-B1F6-8EB4CD609F5A}"/>
              </a:ext>
            </a:extLst>
          </p:cNvPr>
          <p:cNvGrpSpPr/>
          <p:nvPr/>
        </p:nvGrpSpPr>
        <p:grpSpPr>
          <a:xfrm>
            <a:off x="4033148" y="4992967"/>
            <a:ext cx="1416691" cy="640418"/>
            <a:chOff x="203895" y="3409836"/>
            <a:chExt cx="1761331" cy="64041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49C60E8-8451-475E-9827-AEED58FB3454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56FE81D-46C3-4ECA-BEA8-79611CC9078B}"/>
                </a:ext>
              </a:extLst>
            </p:cNvPr>
            <p:cNvSpPr txBox="1"/>
            <p:nvPr/>
          </p:nvSpPr>
          <p:spPr>
            <a:xfrm>
              <a:off x="203895" y="3773255"/>
              <a:ext cx="17613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0" name="Group 8">
            <a:extLst>
              <a:ext uri="{FF2B5EF4-FFF2-40B4-BE49-F238E27FC236}">
                <a16:creationId xmlns:a16="http://schemas.microsoft.com/office/drawing/2014/main" id="{724E2D40-7A89-4579-8F3D-A560C793BA88}"/>
              </a:ext>
            </a:extLst>
          </p:cNvPr>
          <p:cNvGrpSpPr/>
          <p:nvPr/>
        </p:nvGrpSpPr>
        <p:grpSpPr>
          <a:xfrm>
            <a:off x="5563777" y="4663108"/>
            <a:ext cx="1416691" cy="640418"/>
            <a:chOff x="203895" y="3409836"/>
            <a:chExt cx="1761331" cy="64041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62DE153-094F-43E7-AACE-279E3C81EA07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3E1D66F-9FC5-4BC0-A1B3-755E4DB31B42}"/>
                </a:ext>
              </a:extLst>
            </p:cNvPr>
            <p:cNvSpPr txBox="1"/>
            <p:nvPr/>
          </p:nvSpPr>
          <p:spPr>
            <a:xfrm>
              <a:off x="203895" y="3773255"/>
              <a:ext cx="17613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3" name="Group 11">
            <a:extLst>
              <a:ext uri="{FF2B5EF4-FFF2-40B4-BE49-F238E27FC236}">
                <a16:creationId xmlns:a16="http://schemas.microsoft.com/office/drawing/2014/main" id="{1266776E-86A8-463C-9996-D18FC06C2456}"/>
              </a:ext>
            </a:extLst>
          </p:cNvPr>
          <p:cNvGrpSpPr/>
          <p:nvPr/>
        </p:nvGrpSpPr>
        <p:grpSpPr>
          <a:xfrm>
            <a:off x="7094406" y="4333249"/>
            <a:ext cx="1416691" cy="640418"/>
            <a:chOff x="203895" y="3409836"/>
            <a:chExt cx="1761331" cy="64041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D0D01AD-E876-401E-A6E4-DAF0B6D88A82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AD58789-FD24-4A9E-AEFD-0755F3C6EC51}"/>
                </a:ext>
              </a:extLst>
            </p:cNvPr>
            <p:cNvSpPr txBox="1"/>
            <p:nvPr/>
          </p:nvSpPr>
          <p:spPr>
            <a:xfrm>
              <a:off x="203895" y="3773255"/>
              <a:ext cx="17613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6" name="Group 14">
            <a:extLst>
              <a:ext uri="{FF2B5EF4-FFF2-40B4-BE49-F238E27FC236}">
                <a16:creationId xmlns:a16="http://schemas.microsoft.com/office/drawing/2014/main" id="{DFC48D6F-8555-4753-AF25-D7AB9BCA947B}"/>
              </a:ext>
            </a:extLst>
          </p:cNvPr>
          <p:cNvGrpSpPr/>
          <p:nvPr/>
        </p:nvGrpSpPr>
        <p:grpSpPr>
          <a:xfrm>
            <a:off x="8625036" y="4030472"/>
            <a:ext cx="1416691" cy="613336"/>
            <a:chOff x="203895" y="3436918"/>
            <a:chExt cx="1761331" cy="61333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494824-383B-441E-9F74-B569E1BB0816}"/>
                </a:ext>
              </a:extLst>
            </p:cNvPr>
            <p:cNvSpPr txBox="1"/>
            <p:nvPr/>
          </p:nvSpPr>
          <p:spPr>
            <a:xfrm>
              <a:off x="206828" y="3436918"/>
              <a:ext cx="17583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179DDEB-205D-47B7-893F-15A2F0BCDCD4}"/>
                </a:ext>
              </a:extLst>
            </p:cNvPr>
            <p:cNvSpPr txBox="1"/>
            <p:nvPr/>
          </p:nvSpPr>
          <p:spPr>
            <a:xfrm>
              <a:off x="203895" y="3773255"/>
              <a:ext cx="176133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BD7BABD-81B7-4FDA-8FD6-C81EB6DDE8D8}"/>
              </a:ext>
            </a:extLst>
          </p:cNvPr>
          <p:cNvSpPr txBox="1"/>
          <p:nvPr/>
        </p:nvSpPr>
        <p:spPr>
          <a:xfrm>
            <a:off x="854725" y="1852044"/>
            <a:ext cx="386319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5D98A9E-DF61-4BC7-BABD-DD8C5338EE58}"/>
              </a:ext>
            </a:extLst>
          </p:cNvPr>
          <p:cNvSpPr txBox="1"/>
          <p:nvPr/>
        </p:nvSpPr>
        <p:spPr>
          <a:xfrm>
            <a:off x="8303749" y="2780342"/>
            <a:ext cx="328527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" name="Group 10">
            <a:extLst>
              <a:ext uri="{FF2B5EF4-FFF2-40B4-BE49-F238E27FC236}">
                <a16:creationId xmlns:a16="http://schemas.microsoft.com/office/drawing/2014/main" id="{7019CFDD-B840-45CC-ADFB-5318D11FD374}"/>
              </a:ext>
            </a:extLst>
          </p:cNvPr>
          <p:cNvGrpSpPr/>
          <p:nvPr/>
        </p:nvGrpSpPr>
        <p:grpSpPr>
          <a:xfrm>
            <a:off x="705684" y="1300519"/>
            <a:ext cx="3218276" cy="1050846"/>
            <a:chOff x="2551705" y="4283314"/>
            <a:chExt cx="2357003" cy="105084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074E00D-2FBE-4C4B-8D40-EFB4BBF4DB10}"/>
                </a:ext>
              </a:extLst>
            </p:cNvPr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A7E21DB-BA4E-422D-8A04-A38BA388C28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13">
            <a:extLst>
              <a:ext uri="{FF2B5EF4-FFF2-40B4-BE49-F238E27FC236}">
                <a16:creationId xmlns:a16="http://schemas.microsoft.com/office/drawing/2014/main" id="{0689C280-2634-43AB-B3D3-C42533FF485E}"/>
              </a:ext>
            </a:extLst>
          </p:cNvPr>
          <p:cNvGrpSpPr/>
          <p:nvPr/>
        </p:nvGrpSpPr>
        <p:grpSpPr>
          <a:xfrm>
            <a:off x="705684" y="3223506"/>
            <a:ext cx="3218276" cy="1050846"/>
            <a:chOff x="2551705" y="4283314"/>
            <a:chExt cx="2357003" cy="105084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3AF0094-6A4D-4A1C-A0CB-9BA84656CE91}"/>
                </a:ext>
              </a:extLst>
            </p:cNvPr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3824AA2-6174-4EEE-B447-54E6AAF8AEF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16">
            <a:extLst>
              <a:ext uri="{FF2B5EF4-FFF2-40B4-BE49-F238E27FC236}">
                <a16:creationId xmlns:a16="http://schemas.microsoft.com/office/drawing/2014/main" id="{1190F4C7-2021-4AAA-AE08-1E454B15DCC2}"/>
              </a:ext>
            </a:extLst>
          </p:cNvPr>
          <p:cNvGrpSpPr/>
          <p:nvPr/>
        </p:nvGrpSpPr>
        <p:grpSpPr>
          <a:xfrm>
            <a:off x="705684" y="5105269"/>
            <a:ext cx="3218276" cy="1050846"/>
            <a:chOff x="2551705" y="4283314"/>
            <a:chExt cx="2357003" cy="105084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40598F0-7D78-4E0A-B78A-AAEC77E96073}"/>
                </a:ext>
              </a:extLst>
            </p:cNvPr>
            <p:cNvSpPr txBox="1"/>
            <p:nvPr/>
          </p:nvSpPr>
          <p:spPr>
            <a:xfrm>
              <a:off x="2551706" y="450316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2746AA1-E2D4-47A0-8415-970135AC690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79DAA44-373F-47B4-B645-DAD8F0E331A2}"/>
              </a:ext>
            </a:extLst>
          </p:cNvPr>
          <p:cNvSpPr txBox="1"/>
          <p:nvPr/>
        </p:nvSpPr>
        <p:spPr>
          <a:xfrm>
            <a:off x="8303750" y="484598"/>
            <a:ext cx="2643629" cy="1690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Portfolio </a:t>
            </a:r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Presentation </a:t>
            </a:r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13" name="Rectangle 36">
            <a:extLst>
              <a:ext uri="{FF2B5EF4-FFF2-40B4-BE49-F238E27FC236}">
                <a16:creationId xmlns:a16="http://schemas.microsoft.com/office/drawing/2014/main" id="{D047FB06-C4B3-4876-AF73-3135BF10A713}"/>
              </a:ext>
            </a:extLst>
          </p:cNvPr>
          <p:cNvSpPr/>
          <p:nvPr/>
        </p:nvSpPr>
        <p:spPr>
          <a:xfrm>
            <a:off x="2190361" y="847818"/>
            <a:ext cx="336743" cy="28149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7CF68FF5-D661-488C-9E7F-50ADE3C15E74}"/>
              </a:ext>
            </a:extLst>
          </p:cNvPr>
          <p:cNvSpPr/>
          <p:nvPr/>
        </p:nvSpPr>
        <p:spPr>
          <a:xfrm>
            <a:off x="2173539" y="2858070"/>
            <a:ext cx="353565" cy="23236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Oval 21">
            <a:extLst>
              <a:ext uri="{FF2B5EF4-FFF2-40B4-BE49-F238E27FC236}">
                <a16:creationId xmlns:a16="http://schemas.microsoft.com/office/drawing/2014/main" id="{57204B55-CBF6-4A29-B710-94A23BE3446A}"/>
              </a:ext>
            </a:extLst>
          </p:cNvPr>
          <p:cNvSpPr>
            <a:spLocks noChangeAspect="1"/>
          </p:cNvSpPr>
          <p:nvPr/>
        </p:nvSpPr>
        <p:spPr>
          <a:xfrm>
            <a:off x="2190361" y="4662154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BD063135-B438-497C-AC01-4E768373BE28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15">
            <a:extLst>
              <a:ext uri="{FF2B5EF4-FFF2-40B4-BE49-F238E27FC236}">
                <a16:creationId xmlns:a16="http://schemas.microsoft.com/office/drawing/2014/main" id="{8D97B83A-AD8A-499F-9CB3-3175B3875C25}"/>
              </a:ext>
            </a:extLst>
          </p:cNvPr>
          <p:cNvCxnSpPr>
            <a:cxnSpLocks/>
          </p:cNvCxnSpPr>
          <p:nvPr/>
        </p:nvCxnSpPr>
        <p:spPr>
          <a:xfrm>
            <a:off x="778979" y="3651132"/>
            <a:ext cx="10738944" cy="8530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20">
            <a:extLst>
              <a:ext uri="{FF2B5EF4-FFF2-40B4-BE49-F238E27FC236}">
                <a16:creationId xmlns:a16="http://schemas.microsoft.com/office/drawing/2014/main" id="{A19D3869-2E1D-4C16-B8FC-899AED1467C3}"/>
              </a:ext>
            </a:extLst>
          </p:cNvPr>
          <p:cNvGrpSpPr/>
          <p:nvPr/>
        </p:nvGrpSpPr>
        <p:grpSpPr>
          <a:xfrm>
            <a:off x="882326" y="3953303"/>
            <a:ext cx="1890209" cy="1689135"/>
            <a:chOff x="4993893" y="4474075"/>
            <a:chExt cx="1890209" cy="168913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AF72476-A6EA-43E6-8582-C08340E26182}"/>
                </a:ext>
              </a:extLst>
            </p:cNvPr>
            <p:cNvSpPr txBox="1"/>
            <p:nvPr/>
          </p:nvSpPr>
          <p:spPr>
            <a:xfrm>
              <a:off x="4993893" y="5147547"/>
              <a:ext cx="189020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and appeal to your Reports and Presentations.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B1EC27E-F6C4-4211-AF11-8A4220C24342}"/>
                </a:ext>
              </a:extLst>
            </p:cNvPr>
            <p:cNvSpPr txBox="1"/>
            <p:nvPr/>
          </p:nvSpPr>
          <p:spPr>
            <a:xfrm>
              <a:off x="5002483" y="4474075"/>
              <a:ext cx="1440160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4000" dirty="0">
                  <a:solidFill>
                    <a:schemeClr val="accent1"/>
                  </a:solidFill>
                </a:rPr>
                <a:t>A </a:t>
              </a:r>
              <a:r>
                <a:rPr lang="en-US" altLang="ko-KR" sz="1600" dirty="0">
                  <a:solidFill>
                    <a:schemeClr val="accent1"/>
                  </a:solidFill>
                </a:rPr>
                <a:t>Style</a:t>
              </a:r>
              <a:endParaRPr lang="en-US" altLang="ko-KR" sz="40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7" name="Group 23">
            <a:extLst>
              <a:ext uri="{FF2B5EF4-FFF2-40B4-BE49-F238E27FC236}">
                <a16:creationId xmlns:a16="http://schemas.microsoft.com/office/drawing/2014/main" id="{8DFFB65E-DA89-49BE-AAE7-00CE01F5A316}"/>
              </a:ext>
            </a:extLst>
          </p:cNvPr>
          <p:cNvGrpSpPr/>
          <p:nvPr/>
        </p:nvGrpSpPr>
        <p:grpSpPr>
          <a:xfrm>
            <a:off x="3728039" y="3953303"/>
            <a:ext cx="1890209" cy="1701835"/>
            <a:chOff x="7816920" y="4474075"/>
            <a:chExt cx="1890209" cy="170183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1C6EA5B-88D8-46AE-896D-A72872BC5F76}"/>
                </a:ext>
              </a:extLst>
            </p:cNvPr>
            <p:cNvSpPr txBox="1"/>
            <p:nvPr/>
          </p:nvSpPr>
          <p:spPr>
            <a:xfrm>
              <a:off x="7816920" y="5160247"/>
              <a:ext cx="189020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and appeal to your Reports and Presentations.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704508D-9DDD-41A1-8858-519EC8494044}"/>
                </a:ext>
              </a:extLst>
            </p:cNvPr>
            <p:cNvSpPr txBox="1"/>
            <p:nvPr/>
          </p:nvSpPr>
          <p:spPr>
            <a:xfrm>
              <a:off x="7836316" y="4474075"/>
              <a:ext cx="1440160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4000" dirty="0">
                  <a:solidFill>
                    <a:schemeClr val="accent2"/>
                  </a:solidFill>
                </a:rPr>
                <a:t>B </a:t>
              </a:r>
              <a:r>
                <a:rPr lang="en-US" altLang="ko-KR" sz="1600" dirty="0">
                  <a:solidFill>
                    <a:schemeClr val="accent2"/>
                  </a:solidFill>
                </a:rPr>
                <a:t>Style</a:t>
              </a:r>
              <a:endParaRPr lang="en-US" altLang="ko-KR" sz="40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0" name="Group 26">
            <a:extLst>
              <a:ext uri="{FF2B5EF4-FFF2-40B4-BE49-F238E27FC236}">
                <a16:creationId xmlns:a16="http://schemas.microsoft.com/office/drawing/2014/main" id="{530D7921-C2CC-4627-B86D-5F7235A4FCB9}"/>
              </a:ext>
            </a:extLst>
          </p:cNvPr>
          <p:cNvGrpSpPr/>
          <p:nvPr/>
        </p:nvGrpSpPr>
        <p:grpSpPr>
          <a:xfrm>
            <a:off x="6573752" y="3953303"/>
            <a:ext cx="1890209" cy="1714535"/>
            <a:chOff x="10639947" y="4474075"/>
            <a:chExt cx="1890209" cy="171453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E55107E-22D7-474D-8DDF-C9738700D8E0}"/>
                </a:ext>
              </a:extLst>
            </p:cNvPr>
            <p:cNvSpPr txBox="1"/>
            <p:nvPr/>
          </p:nvSpPr>
          <p:spPr>
            <a:xfrm>
              <a:off x="10639947" y="5172947"/>
              <a:ext cx="189020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and appeal to your Reports and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92F98D3-EAD3-4A44-8BCF-9A90C505FFB3}"/>
                </a:ext>
              </a:extLst>
            </p:cNvPr>
            <p:cNvSpPr txBox="1"/>
            <p:nvPr/>
          </p:nvSpPr>
          <p:spPr>
            <a:xfrm>
              <a:off x="10670149" y="4474075"/>
              <a:ext cx="1440160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4000" dirty="0">
                  <a:solidFill>
                    <a:schemeClr val="accent3"/>
                  </a:solidFill>
                </a:rPr>
                <a:t>C </a:t>
              </a:r>
              <a:r>
                <a:rPr lang="en-US" altLang="ko-KR" sz="1600" dirty="0">
                  <a:solidFill>
                    <a:schemeClr val="accent3"/>
                  </a:solidFill>
                </a:rPr>
                <a:t>Style</a:t>
              </a:r>
              <a:endParaRPr lang="en-US" altLang="ko-KR" sz="4000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13" name="Group 1">
            <a:extLst>
              <a:ext uri="{FF2B5EF4-FFF2-40B4-BE49-F238E27FC236}">
                <a16:creationId xmlns:a16="http://schemas.microsoft.com/office/drawing/2014/main" id="{5AD2F123-0201-4D76-9DC6-0FE706F4FB3C}"/>
              </a:ext>
            </a:extLst>
          </p:cNvPr>
          <p:cNvGrpSpPr/>
          <p:nvPr/>
        </p:nvGrpSpPr>
        <p:grpSpPr>
          <a:xfrm>
            <a:off x="1305306" y="2243162"/>
            <a:ext cx="9581388" cy="1044224"/>
            <a:chOff x="1397200" y="2243162"/>
            <a:chExt cx="9581388" cy="1044224"/>
          </a:xfrm>
        </p:grpSpPr>
        <p:sp>
          <p:nvSpPr>
            <p:cNvPr id="14" name="Oval 10">
              <a:extLst>
                <a:ext uri="{FF2B5EF4-FFF2-40B4-BE49-F238E27FC236}">
                  <a16:creationId xmlns:a16="http://schemas.microsoft.com/office/drawing/2014/main" id="{6740A261-311E-4300-9516-CBD30793B84D}"/>
                </a:ext>
              </a:extLst>
            </p:cNvPr>
            <p:cNvSpPr/>
            <p:nvPr/>
          </p:nvSpPr>
          <p:spPr>
            <a:xfrm rot="10800000">
              <a:off x="1481614" y="2327800"/>
              <a:ext cx="864000" cy="864000"/>
            </a:xfrm>
            <a:prstGeom prst="ellipse">
              <a:avLst/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  <p:sp>
          <p:nvSpPr>
            <p:cNvPr id="15" name="타원 41">
              <a:extLst>
                <a:ext uri="{FF2B5EF4-FFF2-40B4-BE49-F238E27FC236}">
                  <a16:creationId xmlns:a16="http://schemas.microsoft.com/office/drawing/2014/main" id="{16A61698-6538-4F91-A58C-FCF7BFE602A8}"/>
                </a:ext>
              </a:extLst>
            </p:cNvPr>
            <p:cNvSpPr/>
            <p:nvPr/>
          </p:nvSpPr>
          <p:spPr>
            <a:xfrm rot="10800000">
              <a:off x="1397200" y="2243386"/>
              <a:ext cx="1044000" cy="1044000"/>
            </a:xfrm>
            <a:prstGeom prst="ellipse">
              <a:avLst/>
            </a:prstGeom>
            <a:noFill/>
            <a:ln w="22225"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" name="Oval 10">
              <a:extLst>
                <a:ext uri="{FF2B5EF4-FFF2-40B4-BE49-F238E27FC236}">
                  <a16:creationId xmlns:a16="http://schemas.microsoft.com/office/drawing/2014/main" id="{8B6F7DFA-5668-4139-9E47-0249C1EDC8F7}"/>
                </a:ext>
              </a:extLst>
            </p:cNvPr>
            <p:cNvSpPr/>
            <p:nvPr/>
          </p:nvSpPr>
          <p:spPr>
            <a:xfrm rot="10800000">
              <a:off x="4327410" y="2327688"/>
              <a:ext cx="864000" cy="864000"/>
            </a:xfrm>
            <a:prstGeom prst="ellipse">
              <a:avLst/>
            </a:prstGeom>
            <a:noFill/>
            <a:ln w="158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  <p:sp>
          <p:nvSpPr>
            <p:cNvPr id="17" name="타원 44">
              <a:extLst>
                <a:ext uri="{FF2B5EF4-FFF2-40B4-BE49-F238E27FC236}">
                  <a16:creationId xmlns:a16="http://schemas.microsoft.com/office/drawing/2014/main" id="{03F31E8A-6A3E-4346-9904-A3FC9B15958C}"/>
                </a:ext>
              </a:extLst>
            </p:cNvPr>
            <p:cNvSpPr/>
            <p:nvPr/>
          </p:nvSpPr>
          <p:spPr>
            <a:xfrm rot="10800000">
              <a:off x="4242997" y="2243274"/>
              <a:ext cx="1044000" cy="1044000"/>
            </a:xfrm>
            <a:prstGeom prst="ellipse">
              <a:avLst/>
            </a:prstGeom>
            <a:noFill/>
            <a:ln w="22225">
              <a:solidFill>
                <a:schemeClr val="accent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Oval 10">
              <a:extLst>
                <a:ext uri="{FF2B5EF4-FFF2-40B4-BE49-F238E27FC236}">
                  <a16:creationId xmlns:a16="http://schemas.microsoft.com/office/drawing/2014/main" id="{E6774CD5-CE8E-4CE3-BE74-CA98D1DFC55E}"/>
                </a:ext>
              </a:extLst>
            </p:cNvPr>
            <p:cNvSpPr/>
            <p:nvPr/>
          </p:nvSpPr>
          <p:spPr>
            <a:xfrm rot="10800000">
              <a:off x="7173206" y="2327576"/>
              <a:ext cx="864000" cy="864000"/>
            </a:xfrm>
            <a:prstGeom prst="ellipse">
              <a:avLst/>
            </a:prstGeom>
            <a:noFill/>
            <a:ln w="158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  <p:sp>
          <p:nvSpPr>
            <p:cNvPr id="19" name="타원 47">
              <a:extLst>
                <a:ext uri="{FF2B5EF4-FFF2-40B4-BE49-F238E27FC236}">
                  <a16:creationId xmlns:a16="http://schemas.microsoft.com/office/drawing/2014/main" id="{FF309059-A6FB-44FB-ABB5-BF555D4420C9}"/>
                </a:ext>
              </a:extLst>
            </p:cNvPr>
            <p:cNvSpPr/>
            <p:nvPr/>
          </p:nvSpPr>
          <p:spPr>
            <a:xfrm rot="10800000">
              <a:off x="7088794" y="2243162"/>
              <a:ext cx="1044000" cy="1044000"/>
            </a:xfrm>
            <a:prstGeom prst="ellipse">
              <a:avLst/>
            </a:prstGeom>
            <a:noFill/>
            <a:ln w="22225">
              <a:solidFill>
                <a:schemeClr val="accent3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cxnSp>
          <p:nvCxnSpPr>
            <p:cNvPr id="20" name="직선 연결선 55">
              <a:extLst>
                <a:ext uri="{FF2B5EF4-FFF2-40B4-BE49-F238E27FC236}">
                  <a16:creationId xmlns:a16="http://schemas.microsoft.com/office/drawing/2014/main" id="{9A2C88FE-21A4-4665-99B9-59E2B7C9BD2C}"/>
                </a:ext>
              </a:extLst>
            </p:cNvPr>
            <p:cNvCxnSpPr/>
            <p:nvPr/>
          </p:nvCxnSpPr>
          <p:spPr>
            <a:xfrm rot="10800000">
              <a:off x="2939766" y="2788320"/>
              <a:ext cx="804665" cy="0"/>
            </a:xfrm>
            <a:prstGeom prst="line">
              <a:avLst/>
            </a:prstGeom>
            <a:noFill/>
            <a:ln w="22225">
              <a:solidFill>
                <a:schemeClr val="accent1"/>
              </a:solidFill>
              <a:prstDash val="sysDot"/>
              <a:headEnd type="triangle" w="med" len="lg"/>
              <a:tailEnd type="triangle" w="med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1" name="직선 연결선 56">
              <a:extLst>
                <a:ext uri="{FF2B5EF4-FFF2-40B4-BE49-F238E27FC236}">
                  <a16:creationId xmlns:a16="http://schemas.microsoft.com/office/drawing/2014/main" id="{5245E9C8-FA3C-4F5D-876C-941A4FCD8042}"/>
                </a:ext>
              </a:extLst>
            </p:cNvPr>
            <p:cNvCxnSpPr/>
            <p:nvPr/>
          </p:nvCxnSpPr>
          <p:spPr>
            <a:xfrm rot="10800000">
              <a:off x="5785563" y="2772444"/>
              <a:ext cx="804665" cy="0"/>
            </a:xfrm>
            <a:prstGeom prst="line">
              <a:avLst/>
            </a:prstGeom>
            <a:noFill/>
            <a:ln w="22225">
              <a:solidFill>
                <a:schemeClr val="accent2"/>
              </a:solidFill>
              <a:prstDash val="sysDot"/>
              <a:headEnd type="triangle" w="med" len="lg"/>
              <a:tailEnd type="triangle" w="med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22" name="Rounded Rectangle 5">
              <a:extLst>
                <a:ext uri="{FF2B5EF4-FFF2-40B4-BE49-F238E27FC236}">
                  <a16:creationId xmlns:a16="http://schemas.microsoft.com/office/drawing/2014/main" id="{517A248F-0BD6-4D3D-9FF2-5EBAB8EE2D7B}"/>
                </a:ext>
              </a:extLst>
            </p:cNvPr>
            <p:cNvSpPr/>
            <p:nvPr/>
          </p:nvSpPr>
          <p:spPr>
            <a:xfrm flipH="1">
              <a:off x="4563569" y="2626763"/>
              <a:ext cx="391682" cy="323114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3" name="Teardrop 1">
              <a:extLst>
                <a:ext uri="{FF2B5EF4-FFF2-40B4-BE49-F238E27FC236}">
                  <a16:creationId xmlns:a16="http://schemas.microsoft.com/office/drawing/2014/main" id="{D18D9B9F-6401-4F98-98EF-43AE028D08E6}"/>
                </a:ext>
              </a:extLst>
            </p:cNvPr>
            <p:cNvSpPr/>
            <p:nvPr/>
          </p:nvSpPr>
          <p:spPr>
            <a:xfrm rot="18805991">
              <a:off x="1721876" y="2585978"/>
              <a:ext cx="376862" cy="37293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4" name="Oval 10">
              <a:extLst>
                <a:ext uri="{FF2B5EF4-FFF2-40B4-BE49-F238E27FC236}">
                  <a16:creationId xmlns:a16="http://schemas.microsoft.com/office/drawing/2014/main" id="{CCB4C22B-7F36-418D-9CA0-EBD76F46B91F}"/>
                </a:ext>
              </a:extLst>
            </p:cNvPr>
            <p:cNvSpPr/>
            <p:nvPr/>
          </p:nvSpPr>
          <p:spPr>
            <a:xfrm rot="10800000">
              <a:off x="10019002" y="2327576"/>
              <a:ext cx="864000" cy="864000"/>
            </a:xfrm>
            <a:prstGeom prst="ellipse">
              <a:avLst/>
            </a:prstGeom>
            <a:noFill/>
            <a:ln w="158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  <p:sp>
          <p:nvSpPr>
            <p:cNvPr id="25" name="타원 47">
              <a:extLst>
                <a:ext uri="{FF2B5EF4-FFF2-40B4-BE49-F238E27FC236}">
                  <a16:creationId xmlns:a16="http://schemas.microsoft.com/office/drawing/2014/main" id="{084E6F75-90C9-43C7-B752-943552A83E3F}"/>
                </a:ext>
              </a:extLst>
            </p:cNvPr>
            <p:cNvSpPr/>
            <p:nvPr/>
          </p:nvSpPr>
          <p:spPr>
            <a:xfrm rot="10800000">
              <a:off x="9934588" y="2243162"/>
              <a:ext cx="1044000" cy="1044000"/>
            </a:xfrm>
            <a:prstGeom prst="ellipse">
              <a:avLst/>
            </a:prstGeom>
            <a:noFill/>
            <a:ln w="22225">
              <a:solidFill>
                <a:schemeClr val="accent4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cxnSp>
          <p:nvCxnSpPr>
            <p:cNvPr id="26" name="직선 연결선 56">
              <a:extLst>
                <a:ext uri="{FF2B5EF4-FFF2-40B4-BE49-F238E27FC236}">
                  <a16:creationId xmlns:a16="http://schemas.microsoft.com/office/drawing/2014/main" id="{9D0F299E-D123-42B7-8E1C-4A78445D214B}"/>
                </a:ext>
              </a:extLst>
            </p:cNvPr>
            <p:cNvCxnSpPr/>
            <p:nvPr/>
          </p:nvCxnSpPr>
          <p:spPr>
            <a:xfrm rot="10800000">
              <a:off x="8631359" y="2772444"/>
              <a:ext cx="804665" cy="0"/>
            </a:xfrm>
            <a:prstGeom prst="line">
              <a:avLst/>
            </a:prstGeom>
            <a:noFill/>
            <a:ln w="22225">
              <a:solidFill>
                <a:schemeClr val="accent3"/>
              </a:solidFill>
              <a:prstDash val="sysDot"/>
              <a:headEnd type="triangle" w="med" len="lg"/>
              <a:tailEnd type="triangle" w="med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27" name="Rectangle 36">
              <a:extLst>
                <a:ext uri="{FF2B5EF4-FFF2-40B4-BE49-F238E27FC236}">
                  <a16:creationId xmlns:a16="http://schemas.microsoft.com/office/drawing/2014/main" id="{FA03ABE7-5F08-4F43-BFF2-E29CFC6819E2}"/>
                </a:ext>
              </a:extLst>
            </p:cNvPr>
            <p:cNvSpPr/>
            <p:nvPr/>
          </p:nvSpPr>
          <p:spPr>
            <a:xfrm>
              <a:off x="10261904" y="2593828"/>
              <a:ext cx="389370" cy="325482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8" name="Freeform 20">
              <a:extLst>
                <a:ext uri="{FF2B5EF4-FFF2-40B4-BE49-F238E27FC236}">
                  <a16:creationId xmlns:a16="http://schemas.microsoft.com/office/drawing/2014/main" id="{6409A4E4-207F-479D-9083-66910875992B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7424734" y="2593828"/>
              <a:ext cx="401521" cy="386076"/>
            </a:xfrm>
            <a:custGeom>
              <a:avLst/>
              <a:gdLst/>
              <a:ahLst/>
              <a:cxnLst/>
              <a:rect l="l" t="t" r="r" b="b"/>
              <a:pathLst>
                <a:path w="3948393" h="3817544">
                  <a:moveTo>
                    <a:pt x="1888045" y="2370407"/>
                  </a:moveTo>
                  <a:lnTo>
                    <a:pt x="1180379" y="2998560"/>
                  </a:lnTo>
                  <a:lnTo>
                    <a:pt x="695350" y="2712314"/>
                  </a:lnTo>
                  <a:lnTo>
                    <a:pt x="703301" y="3014463"/>
                  </a:lnTo>
                  <a:lnTo>
                    <a:pt x="1888044" y="3817544"/>
                  </a:lnTo>
                  <a:cubicBezTo>
                    <a:pt x="1885393" y="3356368"/>
                    <a:pt x="1874793" y="2911096"/>
                    <a:pt x="1888045" y="2370407"/>
                  </a:cubicBezTo>
                  <a:close/>
                  <a:moveTo>
                    <a:pt x="2059390" y="2370407"/>
                  </a:moveTo>
                  <a:cubicBezTo>
                    <a:pt x="2072642" y="2911096"/>
                    <a:pt x="2062042" y="3356368"/>
                    <a:pt x="2059391" y="3817544"/>
                  </a:cubicBezTo>
                  <a:lnTo>
                    <a:pt x="3244134" y="3014463"/>
                  </a:lnTo>
                  <a:lnTo>
                    <a:pt x="3252085" y="2712314"/>
                  </a:lnTo>
                  <a:lnTo>
                    <a:pt x="2767056" y="2998560"/>
                  </a:lnTo>
                  <a:close/>
                  <a:moveTo>
                    <a:pt x="733907" y="1451867"/>
                  </a:moveTo>
                  <a:lnTo>
                    <a:pt x="0" y="2113471"/>
                  </a:lnTo>
                  <a:lnTo>
                    <a:pt x="1170450" y="2848461"/>
                  </a:lnTo>
                  <a:lnTo>
                    <a:pt x="1919327" y="2170968"/>
                  </a:lnTo>
                  <a:close/>
                  <a:moveTo>
                    <a:pt x="3206900" y="1451867"/>
                  </a:moveTo>
                  <a:lnTo>
                    <a:pt x="2021479" y="2170968"/>
                  </a:lnTo>
                  <a:lnTo>
                    <a:pt x="2770356" y="2848461"/>
                  </a:lnTo>
                  <a:lnTo>
                    <a:pt x="3940806" y="2113471"/>
                  </a:lnTo>
                  <a:close/>
                  <a:moveTo>
                    <a:pt x="1195981" y="0"/>
                  </a:moveTo>
                  <a:lnTo>
                    <a:pt x="10560" y="719101"/>
                  </a:lnTo>
                  <a:lnTo>
                    <a:pt x="759438" y="1396594"/>
                  </a:lnTo>
                  <a:lnTo>
                    <a:pt x="1929887" y="661605"/>
                  </a:lnTo>
                  <a:close/>
                  <a:moveTo>
                    <a:pt x="2762973" y="0"/>
                  </a:moveTo>
                  <a:lnTo>
                    <a:pt x="2029067" y="661605"/>
                  </a:lnTo>
                  <a:lnTo>
                    <a:pt x="3199516" y="1396594"/>
                  </a:lnTo>
                  <a:lnTo>
                    <a:pt x="3948393" y="71910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Group 35">
            <a:extLst>
              <a:ext uri="{FF2B5EF4-FFF2-40B4-BE49-F238E27FC236}">
                <a16:creationId xmlns:a16="http://schemas.microsoft.com/office/drawing/2014/main" id="{9C611E61-F3B6-4552-B0B2-06B58E3F77E9}"/>
              </a:ext>
            </a:extLst>
          </p:cNvPr>
          <p:cNvGrpSpPr/>
          <p:nvPr/>
        </p:nvGrpSpPr>
        <p:grpSpPr>
          <a:xfrm>
            <a:off x="9419465" y="3953303"/>
            <a:ext cx="1890209" cy="1714535"/>
            <a:chOff x="10639947" y="4474075"/>
            <a:chExt cx="1890209" cy="171453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C4252E8-4F55-452E-92C3-B3DF80DD3DD8}"/>
                </a:ext>
              </a:extLst>
            </p:cNvPr>
            <p:cNvSpPr txBox="1"/>
            <p:nvPr/>
          </p:nvSpPr>
          <p:spPr>
            <a:xfrm>
              <a:off x="10639947" y="5172947"/>
              <a:ext cx="189020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and appeal to your Reports and Presentations.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0EBA3A3-90B2-46A5-8BF0-9705054FEB46}"/>
                </a:ext>
              </a:extLst>
            </p:cNvPr>
            <p:cNvSpPr txBox="1"/>
            <p:nvPr/>
          </p:nvSpPr>
          <p:spPr>
            <a:xfrm>
              <a:off x="10670149" y="4474075"/>
              <a:ext cx="1440160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4000" dirty="0">
                  <a:solidFill>
                    <a:schemeClr val="accent4"/>
                  </a:solidFill>
                </a:rPr>
                <a:t>D </a:t>
              </a:r>
              <a:r>
                <a:rPr lang="en-US" altLang="ko-KR" sz="1600" dirty="0">
                  <a:solidFill>
                    <a:schemeClr val="accent4"/>
                  </a:solidFill>
                </a:rPr>
                <a:t>Style</a:t>
              </a:r>
              <a:endParaRPr lang="en-US" altLang="ko-KR" sz="4000" dirty="0">
                <a:solidFill>
                  <a:schemeClr val="accent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U-Turn 4">
            <a:extLst>
              <a:ext uri="{FF2B5EF4-FFF2-40B4-BE49-F238E27FC236}">
                <a16:creationId xmlns:a16="http://schemas.microsoft.com/office/drawing/2014/main" id="{9835E0C4-52C1-40F4-9BDA-30D1FE488058}"/>
              </a:ext>
            </a:extLst>
          </p:cNvPr>
          <p:cNvSpPr/>
          <p:nvPr/>
        </p:nvSpPr>
        <p:spPr>
          <a:xfrm rot="5400000" flipH="1">
            <a:off x="4547134" y="1171859"/>
            <a:ext cx="1444869" cy="2468880"/>
          </a:xfrm>
          <a:prstGeom prst="uturnArrow">
            <a:avLst>
              <a:gd name="adj1" fmla="val 25000"/>
              <a:gd name="adj2" fmla="val 21348"/>
              <a:gd name="adj3" fmla="val 0"/>
              <a:gd name="adj4" fmla="val 43750"/>
              <a:gd name="adj5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Arrow: U-Turn 5">
            <a:extLst>
              <a:ext uri="{FF2B5EF4-FFF2-40B4-BE49-F238E27FC236}">
                <a16:creationId xmlns:a16="http://schemas.microsoft.com/office/drawing/2014/main" id="{50F511AD-D950-44B4-A852-F73A615CFB29}"/>
              </a:ext>
            </a:extLst>
          </p:cNvPr>
          <p:cNvSpPr/>
          <p:nvPr/>
        </p:nvSpPr>
        <p:spPr>
          <a:xfrm rot="16200000">
            <a:off x="2078254" y="2125780"/>
            <a:ext cx="1444869" cy="2468880"/>
          </a:xfrm>
          <a:prstGeom prst="uturnArrow">
            <a:avLst>
              <a:gd name="adj1" fmla="val 25000"/>
              <a:gd name="adj2" fmla="val 21348"/>
              <a:gd name="adj3" fmla="val 0"/>
              <a:gd name="adj4" fmla="val 43750"/>
              <a:gd name="adj5" fmla="val 1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EAC77F4-6ADC-4D8C-8D33-7E9DB5B90301}"/>
              </a:ext>
            </a:extLst>
          </p:cNvPr>
          <p:cNvSpPr/>
          <p:nvPr/>
        </p:nvSpPr>
        <p:spPr>
          <a:xfrm>
            <a:off x="0" y="1813605"/>
            <a:ext cx="4035127" cy="3612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U-Turn 8">
            <a:extLst>
              <a:ext uri="{FF2B5EF4-FFF2-40B4-BE49-F238E27FC236}">
                <a16:creationId xmlns:a16="http://schemas.microsoft.com/office/drawing/2014/main" id="{876CBC6B-5BE0-4BF3-AB8D-AAAC0C8389C8}"/>
              </a:ext>
            </a:extLst>
          </p:cNvPr>
          <p:cNvSpPr/>
          <p:nvPr/>
        </p:nvSpPr>
        <p:spPr>
          <a:xfrm rot="5400000" flipH="1">
            <a:off x="4547133" y="3088752"/>
            <a:ext cx="1444869" cy="2468880"/>
          </a:xfrm>
          <a:prstGeom prst="uturnArrow">
            <a:avLst>
              <a:gd name="adj1" fmla="val 25000"/>
              <a:gd name="adj2" fmla="val 21348"/>
              <a:gd name="adj3" fmla="val 0"/>
              <a:gd name="adj4" fmla="val 43750"/>
              <a:gd name="adj5" fmla="val 10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Arrow: U-Turn 9">
            <a:extLst>
              <a:ext uri="{FF2B5EF4-FFF2-40B4-BE49-F238E27FC236}">
                <a16:creationId xmlns:a16="http://schemas.microsoft.com/office/drawing/2014/main" id="{8D779C27-E949-482B-8637-099A6D2BC5FC}"/>
              </a:ext>
            </a:extLst>
          </p:cNvPr>
          <p:cNvSpPr/>
          <p:nvPr/>
        </p:nvSpPr>
        <p:spPr>
          <a:xfrm rot="16200000">
            <a:off x="2078254" y="4042674"/>
            <a:ext cx="1444869" cy="2468880"/>
          </a:xfrm>
          <a:prstGeom prst="uturnArrow">
            <a:avLst>
              <a:gd name="adj1" fmla="val 25000"/>
              <a:gd name="adj2" fmla="val 21348"/>
              <a:gd name="adj3" fmla="val 0"/>
              <a:gd name="adj4" fmla="val 43750"/>
              <a:gd name="adj5" fmla="val 1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31F31193-A961-46B7-AAF4-DDE6D428E22C}"/>
              </a:ext>
            </a:extLst>
          </p:cNvPr>
          <p:cNvSpPr/>
          <p:nvPr/>
        </p:nvSpPr>
        <p:spPr>
          <a:xfrm>
            <a:off x="4035127" y="5638340"/>
            <a:ext cx="3108057" cy="36120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11">
            <a:extLst>
              <a:ext uri="{FF2B5EF4-FFF2-40B4-BE49-F238E27FC236}">
                <a16:creationId xmlns:a16="http://schemas.microsoft.com/office/drawing/2014/main" id="{2BA5BF34-8AA4-48BC-A984-6013664343B2}"/>
              </a:ext>
            </a:extLst>
          </p:cNvPr>
          <p:cNvSpPr/>
          <p:nvPr/>
        </p:nvSpPr>
        <p:spPr>
          <a:xfrm rot="5400000">
            <a:off x="7054421" y="5583554"/>
            <a:ext cx="648306" cy="470781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24">
            <a:extLst>
              <a:ext uri="{FF2B5EF4-FFF2-40B4-BE49-F238E27FC236}">
                <a16:creationId xmlns:a16="http://schemas.microsoft.com/office/drawing/2014/main" id="{47A46343-6D7C-41B0-A5C7-BECFFF33EC94}"/>
              </a:ext>
            </a:extLst>
          </p:cNvPr>
          <p:cNvGrpSpPr/>
          <p:nvPr/>
        </p:nvGrpSpPr>
        <p:grpSpPr>
          <a:xfrm>
            <a:off x="7152237" y="1780961"/>
            <a:ext cx="207464" cy="206152"/>
            <a:chOff x="2411760" y="3708613"/>
            <a:chExt cx="206152" cy="206152"/>
          </a:xfrm>
        </p:grpSpPr>
        <p:sp>
          <p:nvSpPr>
            <p:cNvPr id="11" name="Oval 25">
              <a:extLst>
                <a:ext uri="{FF2B5EF4-FFF2-40B4-BE49-F238E27FC236}">
                  <a16:creationId xmlns:a16="http://schemas.microsoft.com/office/drawing/2014/main" id="{DB550B07-BF9C-40CF-AD3E-38178E50579F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Chevron 91">
              <a:extLst>
                <a:ext uri="{FF2B5EF4-FFF2-40B4-BE49-F238E27FC236}">
                  <a16:creationId xmlns:a16="http://schemas.microsoft.com/office/drawing/2014/main" id="{D95D6847-C870-4AD7-9F15-1365BD4639FD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그룹 4">
            <a:extLst>
              <a:ext uri="{FF2B5EF4-FFF2-40B4-BE49-F238E27FC236}">
                <a16:creationId xmlns:a16="http://schemas.microsoft.com/office/drawing/2014/main" id="{99A96745-D180-4BD3-9722-A15990DCF382}"/>
              </a:ext>
            </a:extLst>
          </p:cNvPr>
          <p:cNvGrpSpPr/>
          <p:nvPr/>
        </p:nvGrpSpPr>
        <p:grpSpPr>
          <a:xfrm>
            <a:off x="7573383" y="1748282"/>
            <a:ext cx="4261379" cy="754955"/>
            <a:chOff x="1201728" y="1756072"/>
            <a:chExt cx="4738195" cy="75495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356E1A2-0AD2-4139-BD02-5D19BC0446AF}"/>
                </a:ext>
              </a:extLst>
            </p:cNvPr>
            <p:cNvSpPr txBox="1"/>
            <p:nvPr/>
          </p:nvSpPr>
          <p:spPr>
            <a:xfrm>
              <a:off x="1201728" y="175607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D62B538-5D77-4C7E-99F3-E7D6F40E6D30}"/>
                </a:ext>
              </a:extLst>
            </p:cNvPr>
            <p:cNvSpPr txBox="1"/>
            <p:nvPr/>
          </p:nvSpPr>
          <p:spPr>
            <a:xfrm>
              <a:off x="1201728" y="204936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6" name="Group 30">
            <a:extLst>
              <a:ext uri="{FF2B5EF4-FFF2-40B4-BE49-F238E27FC236}">
                <a16:creationId xmlns:a16="http://schemas.microsoft.com/office/drawing/2014/main" id="{600672CE-7571-4386-9F12-3C6BDCFB090F}"/>
              </a:ext>
            </a:extLst>
          </p:cNvPr>
          <p:cNvGrpSpPr/>
          <p:nvPr/>
        </p:nvGrpSpPr>
        <p:grpSpPr>
          <a:xfrm>
            <a:off x="7152237" y="2671336"/>
            <a:ext cx="207464" cy="206152"/>
            <a:chOff x="2411760" y="3708613"/>
            <a:chExt cx="206152" cy="206152"/>
          </a:xfrm>
        </p:grpSpPr>
        <p:sp>
          <p:nvSpPr>
            <p:cNvPr id="17" name="Oval 31">
              <a:extLst>
                <a:ext uri="{FF2B5EF4-FFF2-40B4-BE49-F238E27FC236}">
                  <a16:creationId xmlns:a16="http://schemas.microsoft.com/office/drawing/2014/main" id="{F97386B6-9082-4D7E-81D9-8120A49C55C6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Chevron 98">
              <a:extLst>
                <a:ext uri="{FF2B5EF4-FFF2-40B4-BE49-F238E27FC236}">
                  <a16:creationId xmlns:a16="http://schemas.microsoft.com/office/drawing/2014/main" id="{2A5523B5-E873-40FA-A3C1-C5EB002E55F2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그룹 5">
            <a:extLst>
              <a:ext uri="{FF2B5EF4-FFF2-40B4-BE49-F238E27FC236}">
                <a16:creationId xmlns:a16="http://schemas.microsoft.com/office/drawing/2014/main" id="{BF207BCE-7B6B-494E-8BC0-673BB8053146}"/>
              </a:ext>
            </a:extLst>
          </p:cNvPr>
          <p:cNvGrpSpPr/>
          <p:nvPr/>
        </p:nvGrpSpPr>
        <p:grpSpPr>
          <a:xfrm>
            <a:off x="7573383" y="2638658"/>
            <a:ext cx="4261379" cy="754955"/>
            <a:chOff x="1201728" y="2646447"/>
            <a:chExt cx="4738195" cy="75495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EB00C68-4014-4ED1-854C-BA5054E62246}"/>
                </a:ext>
              </a:extLst>
            </p:cNvPr>
            <p:cNvSpPr txBox="1"/>
            <p:nvPr/>
          </p:nvSpPr>
          <p:spPr>
            <a:xfrm>
              <a:off x="1201728" y="2646447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6A55141-6063-49D2-A6E0-CE946BE97917}"/>
                </a:ext>
              </a:extLst>
            </p:cNvPr>
            <p:cNvSpPr txBox="1"/>
            <p:nvPr/>
          </p:nvSpPr>
          <p:spPr>
            <a:xfrm>
              <a:off x="1201728" y="2939737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2" name="Group 36">
            <a:extLst>
              <a:ext uri="{FF2B5EF4-FFF2-40B4-BE49-F238E27FC236}">
                <a16:creationId xmlns:a16="http://schemas.microsoft.com/office/drawing/2014/main" id="{6858149B-BDEC-44C9-BE72-8FE04CF230E5}"/>
              </a:ext>
            </a:extLst>
          </p:cNvPr>
          <p:cNvGrpSpPr/>
          <p:nvPr/>
        </p:nvGrpSpPr>
        <p:grpSpPr>
          <a:xfrm>
            <a:off x="7152237" y="3561711"/>
            <a:ext cx="207464" cy="206152"/>
            <a:chOff x="2411760" y="3708613"/>
            <a:chExt cx="206152" cy="206152"/>
          </a:xfrm>
        </p:grpSpPr>
        <p:sp>
          <p:nvSpPr>
            <p:cNvPr id="23" name="Oval 37">
              <a:extLst>
                <a:ext uri="{FF2B5EF4-FFF2-40B4-BE49-F238E27FC236}">
                  <a16:creationId xmlns:a16="http://schemas.microsoft.com/office/drawing/2014/main" id="{71CC7FF4-6494-4314-A047-4EDD3F05FBA6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Chevron 105">
              <a:extLst>
                <a:ext uri="{FF2B5EF4-FFF2-40B4-BE49-F238E27FC236}">
                  <a16:creationId xmlns:a16="http://schemas.microsoft.com/office/drawing/2014/main" id="{61B59837-6302-451F-ABF6-B10E1FBB1134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그룹 6">
            <a:extLst>
              <a:ext uri="{FF2B5EF4-FFF2-40B4-BE49-F238E27FC236}">
                <a16:creationId xmlns:a16="http://schemas.microsoft.com/office/drawing/2014/main" id="{93D8B4C5-FD5A-4ED7-85E5-870B053AEB53}"/>
              </a:ext>
            </a:extLst>
          </p:cNvPr>
          <p:cNvGrpSpPr/>
          <p:nvPr/>
        </p:nvGrpSpPr>
        <p:grpSpPr>
          <a:xfrm>
            <a:off x="7573383" y="3529032"/>
            <a:ext cx="4261379" cy="754955"/>
            <a:chOff x="1201728" y="3536822"/>
            <a:chExt cx="4738195" cy="75495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0A835FB-0FA4-484F-965C-2EF418060EC9}"/>
                </a:ext>
              </a:extLst>
            </p:cNvPr>
            <p:cNvSpPr txBox="1"/>
            <p:nvPr/>
          </p:nvSpPr>
          <p:spPr>
            <a:xfrm>
              <a:off x="1201728" y="353682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0BC4250-5045-4B8E-AD86-08CDE8721A90}"/>
                </a:ext>
              </a:extLst>
            </p:cNvPr>
            <p:cNvSpPr txBox="1"/>
            <p:nvPr/>
          </p:nvSpPr>
          <p:spPr>
            <a:xfrm>
              <a:off x="1201728" y="383011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8" name="Group 42">
            <a:extLst>
              <a:ext uri="{FF2B5EF4-FFF2-40B4-BE49-F238E27FC236}">
                <a16:creationId xmlns:a16="http://schemas.microsoft.com/office/drawing/2014/main" id="{127543F3-C594-4F72-8BFC-3315CA53628F}"/>
              </a:ext>
            </a:extLst>
          </p:cNvPr>
          <p:cNvGrpSpPr/>
          <p:nvPr/>
        </p:nvGrpSpPr>
        <p:grpSpPr>
          <a:xfrm>
            <a:off x="7152237" y="4452086"/>
            <a:ext cx="207464" cy="206152"/>
            <a:chOff x="2411760" y="3708613"/>
            <a:chExt cx="206152" cy="206152"/>
          </a:xfrm>
        </p:grpSpPr>
        <p:sp>
          <p:nvSpPr>
            <p:cNvPr id="29" name="Oval 43">
              <a:extLst>
                <a:ext uri="{FF2B5EF4-FFF2-40B4-BE49-F238E27FC236}">
                  <a16:creationId xmlns:a16="http://schemas.microsoft.com/office/drawing/2014/main" id="{CB0D012F-AB70-4D41-B863-E62698BDA79E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Chevron 112">
              <a:extLst>
                <a:ext uri="{FF2B5EF4-FFF2-40B4-BE49-F238E27FC236}">
                  <a16:creationId xmlns:a16="http://schemas.microsoft.com/office/drawing/2014/main" id="{7514DEFC-E25D-484E-A05C-26BBEBFE58A5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그룹 7">
            <a:extLst>
              <a:ext uri="{FF2B5EF4-FFF2-40B4-BE49-F238E27FC236}">
                <a16:creationId xmlns:a16="http://schemas.microsoft.com/office/drawing/2014/main" id="{90005BBB-7179-400B-A507-BF8711771794}"/>
              </a:ext>
            </a:extLst>
          </p:cNvPr>
          <p:cNvGrpSpPr/>
          <p:nvPr/>
        </p:nvGrpSpPr>
        <p:grpSpPr>
          <a:xfrm>
            <a:off x="7573383" y="4419407"/>
            <a:ext cx="4261379" cy="754955"/>
            <a:chOff x="1201728" y="4427197"/>
            <a:chExt cx="4738195" cy="75495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A0A3919-D952-4FD3-B7B1-DB8047952624}"/>
                </a:ext>
              </a:extLst>
            </p:cNvPr>
            <p:cNvSpPr txBox="1"/>
            <p:nvPr/>
          </p:nvSpPr>
          <p:spPr>
            <a:xfrm>
              <a:off x="1201728" y="4427197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602B974-4B51-4413-8FA2-EF5603E802BF}"/>
                </a:ext>
              </a:extLst>
            </p:cNvPr>
            <p:cNvSpPr txBox="1"/>
            <p:nvPr/>
          </p:nvSpPr>
          <p:spPr>
            <a:xfrm>
              <a:off x="1201728" y="4720487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34" name="Donut 24">
            <a:extLst>
              <a:ext uri="{FF2B5EF4-FFF2-40B4-BE49-F238E27FC236}">
                <a16:creationId xmlns:a16="http://schemas.microsoft.com/office/drawing/2014/main" id="{9117E1B6-B6AB-4315-898F-CE181C72219D}"/>
              </a:ext>
            </a:extLst>
          </p:cNvPr>
          <p:cNvSpPr/>
          <p:nvPr/>
        </p:nvSpPr>
        <p:spPr>
          <a:xfrm>
            <a:off x="8028322" y="5457362"/>
            <a:ext cx="717326" cy="72316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FAD82A9-8D88-4F2E-95C1-F9E3164BD311}"/>
              </a:ext>
            </a:extLst>
          </p:cNvPr>
          <p:cNvSpPr txBox="1"/>
          <p:nvPr/>
        </p:nvSpPr>
        <p:spPr>
          <a:xfrm>
            <a:off x="9007715" y="5341890"/>
            <a:ext cx="25994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6" name="Oval 50">
            <a:extLst>
              <a:ext uri="{FF2B5EF4-FFF2-40B4-BE49-F238E27FC236}">
                <a16:creationId xmlns:a16="http://schemas.microsoft.com/office/drawing/2014/main" id="{362B7CB7-C494-4435-B5E7-98C1A2C8C341}"/>
              </a:ext>
            </a:extLst>
          </p:cNvPr>
          <p:cNvSpPr/>
          <p:nvPr/>
        </p:nvSpPr>
        <p:spPr>
          <a:xfrm>
            <a:off x="3751997" y="2671336"/>
            <a:ext cx="566263" cy="566261"/>
          </a:xfrm>
          <a:prstGeom prst="ellipse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Parallelogram 15">
            <a:extLst>
              <a:ext uri="{FF2B5EF4-FFF2-40B4-BE49-F238E27FC236}">
                <a16:creationId xmlns:a16="http://schemas.microsoft.com/office/drawing/2014/main" id="{8F3FF030-DE1F-4465-881D-B173D3307F1E}"/>
              </a:ext>
            </a:extLst>
          </p:cNvPr>
          <p:cNvSpPr/>
          <p:nvPr/>
        </p:nvSpPr>
        <p:spPr>
          <a:xfrm flipH="1">
            <a:off x="3872785" y="2803778"/>
            <a:ext cx="324686" cy="32468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Oval 52">
            <a:extLst>
              <a:ext uri="{FF2B5EF4-FFF2-40B4-BE49-F238E27FC236}">
                <a16:creationId xmlns:a16="http://schemas.microsoft.com/office/drawing/2014/main" id="{71D3B8D1-7B9C-4833-A8E9-CB25E5C85233}"/>
              </a:ext>
            </a:extLst>
          </p:cNvPr>
          <p:cNvSpPr/>
          <p:nvPr/>
        </p:nvSpPr>
        <p:spPr>
          <a:xfrm>
            <a:off x="3751997" y="3626370"/>
            <a:ext cx="566263" cy="566261"/>
          </a:xfrm>
          <a:prstGeom prst="ellipse">
            <a:avLst/>
          </a:prstGeom>
          <a:solidFill>
            <a:schemeClr val="accent2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Oval 53">
            <a:extLst>
              <a:ext uri="{FF2B5EF4-FFF2-40B4-BE49-F238E27FC236}">
                <a16:creationId xmlns:a16="http://schemas.microsoft.com/office/drawing/2014/main" id="{311DB14E-F6D1-4D85-BAFE-946AACE099DA}"/>
              </a:ext>
            </a:extLst>
          </p:cNvPr>
          <p:cNvSpPr/>
          <p:nvPr/>
        </p:nvSpPr>
        <p:spPr>
          <a:xfrm>
            <a:off x="3751997" y="4581404"/>
            <a:ext cx="566263" cy="566261"/>
          </a:xfrm>
          <a:prstGeom prst="ellipse">
            <a:avLst/>
          </a:prstGeom>
          <a:solidFill>
            <a:schemeClr val="accent3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Oval 54">
            <a:extLst>
              <a:ext uri="{FF2B5EF4-FFF2-40B4-BE49-F238E27FC236}">
                <a16:creationId xmlns:a16="http://schemas.microsoft.com/office/drawing/2014/main" id="{8F6AC126-F8E8-49A8-AF6A-7202402331A5}"/>
              </a:ext>
            </a:extLst>
          </p:cNvPr>
          <p:cNvSpPr/>
          <p:nvPr/>
        </p:nvSpPr>
        <p:spPr>
          <a:xfrm>
            <a:off x="3751997" y="5536439"/>
            <a:ext cx="566263" cy="566261"/>
          </a:xfrm>
          <a:prstGeom prst="ellipse">
            <a:avLst/>
          </a:prstGeom>
          <a:solidFill>
            <a:schemeClr val="accent4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Rounded Rectangle 10">
            <a:extLst>
              <a:ext uri="{FF2B5EF4-FFF2-40B4-BE49-F238E27FC236}">
                <a16:creationId xmlns:a16="http://schemas.microsoft.com/office/drawing/2014/main" id="{9F1A0AB0-BB70-4186-9CB3-E564A3B68768}"/>
              </a:ext>
            </a:extLst>
          </p:cNvPr>
          <p:cNvSpPr/>
          <p:nvPr/>
        </p:nvSpPr>
        <p:spPr>
          <a:xfrm>
            <a:off x="3916525" y="5658532"/>
            <a:ext cx="237207" cy="313917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6">
            <a:extLst>
              <a:ext uri="{FF2B5EF4-FFF2-40B4-BE49-F238E27FC236}">
                <a16:creationId xmlns:a16="http://schemas.microsoft.com/office/drawing/2014/main" id="{82CA8EBC-23A7-4F77-996C-6C94E8230C98}"/>
              </a:ext>
            </a:extLst>
          </p:cNvPr>
          <p:cNvSpPr/>
          <p:nvPr/>
        </p:nvSpPr>
        <p:spPr>
          <a:xfrm>
            <a:off x="3887641" y="3769697"/>
            <a:ext cx="294975" cy="29989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ectangle 16">
            <a:extLst>
              <a:ext uri="{FF2B5EF4-FFF2-40B4-BE49-F238E27FC236}">
                <a16:creationId xmlns:a16="http://schemas.microsoft.com/office/drawing/2014/main" id="{1C77ECE9-87C1-4126-9386-10239A5340F1}"/>
              </a:ext>
            </a:extLst>
          </p:cNvPr>
          <p:cNvSpPr/>
          <p:nvPr/>
        </p:nvSpPr>
        <p:spPr>
          <a:xfrm rot="2700000">
            <a:off x="3907592" y="4658893"/>
            <a:ext cx="229406" cy="41128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3D04637-E822-4125-B02D-9CEF74A4B89E}"/>
              </a:ext>
            </a:extLst>
          </p:cNvPr>
          <p:cNvSpPr txBox="1"/>
          <p:nvPr/>
        </p:nvSpPr>
        <p:spPr>
          <a:xfrm>
            <a:off x="3265963" y="1833224"/>
            <a:ext cx="1550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92E4A74-45EC-4D09-A535-9DA8D8D97530}"/>
              </a:ext>
            </a:extLst>
          </p:cNvPr>
          <p:cNvSpPr txBox="1"/>
          <p:nvPr/>
        </p:nvSpPr>
        <p:spPr>
          <a:xfrm>
            <a:off x="2181045" y="2781656"/>
            <a:ext cx="1550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A46711B-15FD-4A59-B820-FCA42D6BD544}"/>
              </a:ext>
            </a:extLst>
          </p:cNvPr>
          <p:cNvSpPr txBox="1"/>
          <p:nvPr/>
        </p:nvSpPr>
        <p:spPr>
          <a:xfrm>
            <a:off x="2181045" y="4707750"/>
            <a:ext cx="1550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109D1CC-DCFF-41D8-AA19-C5AFC55E6724}"/>
              </a:ext>
            </a:extLst>
          </p:cNvPr>
          <p:cNvSpPr txBox="1"/>
          <p:nvPr/>
        </p:nvSpPr>
        <p:spPr>
          <a:xfrm>
            <a:off x="4352650" y="3734644"/>
            <a:ext cx="1550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4B7FFA2-4B29-4E91-B4B6-F09F4A97638F}"/>
              </a:ext>
            </a:extLst>
          </p:cNvPr>
          <p:cNvSpPr txBox="1"/>
          <p:nvPr/>
        </p:nvSpPr>
        <p:spPr>
          <a:xfrm>
            <a:off x="4352650" y="5660738"/>
            <a:ext cx="1550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6">
            <a:extLst>
              <a:ext uri="{FF2B5EF4-FFF2-40B4-BE49-F238E27FC236}">
                <a16:creationId xmlns:a16="http://schemas.microsoft.com/office/drawing/2014/main" id="{D11AFBC4-2B82-4E4C-B904-D103BA736B78}"/>
              </a:ext>
            </a:extLst>
          </p:cNvPr>
          <p:cNvSpPr/>
          <p:nvPr/>
        </p:nvSpPr>
        <p:spPr>
          <a:xfrm>
            <a:off x="2124838" y="559869"/>
            <a:ext cx="4922505" cy="573826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DF39A1-4F41-46F2-B823-70E6CEB2F476}"/>
              </a:ext>
            </a:extLst>
          </p:cNvPr>
          <p:cNvSpPr txBox="1"/>
          <p:nvPr/>
        </p:nvSpPr>
        <p:spPr>
          <a:xfrm>
            <a:off x="2627359" y="1139999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45C8F8-B0A1-465E-8CE8-F2DF2B0F46DC}"/>
              </a:ext>
            </a:extLst>
          </p:cNvPr>
          <p:cNvSpPr txBox="1"/>
          <p:nvPr/>
        </p:nvSpPr>
        <p:spPr>
          <a:xfrm>
            <a:off x="2627359" y="3552023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3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23A146-F01A-49C9-A13B-3998ED86B504}"/>
              </a:ext>
            </a:extLst>
          </p:cNvPr>
          <p:cNvSpPr txBox="1"/>
          <p:nvPr/>
        </p:nvSpPr>
        <p:spPr>
          <a:xfrm>
            <a:off x="2627359" y="2346011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2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21281D-D728-4ECC-9D8C-644DB94A597D}"/>
              </a:ext>
            </a:extLst>
          </p:cNvPr>
          <p:cNvSpPr txBox="1"/>
          <p:nvPr/>
        </p:nvSpPr>
        <p:spPr>
          <a:xfrm>
            <a:off x="3433661" y="1453931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0D0785-73A4-4CF5-9B9A-557DBE7238F8}"/>
              </a:ext>
            </a:extLst>
          </p:cNvPr>
          <p:cNvSpPr txBox="1"/>
          <p:nvPr/>
        </p:nvSpPr>
        <p:spPr>
          <a:xfrm>
            <a:off x="3433661" y="2657048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7E4D1D-18EE-4665-B8C3-F4C6B333E7C0}"/>
              </a:ext>
            </a:extLst>
          </p:cNvPr>
          <p:cNvSpPr txBox="1"/>
          <p:nvPr/>
        </p:nvSpPr>
        <p:spPr>
          <a:xfrm>
            <a:off x="3433661" y="3860164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22BFDA-3C1E-4A9D-80CA-20B54618F6E5}"/>
              </a:ext>
            </a:extLst>
          </p:cNvPr>
          <p:cNvSpPr txBox="1"/>
          <p:nvPr/>
        </p:nvSpPr>
        <p:spPr>
          <a:xfrm>
            <a:off x="2627359" y="4757737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4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57857D-128F-4AA9-AC04-91C61280AC74}"/>
              </a:ext>
            </a:extLst>
          </p:cNvPr>
          <p:cNvSpPr txBox="1"/>
          <p:nvPr/>
        </p:nvSpPr>
        <p:spPr>
          <a:xfrm>
            <a:off x="3433661" y="5071669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3EDC96ED-9204-4FEF-8F40-4B33A3FEFDB2}"/>
              </a:ext>
            </a:extLst>
          </p:cNvPr>
          <p:cNvSpPr txBox="1">
            <a:spLocks/>
          </p:cNvSpPr>
          <p:nvPr/>
        </p:nvSpPr>
        <p:spPr>
          <a:xfrm rot="5400000">
            <a:off x="-2366290" y="2700893"/>
            <a:ext cx="6858753" cy="145546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 anchor="ctr"/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7200" b="1" spc="600" dirty="0">
                <a:solidFill>
                  <a:schemeClr val="bg1"/>
                </a:solidFill>
                <a:latin typeface="Arial Black" panose="020B0A04020102020204" pitchFamily="34" charset="0"/>
              </a:rPr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38">
            <a:extLst>
              <a:ext uri="{FF2B5EF4-FFF2-40B4-BE49-F238E27FC236}">
                <a16:creationId xmlns:a16="http://schemas.microsoft.com/office/drawing/2014/main" id="{A709951A-63D3-4A24-9429-75EF51A09DAD}"/>
              </a:ext>
            </a:extLst>
          </p:cNvPr>
          <p:cNvGrpSpPr/>
          <p:nvPr/>
        </p:nvGrpSpPr>
        <p:grpSpPr>
          <a:xfrm rot="335177">
            <a:off x="4467792" y="1522836"/>
            <a:ext cx="1382570" cy="568221"/>
            <a:chOff x="5782039" y="1509617"/>
            <a:chExt cx="1519851" cy="624642"/>
          </a:xfrm>
        </p:grpSpPr>
        <p:sp>
          <p:nvSpPr>
            <p:cNvPr id="7" name="Freeform: Shape 39">
              <a:extLst>
                <a:ext uri="{FF2B5EF4-FFF2-40B4-BE49-F238E27FC236}">
                  <a16:creationId xmlns:a16="http://schemas.microsoft.com/office/drawing/2014/main" id="{351D2C00-05CB-4992-AB9B-A6C2CB9DD582}"/>
                </a:ext>
              </a:extLst>
            </p:cNvPr>
            <p:cNvSpPr/>
            <p:nvPr/>
          </p:nvSpPr>
          <p:spPr>
            <a:xfrm rot="1513665">
              <a:off x="5782039" y="1509617"/>
              <a:ext cx="1283711" cy="624642"/>
            </a:xfrm>
            <a:custGeom>
              <a:avLst/>
              <a:gdLst/>
              <a:ahLst/>
              <a:cxnLst/>
              <a:rect l="l" t="t" r="r" b="b"/>
              <a:pathLst>
                <a:path w="1283711" h="624642">
                  <a:moveTo>
                    <a:pt x="449527" y="340541"/>
                  </a:moveTo>
                  <a:lnTo>
                    <a:pt x="449527" y="348876"/>
                  </a:lnTo>
                  <a:cubicBezTo>
                    <a:pt x="449527" y="358897"/>
                    <a:pt x="448982" y="365693"/>
                    <a:pt x="447890" y="369265"/>
                  </a:cubicBezTo>
                  <a:cubicBezTo>
                    <a:pt x="446303" y="374722"/>
                    <a:pt x="442979" y="379336"/>
                    <a:pt x="437919" y="383106"/>
                  </a:cubicBezTo>
                  <a:cubicBezTo>
                    <a:pt x="431073" y="388067"/>
                    <a:pt x="423879" y="390548"/>
                    <a:pt x="416339" y="390548"/>
                  </a:cubicBezTo>
                  <a:cubicBezTo>
                    <a:pt x="409592" y="390548"/>
                    <a:pt x="404035" y="388414"/>
                    <a:pt x="399670" y="384148"/>
                  </a:cubicBezTo>
                  <a:cubicBezTo>
                    <a:pt x="395304" y="379882"/>
                    <a:pt x="393121" y="374821"/>
                    <a:pt x="393121" y="368968"/>
                  </a:cubicBezTo>
                  <a:cubicBezTo>
                    <a:pt x="393121" y="363014"/>
                    <a:pt x="395850" y="358103"/>
                    <a:pt x="401307" y="354234"/>
                  </a:cubicBezTo>
                  <a:cubicBezTo>
                    <a:pt x="404879" y="351852"/>
                    <a:pt x="412469" y="349421"/>
                    <a:pt x="424078" y="346941"/>
                  </a:cubicBezTo>
                  <a:cubicBezTo>
                    <a:pt x="435686" y="344461"/>
                    <a:pt x="444169" y="342327"/>
                    <a:pt x="449527" y="340541"/>
                  </a:cubicBezTo>
                  <a:close/>
                  <a:moveTo>
                    <a:pt x="691819" y="286814"/>
                  </a:moveTo>
                  <a:cubicBezTo>
                    <a:pt x="700352" y="286814"/>
                    <a:pt x="707595" y="289965"/>
                    <a:pt x="713548" y="296265"/>
                  </a:cubicBezTo>
                  <a:cubicBezTo>
                    <a:pt x="719501" y="302565"/>
                    <a:pt x="722627" y="311768"/>
                    <a:pt x="722924" y="323873"/>
                  </a:cubicBezTo>
                  <a:lnTo>
                    <a:pt x="660417" y="323873"/>
                  </a:lnTo>
                  <a:cubicBezTo>
                    <a:pt x="660317" y="312462"/>
                    <a:pt x="663244" y="303434"/>
                    <a:pt x="669198" y="296786"/>
                  </a:cubicBezTo>
                  <a:cubicBezTo>
                    <a:pt x="675151" y="290138"/>
                    <a:pt x="682691" y="286814"/>
                    <a:pt x="691819" y="286814"/>
                  </a:cubicBezTo>
                  <a:close/>
                  <a:moveTo>
                    <a:pt x="689289" y="254816"/>
                  </a:moveTo>
                  <a:cubicBezTo>
                    <a:pt x="668354" y="254816"/>
                    <a:pt x="651041" y="262233"/>
                    <a:pt x="637348" y="277066"/>
                  </a:cubicBezTo>
                  <a:cubicBezTo>
                    <a:pt x="623656" y="291899"/>
                    <a:pt x="616810" y="312413"/>
                    <a:pt x="616810" y="338607"/>
                  </a:cubicBezTo>
                  <a:cubicBezTo>
                    <a:pt x="616810" y="360534"/>
                    <a:pt x="622019" y="378691"/>
                    <a:pt x="632437" y="393078"/>
                  </a:cubicBezTo>
                  <a:cubicBezTo>
                    <a:pt x="645633" y="411036"/>
                    <a:pt x="665973" y="420016"/>
                    <a:pt x="693457" y="420016"/>
                  </a:cubicBezTo>
                  <a:cubicBezTo>
                    <a:pt x="710820" y="420016"/>
                    <a:pt x="725281" y="416022"/>
                    <a:pt x="736840" y="408035"/>
                  </a:cubicBezTo>
                  <a:cubicBezTo>
                    <a:pt x="748399" y="400048"/>
                    <a:pt x="756857" y="388414"/>
                    <a:pt x="762215" y="373135"/>
                  </a:cubicBezTo>
                  <a:lnTo>
                    <a:pt x="720543" y="366140"/>
                  </a:lnTo>
                  <a:cubicBezTo>
                    <a:pt x="718261" y="374077"/>
                    <a:pt x="714888" y="379832"/>
                    <a:pt x="710423" y="383404"/>
                  </a:cubicBezTo>
                  <a:cubicBezTo>
                    <a:pt x="705958" y="386976"/>
                    <a:pt x="700451" y="388762"/>
                    <a:pt x="693903" y="388762"/>
                  </a:cubicBezTo>
                  <a:cubicBezTo>
                    <a:pt x="684279" y="388762"/>
                    <a:pt x="676242" y="385314"/>
                    <a:pt x="669793" y="378418"/>
                  </a:cubicBezTo>
                  <a:cubicBezTo>
                    <a:pt x="663344" y="371522"/>
                    <a:pt x="659970" y="361873"/>
                    <a:pt x="659673" y="349471"/>
                  </a:cubicBezTo>
                  <a:lnTo>
                    <a:pt x="764448" y="349471"/>
                  </a:lnTo>
                  <a:cubicBezTo>
                    <a:pt x="765043" y="317423"/>
                    <a:pt x="758544" y="293636"/>
                    <a:pt x="744951" y="278108"/>
                  </a:cubicBezTo>
                  <a:cubicBezTo>
                    <a:pt x="731358" y="262580"/>
                    <a:pt x="712804" y="254816"/>
                    <a:pt x="689289" y="254816"/>
                  </a:cubicBezTo>
                  <a:close/>
                  <a:moveTo>
                    <a:pt x="424078" y="254816"/>
                  </a:moveTo>
                  <a:cubicBezTo>
                    <a:pt x="403539" y="254816"/>
                    <a:pt x="388061" y="258487"/>
                    <a:pt x="377643" y="265830"/>
                  </a:cubicBezTo>
                  <a:cubicBezTo>
                    <a:pt x="367225" y="273172"/>
                    <a:pt x="359883" y="284483"/>
                    <a:pt x="355617" y="299762"/>
                  </a:cubicBezTo>
                  <a:lnTo>
                    <a:pt x="393568" y="306609"/>
                  </a:lnTo>
                  <a:cubicBezTo>
                    <a:pt x="396148" y="299266"/>
                    <a:pt x="399521" y="294132"/>
                    <a:pt x="403688" y="291205"/>
                  </a:cubicBezTo>
                  <a:cubicBezTo>
                    <a:pt x="407855" y="288278"/>
                    <a:pt x="413660" y="286814"/>
                    <a:pt x="421101" y="286814"/>
                  </a:cubicBezTo>
                  <a:cubicBezTo>
                    <a:pt x="432114" y="286814"/>
                    <a:pt x="439605" y="288526"/>
                    <a:pt x="443574" y="291949"/>
                  </a:cubicBezTo>
                  <a:cubicBezTo>
                    <a:pt x="447543" y="295372"/>
                    <a:pt x="449527" y="301102"/>
                    <a:pt x="449527" y="309139"/>
                  </a:cubicBezTo>
                  <a:lnTo>
                    <a:pt x="449527" y="313306"/>
                  </a:lnTo>
                  <a:cubicBezTo>
                    <a:pt x="441987" y="316481"/>
                    <a:pt x="428443" y="319904"/>
                    <a:pt x="408897" y="323575"/>
                  </a:cubicBezTo>
                  <a:cubicBezTo>
                    <a:pt x="394411" y="326353"/>
                    <a:pt x="383324" y="329603"/>
                    <a:pt x="375634" y="333323"/>
                  </a:cubicBezTo>
                  <a:cubicBezTo>
                    <a:pt x="367945" y="337044"/>
                    <a:pt x="361967" y="342402"/>
                    <a:pt x="357700" y="349397"/>
                  </a:cubicBezTo>
                  <a:cubicBezTo>
                    <a:pt x="353434" y="356392"/>
                    <a:pt x="351301" y="364354"/>
                    <a:pt x="351301" y="373284"/>
                  </a:cubicBezTo>
                  <a:cubicBezTo>
                    <a:pt x="351301" y="386777"/>
                    <a:pt x="355989" y="397939"/>
                    <a:pt x="365365" y="406770"/>
                  </a:cubicBezTo>
                  <a:cubicBezTo>
                    <a:pt x="374741" y="415600"/>
                    <a:pt x="387565" y="420016"/>
                    <a:pt x="403837" y="420016"/>
                  </a:cubicBezTo>
                  <a:cubicBezTo>
                    <a:pt x="413064" y="420016"/>
                    <a:pt x="421746" y="418279"/>
                    <a:pt x="429882" y="414807"/>
                  </a:cubicBezTo>
                  <a:cubicBezTo>
                    <a:pt x="438018" y="411334"/>
                    <a:pt x="445658" y="406125"/>
                    <a:pt x="452801" y="399180"/>
                  </a:cubicBezTo>
                  <a:cubicBezTo>
                    <a:pt x="453099" y="399973"/>
                    <a:pt x="453595" y="401611"/>
                    <a:pt x="454290" y="404091"/>
                  </a:cubicBezTo>
                  <a:cubicBezTo>
                    <a:pt x="455877" y="409548"/>
                    <a:pt x="457217" y="413666"/>
                    <a:pt x="458308" y="416444"/>
                  </a:cubicBezTo>
                  <a:lnTo>
                    <a:pt x="499682" y="416444"/>
                  </a:lnTo>
                  <a:cubicBezTo>
                    <a:pt x="496011" y="408903"/>
                    <a:pt x="493506" y="401834"/>
                    <a:pt x="492166" y="395236"/>
                  </a:cubicBezTo>
                  <a:cubicBezTo>
                    <a:pt x="490827" y="388638"/>
                    <a:pt x="490157" y="378393"/>
                    <a:pt x="490157" y="364503"/>
                  </a:cubicBezTo>
                  <a:lnTo>
                    <a:pt x="490604" y="315687"/>
                  </a:lnTo>
                  <a:cubicBezTo>
                    <a:pt x="490604" y="297530"/>
                    <a:pt x="488743" y="285053"/>
                    <a:pt x="485023" y="278257"/>
                  </a:cubicBezTo>
                  <a:cubicBezTo>
                    <a:pt x="481302" y="271460"/>
                    <a:pt x="474878" y="265854"/>
                    <a:pt x="465750" y="261439"/>
                  </a:cubicBezTo>
                  <a:cubicBezTo>
                    <a:pt x="456621" y="257024"/>
                    <a:pt x="442731" y="254816"/>
                    <a:pt x="424078" y="254816"/>
                  </a:cubicBezTo>
                  <a:close/>
                  <a:moveTo>
                    <a:pt x="1015880" y="241898"/>
                  </a:moveTo>
                  <a:cubicBezTo>
                    <a:pt x="976533" y="241898"/>
                    <a:pt x="946129" y="274092"/>
                    <a:pt x="946129" y="313439"/>
                  </a:cubicBezTo>
                  <a:cubicBezTo>
                    <a:pt x="946129" y="354574"/>
                    <a:pt x="980110" y="384980"/>
                    <a:pt x="1021247" y="383191"/>
                  </a:cubicBezTo>
                  <a:cubicBezTo>
                    <a:pt x="1060594" y="381403"/>
                    <a:pt x="1090998" y="347420"/>
                    <a:pt x="1089210" y="309862"/>
                  </a:cubicBezTo>
                  <a:cubicBezTo>
                    <a:pt x="1087421" y="270515"/>
                    <a:pt x="1055228" y="240109"/>
                    <a:pt x="1015880" y="241898"/>
                  </a:cubicBezTo>
                  <a:close/>
                  <a:moveTo>
                    <a:pt x="533764" y="198262"/>
                  </a:moveTo>
                  <a:lnTo>
                    <a:pt x="533764" y="416444"/>
                  </a:lnTo>
                  <a:lnTo>
                    <a:pt x="575585" y="416444"/>
                  </a:lnTo>
                  <a:lnTo>
                    <a:pt x="575585" y="198262"/>
                  </a:lnTo>
                  <a:close/>
                  <a:moveTo>
                    <a:pt x="238935" y="194541"/>
                  </a:moveTo>
                  <a:cubicBezTo>
                    <a:pt x="222168" y="194541"/>
                    <a:pt x="207855" y="197071"/>
                    <a:pt x="195999" y="202131"/>
                  </a:cubicBezTo>
                  <a:cubicBezTo>
                    <a:pt x="184142" y="207191"/>
                    <a:pt x="175063" y="214558"/>
                    <a:pt x="168763" y="224232"/>
                  </a:cubicBezTo>
                  <a:cubicBezTo>
                    <a:pt x="162463" y="233906"/>
                    <a:pt x="159312" y="244299"/>
                    <a:pt x="159312" y="255412"/>
                  </a:cubicBezTo>
                  <a:cubicBezTo>
                    <a:pt x="159312" y="272676"/>
                    <a:pt x="166010" y="287311"/>
                    <a:pt x="179404" y="299316"/>
                  </a:cubicBezTo>
                  <a:cubicBezTo>
                    <a:pt x="188929" y="307849"/>
                    <a:pt x="205499" y="315042"/>
                    <a:pt x="229113" y="320896"/>
                  </a:cubicBezTo>
                  <a:cubicBezTo>
                    <a:pt x="247468" y="325460"/>
                    <a:pt x="259226" y="328635"/>
                    <a:pt x="264385" y="330421"/>
                  </a:cubicBezTo>
                  <a:cubicBezTo>
                    <a:pt x="271926" y="333100"/>
                    <a:pt x="277209" y="336250"/>
                    <a:pt x="280235" y="339872"/>
                  </a:cubicBezTo>
                  <a:cubicBezTo>
                    <a:pt x="283261" y="343493"/>
                    <a:pt x="284775" y="347884"/>
                    <a:pt x="284775" y="353043"/>
                  </a:cubicBezTo>
                  <a:cubicBezTo>
                    <a:pt x="284775" y="361080"/>
                    <a:pt x="281178" y="368099"/>
                    <a:pt x="273984" y="374102"/>
                  </a:cubicBezTo>
                  <a:cubicBezTo>
                    <a:pt x="266791" y="380105"/>
                    <a:pt x="256100" y="383106"/>
                    <a:pt x="241912" y="383106"/>
                  </a:cubicBezTo>
                  <a:cubicBezTo>
                    <a:pt x="228517" y="383106"/>
                    <a:pt x="217876" y="379733"/>
                    <a:pt x="209988" y="372986"/>
                  </a:cubicBezTo>
                  <a:cubicBezTo>
                    <a:pt x="202101" y="366239"/>
                    <a:pt x="196867" y="355672"/>
                    <a:pt x="194287" y="341286"/>
                  </a:cubicBezTo>
                  <a:lnTo>
                    <a:pt x="151425" y="345453"/>
                  </a:lnTo>
                  <a:cubicBezTo>
                    <a:pt x="154302" y="369861"/>
                    <a:pt x="163132" y="388439"/>
                    <a:pt x="177916" y="401189"/>
                  </a:cubicBezTo>
                  <a:cubicBezTo>
                    <a:pt x="192700" y="413938"/>
                    <a:pt x="213883" y="420313"/>
                    <a:pt x="241466" y="420313"/>
                  </a:cubicBezTo>
                  <a:cubicBezTo>
                    <a:pt x="260416" y="420313"/>
                    <a:pt x="276242" y="417659"/>
                    <a:pt x="288942" y="412351"/>
                  </a:cubicBezTo>
                  <a:cubicBezTo>
                    <a:pt x="301642" y="407043"/>
                    <a:pt x="311464" y="398932"/>
                    <a:pt x="318410" y="388018"/>
                  </a:cubicBezTo>
                  <a:cubicBezTo>
                    <a:pt x="325355" y="377103"/>
                    <a:pt x="328828" y="365396"/>
                    <a:pt x="328828" y="352894"/>
                  </a:cubicBezTo>
                  <a:cubicBezTo>
                    <a:pt x="328828" y="339103"/>
                    <a:pt x="325925" y="327519"/>
                    <a:pt x="320121" y="318143"/>
                  </a:cubicBezTo>
                  <a:cubicBezTo>
                    <a:pt x="314317" y="308767"/>
                    <a:pt x="306280" y="301375"/>
                    <a:pt x="296011" y="295967"/>
                  </a:cubicBezTo>
                  <a:cubicBezTo>
                    <a:pt x="285742" y="290560"/>
                    <a:pt x="269892" y="285326"/>
                    <a:pt x="248460" y="280266"/>
                  </a:cubicBezTo>
                  <a:cubicBezTo>
                    <a:pt x="227029" y="275206"/>
                    <a:pt x="213535" y="270344"/>
                    <a:pt x="207979" y="265681"/>
                  </a:cubicBezTo>
                  <a:cubicBezTo>
                    <a:pt x="203614" y="262010"/>
                    <a:pt x="201431" y="257595"/>
                    <a:pt x="201431" y="252435"/>
                  </a:cubicBezTo>
                  <a:cubicBezTo>
                    <a:pt x="201431" y="246780"/>
                    <a:pt x="203762" y="242265"/>
                    <a:pt x="208426" y="238892"/>
                  </a:cubicBezTo>
                  <a:cubicBezTo>
                    <a:pt x="215669" y="233633"/>
                    <a:pt x="225690" y="231004"/>
                    <a:pt x="238489" y="231004"/>
                  </a:cubicBezTo>
                  <a:cubicBezTo>
                    <a:pt x="250891" y="231004"/>
                    <a:pt x="260193" y="233460"/>
                    <a:pt x="266394" y="238371"/>
                  </a:cubicBezTo>
                  <a:cubicBezTo>
                    <a:pt x="272595" y="243282"/>
                    <a:pt x="276639" y="251344"/>
                    <a:pt x="278524" y="262555"/>
                  </a:cubicBezTo>
                  <a:lnTo>
                    <a:pt x="322577" y="260621"/>
                  </a:lnTo>
                  <a:cubicBezTo>
                    <a:pt x="321882" y="240579"/>
                    <a:pt x="314615" y="224555"/>
                    <a:pt x="300774" y="212549"/>
                  </a:cubicBezTo>
                  <a:cubicBezTo>
                    <a:pt x="286933" y="200544"/>
                    <a:pt x="266320" y="194541"/>
                    <a:pt x="238935" y="194541"/>
                  </a:cubicBezTo>
                  <a:close/>
                  <a:moveTo>
                    <a:pt x="525826" y="1"/>
                  </a:moveTo>
                  <a:cubicBezTo>
                    <a:pt x="665778" y="1"/>
                    <a:pt x="805730" y="448"/>
                    <a:pt x="946129" y="2237"/>
                  </a:cubicBezTo>
                  <a:cubicBezTo>
                    <a:pt x="980110" y="2237"/>
                    <a:pt x="1017670" y="21909"/>
                    <a:pt x="1044497" y="43372"/>
                  </a:cubicBezTo>
                  <a:cubicBezTo>
                    <a:pt x="1116037" y="107758"/>
                    <a:pt x="1182214" y="179299"/>
                    <a:pt x="1250177" y="247263"/>
                  </a:cubicBezTo>
                  <a:cubicBezTo>
                    <a:pt x="1294889" y="291977"/>
                    <a:pt x="1294889" y="329535"/>
                    <a:pt x="1250177" y="374249"/>
                  </a:cubicBezTo>
                  <a:cubicBezTo>
                    <a:pt x="1182214" y="444000"/>
                    <a:pt x="1112460" y="510176"/>
                    <a:pt x="1044497" y="579928"/>
                  </a:cubicBezTo>
                  <a:cubicBezTo>
                    <a:pt x="1015880" y="608544"/>
                    <a:pt x="981899" y="622852"/>
                    <a:pt x="940762" y="622852"/>
                  </a:cubicBezTo>
                  <a:cubicBezTo>
                    <a:pt x="803047" y="622852"/>
                    <a:pt x="663542" y="624642"/>
                    <a:pt x="525825" y="624642"/>
                  </a:cubicBezTo>
                  <a:cubicBezTo>
                    <a:pt x="388110" y="624642"/>
                    <a:pt x="252183" y="624642"/>
                    <a:pt x="114466" y="624642"/>
                  </a:cubicBezTo>
                  <a:cubicBezTo>
                    <a:pt x="32194" y="624642"/>
                    <a:pt x="0" y="592448"/>
                    <a:pt x="0" y="511964"/>
                  </a:cubicBezTo>
                  <a:cubicBezTo>
                    <a:pt x="0" y="377826"/>
                    <a:pt x="0" y="243686"/>
                    <a:pt x="0" y="109548"/>
                  </a:cubicBezTo>
                  <a:cubicBezTo>
                    <a:pt x="0" y="36218"/>
                    <a:pt x="32194" y="447"/>
                    <a:pt x="105524" y="447"/>
                  </a:cubicBezTo>
                  <a:cubicBezTo>
                    <a:pt x="245922" y="447"/>
                    <a:pt x="385874" y="0"/>
                    <a:pt x="525826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40">
              <a:extLst>
                <a:ext uri="{FF2B5EF4-FFF2-40B4-BE49-F238E27FC236}">
                  <a16:creationId xmlns:a16="http://schemas.microsoft.com/office/drawing/2014/main" id="{A7DAE1D1-0CB6-4039-8D9F-CD0FA9726F71}"/>
                </a:ext>
              </a:extLst>
            </p:cNvPr>
            <p:cNvGrpSpPr/>
            <p:nvPr/>
          </p:nvGrpSpPr>
          <p:grpSpPr>
            <a:xfrm rot="18985993" flipH="1">
              <a:off x="6856204" y="1774421"/>
              <a:ext cx="445686" cy="347686"/>
              <a:chOff x="4870797" y="3129837"/>
              <a:chExt cx="445686" cy="347686"/>
            </a:xfrm>
          </p:grpSpPr>
          <p:sp>
            <p:nvSpPr>
              <p:cNvPr id="9" name="Freeform: Shape 41">
                <a:extLst>
                  <a:ext uri="{FF2B5EF4-FFF2-40B4-BE49-F238E27FC236}">
                    <a16:creationId xmlns:a16="http://schemas.microsoft.com/office/drawing/2014/main" id="{F3EF9F7B-61AE-4631-B417-24233450ABF1}"/>
                  </a:ext>
                </a:extLst>
              </p:cNvPr>
              <p:cNvSpPr/>
              <p:nvPr/>
            </p:nvSpPr>
            <p:spPr>
              <a:xfrm rot="14400000">
                <a:off x="5197552" y="3061327"/>
                <a:ext cx="28331" cy="165352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7923" h="457200">
                    <a:moveTo>
                      <a:pt x="0" y="457200"/>
                    </a:moveTo>
                    <a:lnTo>
                      <a:pt x="87923" y="0"/>
                    </a:lnTo>
                    <a:lnTo>
                      <a:pt x="87923" y="0"/>
                    </a:lnTo>
                  </a:path>
                </a:pathLst>
              </a:custGeom>
              <a:noFill/>
              <a:ln w="34925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Freeform: Shape 42">
                <a:extLst>
                  <a:ext uri="{FF2B5EF4-FFF2-40B4-BE49-F238E27FC236}">
                    <a16:creationId xmlns:a16="http://schemas.microsoft.com/office/drawing/2014/main" id="{C5BB1785-DF4A-47F2-8AC3-7704949BB750}"/>
                  </a:ext>
                </a:extLst>
              </p:cNvPr>
              <p:cNvSpPr/>
              <p:nvPr/>
            </p:nvSpPr>
            <p:spPr>
              <a:xfrm rot="13577649">
                <a:off x="5220673" y="3109585"/>
                <a:ext cx="28331" cy="163289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7923" h="457200">
                    <a:moveTo>
                      <a:pt x="0" y="457200"/>
                    </a:moveTo>
                    <a:lnTo>
                      <a:pt x="87923" y="0"/>
                    </a:lnTo>
                    <a:lnTo>
                      <a:pt x="87923" y="0"/>
                    </a:lnTo>
                  </a:path>
                </a:pathLst>
              </a:custGeom>
              <a:noFill/>
              <a:ln w="34925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: Shape 43">
                <a:extLst>
                  <a:ext uri="{FF2B5EF4-FFF2-40B4-BE49-F238E27FC236}">
                    <a16:creationId xmlns:a16="http://schemas.microsoft.com/office/drawing/2014/main" id="{1314198D-2BC8-4459-955C-48C9CBF39AD9}"/>
                  </a:ext>
                </a:extLst>
              </p:cNvPr>
              <p:cNvSpPr/>
              <p:nvPr/>
            </p:nvSpPr>
            <p:spPr>
              <a:xfrm rot="14400000">
                <a:off x="4943850" y="3185646"/>
                <a:ext cx="209297" cy="355404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88668"/>
                  <a:gd name="connsiteY0" fmla="*/ 457200 h 457200"/>
                  <a:gd name="connsiteX1" fmla="*/ 87923 w 88668"/>
                  <a:gd name="connsiteY1" fmla="*/ 0 h 457200"/>
                  <a:gd name="connsiteX2" fmla="*/ 87923 w 88668"/>
                  <a:gd name="connsiteY2" fmla="*/ 0 h 457200"/>
                  <a:gd name="connsiteX0" fmla="*/ 0 w 88591"/>
                  <a:gd name="connsiteY0" fmla="*/ 457200 h 457200"/>
                  <a:gd name="connsiteX1" fmla="*/ 87923 w 88591"/>
                  <a:gd name="connsiteY1" fmla="*/ 0 h 457200"/>
                  <a:gd name="connsiteX2" fmla="*/ 87923 w 88591"/>
                  <a:gd name="connsiteY2" fmla="*/ 0 h 457200"/>
                  <a:gd name="connsiteX0" fmla="*/ 0 w 104212"/>
                  <a:gd name="connsiteY0" fmla="*/ 457200 h 457200"/>
                  <a:gd name="connsiteX1" fmla="*/ 87923 w 104212"/>
                  <a:gd name="connsiteY1" fmla="*/ 0 h 457200"/>
                  <a:gd name="connsiteX2" fmla="*/ 87923 w 104212"/>
                  <a:gd name="connsiteY2" fmla="*/ 0 h 457200"/>
                  <a:gd name="connsiteX0" fmla="*/ 0 w 89660"/>
                  <a:gd name="connsiteY0" fmla="*/ 503909 h 503909"/>
                  <a:gd name="connsiteX1" fmla="*/ 87923 w 89660"/>
                  <a:gd name="connsiteY1" fmla="*/ 46709 h 503909"/>
                  <a:gd name="connsiteX2" fmla="*/ 55890 w 89660"/>
                  <a:gd name="connsiteY2" fmla="*/ 5890 h 503909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0" fmla="*/ 0 w 67538"/>
                  <a:gd name="connsiteY0" fmla="*/ 482469 h 482469"/>
                  <a:gd name="connsiteX1" fmla="*/ 67538 w 67538"/>
                  <a:gd name="connsiteY1" fmla="*/ 0 h 482469"/>
                  <a:gd name="connsiteX0" fmla="*/ 0 w 88163"/>
                  <a:gd name="connsiteY0" fmla="*/ 482469 h 482469"/>
                  <a:gd name="connsiteX1" fmla="*/ 67538 w 88163"/>
                  <a:gd name="connsiteY1" fmla="*/ 0 h 482469"/>
                  <a:gd name="connsiteX0" fmla="*/ 0 w 87198"/>
                  <a:gd name="connsiteY0" fmla="*/ 482469 h 482469"/>
                  <a:gd name="connsiteX1" fmla="*/ 67538 w 87198"/>
                  <a:gd name="connsiteY1" fmla="*/ 0 h 482469"/>
                  <a:gd name="connsiteX0" fmla="*/ 585890 w 586086"/>
                  <a:gd name="connsiteY0" fmla="*/ 676892 h 676892"/>
                  <a:gd name="connsiteX1" fmla="*/ 0 w 586086"/>
                  <a:gd name="connsiteY1" fmla="*/ 0 h 676892"/>
                  <a:gd name="connsiteX0" fmla="*/ 585890 w 586160"/>
                  <a:gd name="connsiteY0" fmla="*/ 676892 h 676892"/>
                  <a:gd name="connsiteX1" fmla="*/ 0 w 586160"/>
                  <a:gd name="connsiteY1" fmla="*/ 0 h 676892"/>
                  <a:gd name="connsiteX0" fmla="*/ 583810 w 584084"/>
                  <a:gd name="connsiteY0" fmla="*/ 693201 h 693201"/>
                  <a:gd name="connsiteX1" fmla="*/ 0 w 584084"/>
                  <a:gd name="connsiteY1" fmla="*/ 0 h 693201"/>
                  <a:gd name="connsiteX0" fmla="*/ 583810 w 586477"/>
                  <a:gd name="connsiteY0" fmla="*/ 693201 h 693201"/>
                  <a:gd name="connsiteX1" fmla="*/ 0 w 586477"/>
                  <a:gd name="connsiteY1" fmla="*/ 0 h 693201"/>
                  <a:gd name="connsiteX0" fmla="*/ 647220 w 649546"/>
                  <a:gd name="connsiteY0" fmla="*/ 736229 h 736229"/>
                  <a:gd name="connsiteX1" fmla="*/ 1 w 649546"/>
                  <a:gd name="connsiteY1" fmla="*/ 1 h 736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49546" h="736229">
                    <a:moveTo>
                      <a:pt x="647220" y="736229"/>
                    </a:moveTo>
                    <a:cubicBezTo>
                      <a:pt x="686353" y="399931"/>
                      <a:pt x="221895" y="60951"/>
                      <a:pt x="1" y="1"/>
                    </a:cubicBezTo>
                  </a:path>
                </a:pathLst>
              </a:custGeom>
              <a:noFill/>
              <a:ln w="34925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Freeform: Shape 44">
                <a:extLst>
                  <a:ext uri="{FF2B5EF4-FFF2-40B4-BE49-F238E27FC236}">
                    <a16:creationId xmlns:a16="http://schemas.microsoft.com/office/drawing/2014/main" id="{A5EB92D9-BD7B-4505-B6F8-7441DF4C3EBA}"/>
                  </a:ext>
                </a:extLst>
              </p:cNvPr>
              <p:cNvSpPr/>
              <p:nvPr/>
            </p:nvSpPr>
            <p:spPr>
              <a:xfrm rot="13577649">
                <a:off x="4997162" y="3207873"/>
                <a:ext cx="167548" cy="371751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106562"/>
                  <a:gd name="connsiteY0" fmla="*/ 457200 h 457200"/>
                  <a:gd name="connsiteX1" fmla="*/ 106562 w 106562"/>
                  <a:gd name="connsiteY1" fmla="*/ 202828 h 457200"/>
                  <a:gd name="connsiteX2" fmla="*/ 87923 w 106562"/>
                  <a:gd name="connsiteY2" fmla="*/ 0 h 457200"/>
                  <a:gd name="connsiteX3" fmla="*/ 87923 w 106562"/>
                  <a:gd name="connsiteY3" fmla="*/ 0 h 457200"/>
                  <a:gd name="connsiteX0" fmla="*/ 0 w 117378"/>
                  <a:gd name="connsiteY0" fmla="*/ 457200 h 457200"/>
                  <a:gd name="connsiteX1" fmla="*/ 106562 w 117378"/>
                  <a:gd name="connsiteY1" fmla="*/ 202828 h 457200"/>
                  <a:gd name="connsiteX2" fmla="*/ 87923 w 117378"/>
                  <a:gd name="connsiteY2" fmla="*/ 0 h 457200"/>
                  <a:gd name="connsiteX3" fmla="*/ 87923 w 117378"/>
                  <a:gd name="connsiteY3" fmla="*/ 0 h 457200"/>
                  <a:gd name="connsiteX0" fmla="*/ 0 w 126147"/>
                  <a:gd name="connsiteY0" fmla="*/ 457200 h 457200"/>
                  <a:gd name="connsiteX1" fmla="*/ 106562 w 126147"/>
                  <a:gd name="connsiteY1" fmla="*/ 202828 h 457200"/>
                  <a:gd name="connsiteX2" fmla="*/ 87923 w 126147"/>
                  <a:gd name="connsiteY2" fmla="*/ 0 h 457200"/>
                  <a:gd name="connsiteX3" fmla="*/ 87923 w 126147"/>
                  <a:gd name="connsiteY3" fmla="*/ 0 h 457200"/>
                  <a:gd name="connsiteX0" fmla="*/ 0 w 126147"/>
                  <a:gd name="connsiteY0" fmla="*/ 457200 h 457200"/>
                  <a:gd name="connsiteX1" fmla="*/ 106562 w 126147"/>
                  <a:gd name="connsiteY1" fmla="*/ 202828 h 457200"/>
                  <a:gd name="connsiteX2" fmla="*/ 87923 w 126147"/>
                  <a:gd name="connsiteY2" fmla="*/ 0 h 457200"/>
                  <a:gd name="connsiteX3" fmla="*/ 87923 w 126147"/>
                  <a:gd name="connsiteY3" fmla="*/ 0 h 457200"/>
                  <a:gd name="connsiteX0" fmla="*/ 0 w 126147"/>
                  <a:gd name="connsiteY0" fmla="*/ 457200 h 457200"/>
                  <a:gd name="connsiteX1" fmla="*/ 106562 w 126147"/>
                  <a:gd name="connsiteY1" fmla="*/ 202828 h 457200"/>
                  <a:gd name="connsiteX2" fmla="*/ 87923 w 126147"/>
                  <a:gd name="connsiteY2" fmla="*/ 0 h 457200"/>
                  <a:gd name="connsiteX3" fmla="*/ 87923 w 126147"/>
                  <a:gd name="connsiteY3" fmla="*/ 0 h 457200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0" fmla="*/ 0 w 103296"/>
                  <a:gd name="connsiteY0" fmla="*/ 457200 h 457200"/>
                  <a:gd name="connsiteX1" fmla="*/ 87923 w 103296"/>
                  <a:gd name="connsiteY1" fmla="*/ 0 h 457200"/>
                  <a:gd name="connsiteX0" fmla="*/ 0 w 103740"/>
                  <a:gd name="connsiteY0" fmla="*/ 457200 h 457200"/>
                  <a:gd name="connsiteX1" fmla="*/ 87923 w 103740"/>
                  <a:gd name="connsiteY1" fmla="*/ 0 h 457200"/>
                  <a:gd name="connsiteX0" fmla="*/ 501712 w 503450"/>
                  <a:gd name="connsiteY0" fmla="*/ 588924 h 588924"/>
                  <a:gd name="connsiteX1" fmla="*/ -1 w 503450"/>
                  <a:gd name="connsiteY1" fmla="*/ 0 h 588924"/>
                  <a:gd name="connsiteX0" fmla="*/ 509390 w 511100"/>
                  <a:gd name="connsiteY0" fmla="*/ 609637 h 609637"/>
                  <a:gd name="connsiteX1" fmla="*/ -1 w 511100"/>
                  <a:gd name="connsiteY1" fmla="*/ 0 h 609637"/>
                  <a:gd name="connsiteX0" fmla="*/ 509390 w 512853"/>
                  <a:gd name="connsiteY0" fmla="*/ 609637 h 609637"/>
                  <a:gd name="connsiteX1" fmla="*/ -1 w 512853"/>
                  <a:gd name="connsiteY1" fmla="*/ 0 h 609637"/>
                  <a:gd name="connsiteX0" fmla="*/ 516751 w 520171"/>
                  <a:gd name="connsiteY0" fmla="*/ 718334 h 718334"/>
                  <a:gd name="connsiteX1" fmla="*/ -1 w 520171"/>
                  <a:gd name="connsiteY1" fmla="*/ 1 h 718334"/>
                  <a:gd name="connsiteX0" fmla="*/ 516562 w 519982"/>
                  <a:gd name="connsiteY0" fmla="*/ 770091 h 770091"/>
                  <a:gd name="connsiteX1" fmla="*/ -1 w 519982"/>
                  <a:gd name="connsiteY1" fmla="*/ 1 h 770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19982" h="770091">
                    <a:moveTo>
                      <a:pt x="516562" y="770091"/>
                    </a:moveTo>
                    <a:cubicBezTo>
                      <a:pt x="566376" y="475886"/>
                      <a:pt x="56464" y="188372"/>
                      <a:pt x="-1" y="1"/>
                    </a:cubicBezTo>
                  </a:path>
                </a:pathLst>
              </a:custGeom>
              <a:noFill/>
              <a:ln w="34925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6D2C7741-29D4-4193-B1BC-CA74796F442B}"/>
              </a:ext>
            </a:extLst>
          </p:cNvPr>
          <p:cNvGrpSpPr/>
          <p:nvPr/>
        </p:nvGrpSpPr>
        <p:grpSpPr>
          <a:xfrm rot="20549562">
            <a:off x="4467479" y="1601221"/>
            <a:ext cx="2696656" cy="2621549"/>
            <a:chOff x="1319655" y="1235412"/>
            <a:chExt cx="3881519" cy="3773412"/>
          </a:xfrm>
        </p:grpSpPr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F4F52A6D-D7EE-44D5-9631-5574315A5FA3}"/>
                </a:ext>
              </a:extLst>
            </p:cNvPr>
            <p:cNvSpPr/>
            <p:nvPr/>
          </p:nvSpPr>
          <p:spPr>
            <a:xfrm>
              <a:off x="1319655" y="2389447"/>
              <a:ext cx="3881519" cy="1636304"/>
            </a:xfrm>
            <a:custGeom>
              <a:avLst/>
              <a:gdLst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124360 w 3881519"/>
                <a:gd name="connsiteY2" fmla="*/ 590496 h 1642648"/>
                <a:gd name="connsiteX3" fmla="*/ 2099600 w 3881519"/>
                <a:gd name="connsiteY3" fmla="*/ 639836 h 1642648"/>
                <a:gd name="connsiteX4" fmla="*/ 2277169 w 3881519"/>
                <a:gd name="connsiteY4" fmla="*/ 1154705 h 1642648"/>
                <a:gd name="connsiteX5" fmla="*/ 2283619 w 3881519"/>
                <a:gd name="connsiteY5" fmla="*/ 1168698 h 1642648"/>
                <a:gd name="connsiteX6" fmla="*/ 2349324 w 3881519"/>
                <a:gd name="connsiteY6" fmla="*/ 1182448 h 1642648"/>
                <a:gd name="connsiteX7" fmla="*/ 2773487 w 3881519"/>
                <a:gd name="connsiteY7" fmla="*/ 820339 h 1642648"/>
                <a:gd name="connsiteX8" fmla="*/ 2868881 w 3881519"/>
                <a:gd name="connsiteY8" fmla="*/ 739059 h 1642648"/>
                <a:gd name="connsiteX9" fmla="*/ 2870586 w 3881519"/>
                <a:gd name="connsiteY9" fmla="*/ 702435 h 1642648"/>
                <a:gd name="connsiteX10" fmla="*/ 2419289 w 3881519"/>
                <a:gd name="connsiteY10" fmla="*/ 265009 h 1642648"/>
                <a:gd name="connsiteX11" fmla="*/ 3220040 w 3881519"/>
                <a:gd name="connsiteY11" fmla="*/ 242 h 1642648"/>
                <a:gd name="connsiteX12" fmla="*/ 3252284 w 3881519"/>
                <a:gd name="connsiteY12" fmla="*/ 25673 h 1642648"/>
                <a:gd name="connsiteX13" fmla="*/ 3547714 w 3881519"/>
                <a:gd name="connsiteY13" fmla="*/ 710223 h 1642648"/>
                <a:gd name="connsiteX14" fmla="*/ 3875631 w 3881519"/>
                <a:gd name="connsiteY14" fmla="*/ 1468387 h 1642648"/>
                <a:gd name="connsiteX15" fmla="*/ 3856529 w 3881519"/>
                <a:gd name="connsiteY15" fmla="*/ 1500266 h 1642648"/>
                <a:gd name="connsiteX16" fmla="*/ 3627533 w 3881519"/>
                <a:gd name="connsiteY16" fmla="*/ 1507080 h 1642648"/>
                <a:gd name="connsiteX17" fmla="*/ 3618042 w 3881519"/>
                <a:gd name="connsiteY17" fmla="*/ 1472768 h 1642648"/>
                <a:gd name="connsiteX18" fmla="*/ 3598696 w 3881519"/>
                <a:gd name="connsiteY18" fmla="*/ 1395868 h 1642648"/>
                <a:gd name="connsiteX19" fmla="*/ 3435650 w 3881519"/>
                <a:gd name="connsiteY19" fmla="*/ 1069045 h 1642648"/>
                <a:gd name="connsiteX20" fmla="*/ 3421657 w 3881519"/>
                <a:gd name="connsiteY20" fmla="*/ 1049090 h 1642648"/>
                <a:gd name="connsiteX21" fmla="*/ 3387101 w 3881519"/>
                <a:gd name="connsiteY21" fmla="*/ 980830 h 1642648"/>
                <a:gd name="connsiteX22" fmla="*/ 3231234 w 3881519"/>
                <a:gd name="connsiteY22" fmla="*/ 587694 h 1642648"/>
                <a:gd name="connsiteX23" fmla="*/ 3160783 w 3881519"/>
                <a:gd name="connsiteY23" fmla="*/ 409560 h 1642648"/>
                <a:gd name="connsiteX24" fmla="*/ 3147398 w 3881519"/>
                <a:gd name="connsiteY24" fmla="*/ 390823 h 1642648"/>
                <a:gd name="connsiteX25" fmla="*/ 3117345 w 3881519"/>
                <a:gd name="connsiteY25" fmla="*/ 459935 h 1642648"/>
                <a:gd name="connsiteX26" fmla="*/ 2985448 w 3881519"/>
                <a:gd name="connsiteY26" fmla="*/ 796491 h 1642648"/>
                <a:gd name="connsiteX27" fmla="*/ 2855498 w 3881519"/>
                <a:gd name="connsiteY27" fmla="*/ 1130493 h 1642648"/>
                <a:gd name="connsiteX28" fmla="*/ 2814006 w 3881519"/>
                <a:gd name="connsiteY28" fmla="*/ 1242191 h 1642648"/>
                <a:gd name="connsiteX29" fmla="*/ 2791982 w 3881519"/>
                <a:gd name="connsiteY29" fmla="*/ 1266161 h 1642648"/>
                <a:gd name="connsiteX30" fmla="*/ 2636846 w 3881519"/>
                <a:gd name="connsiteY30" fmla="*/ 1530685 h 1642648"/>
                <a:gd name="connsiteX31" fmla="*/ 2571383 w 3881519"/>
                <a:gd name="connsiteY31" fmla="*/ 1568040 h 1642648"/>
                <a:gd name="connsiteX32" fmla="*/ 2119842 w 3881519"/>
                <a:gd name="connsiteY32" fmla="*/ 1581059 h 1642648"/>
                <a:gd name="connsiteX33" fmla="*/ 1699208 w 3881519"/>
                <a:gd name="connsiteY33" fmla="*/ 1593836 h 1642648"/>
                <a:gd name="connsiteX34" fmla="*/ 1355959 w 3881519"/>
                <a:gd name="connsiteY34" fmla="*/ 1604543 h 1642648"/>
                <a:gd name="connsiteX35" fmla="*/ 1331578 w 3881519"/>
                <a:gd name="connsiteY35" fmla="*/ 1604497 h 1642648"/>
                <a:gd name="connsiteX36" fmla="*/ 1323684 w 3881519"/>
                <a:gd name="connsiteY36" fmla="*/ 1600138 h 1642648"/>
                <a:gd name="connsiteX37" fmla="*/ 1220394 w 3881519"/>
                <a:gd name="connsiteY37" fmla="*/ 1606530 h 1642648"/>
                <a:gd name="connsiteX38" fmla="*/ 0 w 3881519"/>
                <a:gd name="connsiteY38" fmla="*/ 1636304 h 1642648"/>
                <a:gd name="connsiteX39" fmla="*/ 53051 w 3881519"/>
                <a:gd name="connsiteY39" fmla="*/ 1510369 h 1642648"/>
                <a:gd name="connsiteX40" fmla="*/ 601079 w 3881519"/>
                <a:gd name="connsiteY40" fmla="*/ 220601 h 1642648"/>
                <a:gd name="connsiteX41" fmla="*/ 674693 w 3881519"/>
                <a:gd name="connsiteY41" fmla="*/ 165238 h 1642648"/>
                <a:gd name="connsiteX42" fmla="*/ 2181858 w 3881519"/>
                <a:gd name="connsiteY42" fmla="*/ 71886 h 1642648"/>
                <a:gd name="connsiteX43" fmla="*/ 2234897 w 3881519"/>
                <a:gd name="connsiteY43" fmla="*/ 70582 h 1642648"/>
                <a:gd name="connsiteX44" fmla="*/ 2233731 w 3881519"/>
                <a:gd name="connsiteY44" fmla="*/ 69354 h 1642648"/>
                <a:gd name="connsiteX45" fmla="*/ 2263664 w 3881519"/>
                <a:gd name="connsiteY45" fmla="*/ 58403 h 1642648"/>
                <a:gd name="connsiteX46" fmla="*/ 2408093 w 3881519"/>
                <a:gd name="connsiteY46" fmla="*/ 54023 h 1642648"/>
                <a:gd name="connsiteX47" fmla="*/ 2645728 w 3881519"/>
                <a:gd name="connsiteY47" fmla="*/ 38083 h 1642648"/>
                <a:gd name="connsiteX48" fmla="*/ 3105785 w 3881519"/>
                <a:gd name="connsiteY48" fmla="*/ 7907 h 1642648"/>
                <a:gd name="connsiteX49" fmla="*/ 3220040 w 3881519"/>
                <a:gd name="connsiteY49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099600 w 3881519"/>
                <a:gd name="connsiteY2" fmla="*/ 639836 h 1642648"/>
                <a:gd name="connsiteX3" fmla="*/ 2277169 w 3881519"/>
                <a:gd name="connsiteY3" fmla="*/ 1154705 h 1642648"/>
                <a:gd name="connsiteX4" fmla="*/ 2283619 w 3881519"/>
                <a:gd name="connsiteY4" fmla="*/ 1168698 h 1642648"/>
                <a:gd name="connsiteX5" fmla="*/ 2349324 w 3881519"/>
                <a:gd name="connsiteY5" fmla="*/ 1182448 h 1642648"/>
                <a:gd name="connsiteX6" fmla="*/ 2773487 w 3881519"/>
                <a:gd name="connsiteY6" fmla="*/ 820339 h 1642648"/>
                <a:gd name="connsiteX7" fmla="*/ 2868881 w 3881519"/>
                <a:gd name="connsiteY7" fmla="*/ 739059 h 1642648"/>
                <a:gd name="connsiteX8" fmla="*/ 2870586 w 3881519"/>
                <a:gd name="connsiteY8" fmla="*/ 702435 h 1642648"/>
                <a:gd name="connsiteX9" fmla="*/ 2419289 w 3881519"/>
                <a:gd name="connsiteY9" fmla="*/ 265009 h 1642648"/>
                <a:gd name="connsiteX10" fmla="*/ 2293014 w 3881519"/>
                <a:gd name="connsiteY10" fmla="*/ 131863 h 1642648"/>
                <a:gd name="connsiteX11" fmla="*/ 3220040 w 3881519"/>
                <a:gd name="connsiteY11" fmla="*/ 242 h 1642648"/>
                <a:gd name="connsiteX12" fmla="*/ 3252284 w 3881519"/>
                <a:gd name="connsiteY12" fmla="*/ 25673 h 1642648"/>
                <a:gd name="connsiteX13" fmla="*/ 3547714 w 3881519"/>
                <a:gd name="connsiteY13" fmla="*/ 710223 h 1642648"/>
                <a:gd name="connsiteX14" fmla="*/ 3875631 w 3881519"/>
                <a:gd name="connsiteY14" fmla="*/ 1468387 h 1642648"/>
                <a:gd name="connsiteX15" fmla="*/ 3856529 w 3881519"/>
                <a:gd name="connsiteY15" fmla="*/ 1500266 h 1642648"/>
                <a:gd name="connsiteX16" fmla="*/ 3627533 w 3881519"/>
                <a:gd name="connsiteY16" fmla="*/ 1507080 h 1642648"/>
                <a:gd name="connsiteX17" fmla="*/ 3618042 w 3881519"/>
                <a:gd name="connsiteY17" fmla="*/ 1472768 h 1642648"/>
                <a:gd name="connsiteX18" fmla="*/ 3598696 w 3881519"/>
                <a:gd name="connsiteY18" fmla="*/ 1395868 h 1642648"/>
                <a:gd name="connsiteX19" fmla="*/ 3435650 w 3881519"/>
                <a:gd name="connsiteY19" fmla="*/ 1069045 h 1642648"/>
                <a:gd name="connsiteX20" fmla="*/ 3421657 w 3881519"/>
                <a:gd name="connsiteY20" fmla="*/ 1049090 h 1642648"/>
                <a:gd name="connsiteX21" fmla="*/ 3387101 w 3881519"/>
                <a:gd name="connsiteY21" fmla="*/ 980830 h 1642648"/>
                <a:gd name="connsiteX22" fmla="*/ 3231234 w 3881519"/>
                <a:gd name="connsiteY22" fmla="*/ 587694 h 1642648"/>
                <a:gd name="connsiteX23" fmla="*/ 3160783 w 3881519"/>
                <a:gd name="connsiteY23" fmla="*/ 409560 h 1642648"/>
                <a:gd name="connsiteX24" fmla="*/ 3147398 w 3881519"/>
                <a:gd name="connsiteY24" fmla="*/ 390823 h 1642648"/>
                <a:gd name="connsiteX25" fmla="*/ 3117345 w 3881519"/>
                <a:gd name="connsiteY25" fmla="*/ 459935 h 1642648"/>
                <a:gd name="connsiteX26" fmla="*/ 2985448 w 3881519"/>
                <a:gd name="connsiteY26" fmla="*/ 796491 h 1642648"/>
                <a:gd name="connsiteX27" fmla="*/ 2855498 w 3881519"/>
                <a:gd name="connsiteY27" fmla="*/ 1130493 h 1642648"/>
                <a:gd name="connsiteX28" fmla="*/ 2814006 w 3881519"/>
                <a:gd name="connsiteY28" fmla="*/ 1242191 h 1642648"/>
                <a:gd name="connsiteX29" fmla="*/ 2791982 w 3881519"/>
                <a:gd name="connsiteY29" fmla="*/ 1266161 h 1642648"/>
                <a:gd name="connsiteX30" fmla="*/ 2636846 w 3881519"/>
                <a:gd name="connsiteY30" fmla="*/ 1530685 h 1642648"/>
                <a:gd name="connsiteX31" fmla="*/ 2571383 w 3881519"/>
                <a:gd name="connsiteY31" fmla="*/ 1568040 h 1642648"/>
                <a:gd name="connsiteX32" fmla="*/ 2119842 w 3881519"/>
                <a:gd name="connsiteY32" fmla="*/ 1581059 h 1642648"/>
                <a:gd name="connsiteX33" fmla="*/ 1699208 w 3881519"/>
                <a:gd name="connsiteY33" fmla="*/ 1593836 h 1642648"/>
                <a:gd name="connsiteX34" fmla="*/ 1355959 w 3881519"/>
                <a:gd name="connsiteY34" fmla="*/ 1604543 h 1642648"/>
                <a:gd name="connsiteX35" fmla="*/ 1331578 w 3881519"/>
                <a:gd name="connsiteY35" fmla="*/ 1604497 h 1642648"/>
                <a:gd name="connsiteX36" fmla="*/ 1323684 w 3881519"/>
                <a:gd name="connsiteY36" fmla="*/ 1600138 h 1642648"/>
                <a:gd name="connsiteX37" fmla="*/ 1220394 w 3881519"/>
                <a:gd name="connsiteY37" fmla="*/ 1606530 h 1642648"/>
                <a:gd name="connsiteX38" fmla="*/ 0 w 3881519"/>
                <a:gd name="connsiteY38" fmla="*/ 1636304 h 1642648"/>
                <a:gd name="connsiteX39" fmla="*/ 53051 w 3881519"/>
                <a:gd name="connsiteY39" fmla="*/ 1510369 h 1642648"/>
                <a:gd name="connsiteX40" fmla="*/ 601079 w 3881519"/>
                <a:gd name="connsiteY40" fmla="*/ 220601 h 1642648"/>
                <a:gd name="connsiteX41" fmla="*/ 674693 w 3881519"/>
                <a:gd name="connsiteY41" fmla="*/ 165238 h 1642648"/>
                <a:gd name="connsiteX42" fmla="*/ 2181858 w 3881519"/>
                <a:gd name="connsiteY42" fmla="*/ 71886 h 1642648"/>
                <a:gd name="connsiteX43" fmla="*/ 2234897 w 3881519"/>
                <a:gd name="connsiteY43" fmla="*/ 70582 h 1642648"/>
                <a:gd name="connsiteX44" fmla="*/ 2233731 w 3881519"/>
                <a:gd name="connsiteY44" fmla="*/ 69354 h 1642648"/>
                <a:gd name="connsiteX45" fmla="*/ 2263664 w 3881519"/>
                <a:gd name="connsiteY45" fmla="*/ 58403 h 1642648"/>
                <a:gd name="connsiteX46" fmla="*/ 2408093 w 3881519"/>
                <a:gd name="connsiteY46" fmla="*/ 54023 h 1642648"/>
                <a:gd name="connsiteX47" fmla="*/ 2645728 w 3881519"/>
                <a:gd name="connsiteY47" fmla="*/ 38083 h 1642648"/>
                <a:gd name="connsiteX48" fmla="*/ 3105785 w 3881519"/>
                <a:gd name="connsiteY48" fmla="*/ 7907 h 1642648"/>
                <a:gd name="connsiteX49" fmla="*/ 3220040 w 3881519"/>
                <a:gd name="connsiteY49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277169 w 3881519"/>
                <a:gd name="connsiteY2" fmla="*/ 1154705 h 1642648"/>
                <a:gd name="connsiteX3" fmla="*/ 2283619 w 3881519"/>
                <a:gd name="connsiteY3" fmla="*/ 1168698 h 1642648"/>
                <a:gd name="connsiteX4" fmla="*/ 2349324 w 3881519"/>
                <a:gd name="connsiteY4" fmla="*/ 1182448 h 1642648"/>
                <a:gd name="connsiteX5" fmla="*/ 2773487 w 3881519"/>
                <a:gd name="connsiteY5" fmla="*/ 820339 h 1642648"/>
                <a:gd name="connsiteX6" fmla="*/ 2868881 w 3881519"/>
                <a:gd name="connsiteY6" fmla="*/ 739059 h 1642648"/>
                <a:gd name="connsiteX7" fmla="*/ 2870586 w 3881519"/>
                <a:gd name="connsiteY7" fmla="*/ 702435 h 1642648"/>
                <a:gd name="connsiteX8" fmla="*/ 2419289 w 3881519"/>
                <a:gd name="connsiteY8" fmla="*/ 265009 h 1642648"/>
                <a:gd name="connsiteX9" fmla="*/ 2293014 w 3881519"/>
                <a:gd name="connsiteY9" fmla="*/ 131863 h 1642648"/>
                <a:gd name="connsiteX10" fmla="*/ 3220040 w 3881519"/>
                <a:gd name="connsiteY10" fmla="*/ 242 h 1642648"/>
                <a:gd name="connsiteX11" fmla="*/ 3252284 w 3881519"/>
                <a:gd name="connsiteY11" fmla="*/ 25673 h 1642648"/>
                <a:gd name="connsiteX12" fmla="*/ 3547714 w 3881519"/>
                <a:gd name="connsiteY12" fmla="*/ 710223 h 1642648"/>
                <a:gd name="connsiteX13" fmla="*/ 3875631 w 3881519"/>
                <a:gd name="connsiteY13" fmla="*/ 1468387 h 1642648"/>
                <a:gd name="connsiteX14" fmla="*/ 3856529 w 3881519"/>
                <a:gd name="connsiteY14" fmla="*/ 1500266 h 1642648"/>
                <a:gd name="connsiteX15" fmla="*/ 3627533 w 3881519"/>
                <a:gd name="connsiteY15" fmla="*/ 1507080 h 1642648"/>
                <a:gd name="connsiteX16" fmla="*/ 3618042 w 3881519"/>
                <a:gd name="connsiteY16" fmla="*/ 1472768 h 1642648"/>
                <a:gd name="connsiteX17" fmla="*/ 3598696 w 3881519"/>
                <a:gd name="connsiteY17" fmla="*/ 1395868 h 1642648"/>
                <a:gd name="connsiteX18" fmla="*/ 3435650 w 3881519"/>
                <a:gd name="connsiteY18" fmla="*/ 1069045 h 1642648"/>
                <a:gd name="connsiteX19" fmla="*/ 3421657 w 3881519"/>
                <a:gd name="connsiteY19" fmla="*/ 1049090 h 1642648"/>
                <a:gd name="connsiteX20" fmla="*/ 3387101 w 3881519"/>
                <a:gd name="connsiteY20" fmla="*/ 980830 h 1642648"/>
                <a:gd name="connsiteX21" fmla="*/ 3231234 w 3881519"/>
                <a:gd name="connsiteY21" fmla="*/ 587694 h 1642648"/>
                <a:gd name="connsiteX22" fmla="*/ 3160783 w 3881519"/>
                <a:gd name="connsiteY22" fmla="*/ 409560 h 1642648"/>
                <a:gd name="connsiteX23" fmla="*/ 3147398 w 3881519"/>
                <a:gd name="connsiteY23" fmla="*/ 390823 h 1642648"/>
                <a:gd name="connsiteX24" fmla="*/ 3117345 w 3881519"/>
                <a:gd name="connsiteY24" fmla="*/ 459935 h 1642648"/>
                <a:gd name="connsiteX25" fmla="*/ 2985448 w 3881519"/>
                <a:gd name="connsiteY25" fmla="*/ 796491 h 1642648"/>
                <a:gd name="connsiteX26" fmla="*/ 2855498 w 3881519"/>
                <a:gd name="connsiteY26" fmla="*/ 1130493 h 1642648"/>
                <a:gd name="connsiteX27" fmla="*/ 2814006 w 3881519"/>
                <a:gd name="connsiteY27" fmla="*/ 1242191 h 1642648"/>
                <a:gd name="connsiteX28" fmla="*/ 2791982 w 3881519"/>
                <a:gd name="connsiteY28" fmla="*/ 1266161 h 1642648"/>
                <a:gd name="connsiteX29" fmla="*/ 2636846 w 3881519"/>
                <a:gd name="connsiteY29" fmla="*/ 1530685 h 1642648"/>
                <a:gd name="connsiteX30" fmla="*/ 2571383 w 3881519"/>
                <a:gd name="connsiteY30" fmla="*/ 1568040 h 1642648"/>
                <a:gd name="connsiteX31" fmla="*/ 2119842 w 3881519"/>
                <a:gd name="connsiteY31" fmla="*/ 1581059 h 1642648"/>
                <a:gd name="connsiteX32" fmla="*/ 1699208 w 3881519"/>
                <a:gd name="connsiteY32" fmla="*/ 1593836 h 1642648"/>
                <a:gd name="connsiteX33" fmla="*/ 1355959 w 3881519"/>
                <a:gd name="connsiteY33" fmla="*/ 1604543 h 1642648"/>
                <a:gd name="connsiteX34" fmla="*/ 1331578 w 3881519"/>
                <a:gd name="connsiteY34" fmla="*/ 1604497 h 1642648"/>
                <a:gd name="connsiteX35" fmla="*/ 1323684 w 3881519"/>
                <a:gd name="connsiteY35" fmla="*/ 1600138 h 1642648"/>
                <a:gd name="connsiteX36" fmla="*/ 1220394 w 3881519"/>
                <a:gd name="connsiteY36" fmla="*/ 1606530 h 1642648"/>
                <a:gd name="connsiteX37" fmla="*/ 0 w 3881519"/>
                <a:gd name="connsiteY37" fmla="*/ 1636304 h 1642648"/>
                <a:gd name="connsiteX38" fmla="*/ 53051 w 3881519"/>
                <a:gd name="connsiteY38" fmla="*/ 1510369 h 1642648"/>
                <a:gd name="connsiteX39" fmla="*/ 601079 w 3881519"/>
                <a:gd name="connsiteY39" fmla="*/ 220601 h 1642648"/>
                <a:gd name="connsiteX40" fmla="*/ 674693 w 3881519"/>
                <a:gd name="connsiteY40" fmla="*/ 165238 h 1642648"/>
                <a:gd name="connsiteX41" fmla="*/ 2181858 w 3881519"/>
                <a:gd name="connsiteY41" fmla="*/ 71886 h 1642648"/>
                <a:gd name="connsiteX42" fmla="*/ 2234897 w 3881519"/>
                <a:gd name="connsiteY42" fmla="*/ 70582 h 1642648"/>
                <a:gd name="connsiteX43" fmla="*/ 2233731 w 3881519"/>
                <a:gd name="connsiteY43" fmla="*/ 69354 h 1642648"/>
                <a:gd name="connsiteX44" fmla="*/ 2263664 w 3881519"/>
                <a:gd name="connsiteY44" fmla="*/ 58403 h 1642648"/>
                <a:gd name="connsiteX45" fmla="*/ 2408093 w 3881519"/>
                <a:gd name="connsiteY45" fmla="*/ 54023 h 1642648"/>
                <a:gd name="connsiteX46" fmla="*/ 2645728 w 3881519"/>
                <a:gd name="connsiteY46" fmla="*/ 38083 h 1642648"/>
                <a:gd name="connsiteX47" fmla="*/ 3105785 w 3881519"/>
                <a:gd name="connsiteY47" fmla="*/ 7907 h 1642648"/>
                <a:gd name="connsiteX48" fmla="*/ 3220040 w 3881519"/>
                <a:gd name="connsiteY48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277169 w 3881519"/>
                <a:gd name="connsiteY2" fmla="*/ 1154705 h 1642648"/>
                <a:gd name="connsiteX3" fmla="*/ 2283619 w 3881519"/>
                <a:gd name="connsiteY3" fmla="*/ 1168698 h 1642648"/>
                <a:gd name="connsiteX4" fmla="*/ 2773487 w 3881519"/>
                <a:gd name="connsiteY4" fmla="*/ 820339 h 1642648"/>
                <a:gd name="connsiteX5" fmla="*/ 2868881 w 3881519"/>
                <a:gd name="connsiteY5" fmla="*/ 739059 h 1642648"/>
                <a:gd name="connsiteX6" fmla="*/ 2870586 w 3881519"/>
                <a:gd name="connsiteY6" fmla="*/ 702435 h 1642648"/>
                <a:gd name="connsiteX7" fmla="*/ 2419289 w 3881519"/>
                <a:gd name="connsiteY7" fmla="*/ 265009 h 1642648"/>
                <a:gd name="connsiteX8" fmla="*/ 2293014 w 3881519"/>
                <a:gd name="connsiteY8" fmla="*/ 131863 h 1642648"/>
                <a:gd name="connsiteX9" fmla="*/ 3220040 w 3881519"/>
                <a:gd name="connsiteY9" fmla="*/ 242 h 1642648"/>
                <a:gd name="connsiteX10" fmla="*/ 3252284 w 3881519"/>
                <a:gd name="connsiteY10" fmla="*/ 25673 h 1642648"/>
                <a:gd name="connsiteX11" fmla="*/ 3547714 w 3881519"/>
                <a:gd name="connsiteY11" fmla="*/ 710223 h 1642648"/>
                <a:gd name="connsiteX12" fmla="*/ 3875631 w 3881519"/>
                <a:gd name="connsiteY12" fmla="*/ 1468387 h 1642648"/>
                <a:gd name="connsiteX13" fmla="*/ 3856529 w 3881519"/>
                <a:gd name="connsiteY13" fmla="*/ 1500266 h 1642648"/>
                <a:gd name="connsiteX14" fmla="*/ 3627533 w 3881519"/>
                <a:gd name="connsiteY14" fmla="*/ 1507080 h 1642648"/>
                <a:gd name="connsiteX15" fmla="*/ 3618042 w 3881519"/>
                <a:gd name="connsiteY15" fmla="*/ 1472768 h 1642648"/>
                <a:gd name="connsiteX16" fmla="*/ 3598696 w 3881519"/>
                <a:gd name="connsiteY16" fmla="*/ 1395868 h 1642648"/>
                <a:gd name="connsiteX17" fmla="*/ 3435650 w 3881519"/>
                <a:gd name="connsiteY17" fmla="*/ 1069045 h 1642648"/>
                <a:gd name="connsiteX18" fmla="*/ 3421657 w 3881519"/>
                <a:gd name="connsiteY18" fmla="*/ 1049090 h 1642648"/>
                <a:gd name="connsiteX19" fmla="*/ 3387101 w 3881519"/>
                <a:gd name="connsiteY19" fmla="*/ 980830 h 1642648"/>
                <a:gd name="connsiteX20" fmla="*/ 3231234 w 3881519"/>
                <a:gd name="connsiteY20" fmla="*/ 587694 h 1642648"/>
                <a:gd name="connsiteX21" fmla="*/ 3160783 w 3881519"/>
                <a:gd name="connsiteY21" fmla="*/ 409560 h 1642648"/>
                <a:gd name="connsiteX22" fmla="*/ 3147398 w 3881519"/>
                <a:gd name="connsiteY22" fmla="*/ 390823 h 1642648"/>
                <a:gd name="connsiteX23" fmla="*/ 3117345 w 3881519"/>
                <a:gd name="connsiteY23" fmla="*/ 459935 h 1642648"/>
                <a:gd name="connsiteX24" fmla="*/ 2985448 w 3881519"/>
                <a:gd name="connsiteY24" fmla="*/ 796491 h 1642648"/>
                <a:gd name="connsiteX25" fmla="*/ 2855498 w 3881519"/>
                <a:gd name="connsiteY25" fmla="*/ 1130493 h 1642648"/>
                <a:gd name="connsiteX26" fmla="*/ 2814006 w 3881519"/>
                <a:gd name="connsiteY26" fmla="*/ 1242191 h 1642648"/>
                <a:gd name="connsiteX27" fmla="*/ 2791982 w 3881519"/>
                <a:gd name="connsiteY27" fmla="*/ 1266161 h 1642648"/>
                <a:gd name="connsiteX28" fmla="*/ 2636846 w 3881519"/>
                <a:gd name="connsiteY28" fmla="*/ 1530685 h 1642648"/>
                <a:gd name="connsiteX29" fmla="*/ 2571383 w 3881519"/>
                <a:gd name="connsiteY29" fmla="*/ 1568040 h 1642648"/>
                <a:gd name="connsiteX30" fmla="*/ 2119842 w 3881519"/>
                <a:gd name="connsiteY30" fmla="*/ 1581059 h 1642648"/>
                <a:gd name="connsiteX31" fmla="*/ 1699208 w 3881519"/>
                <a:gd name="connsiteY31" fmla="*/ 1593836 h 1642648"/>
                <a:gd name="connsiteX32" fmla="*/ 1355959 w 3881519"/>
                <a:gd name="connsiteY32" fmla="*/ 1604543 h 1642648"/>
                <a:gd name="connsiteX33" fmla="*/ 1331578 w 3881519"/>
                <a:gd name="connsiteY33" fmla="*/ 1604497 h 1642648"/>
                <a:gd name="connsiteX34" fmla="*/ 1323684 w 3881519"/>
                <a:gd name="connsiteY34" fmla="*/ 1600138 h 1642648"/>
                <a:gd name="connsiteX35" fmla="*/ 1220394 w 3881519"/>
                <a:gd name="connsiteY35" fmla="*/ 1606530 h 1642648"/>
                <a:gd name="connsiteX36" fmla="*/ 0 w 3881519"/>
                <a:gd name="connsiteY36" fmla="*/ 1636304 h 1642648"/>
                <a:gd name="connsiteX37" fmla="*/ 53051 w 3881519"/>
                <a:gd name="connsiteY37" fmla="*/ 1510369 h 1642648"/>
                <a:gd name="connsiteX38" fmla="*/ 601079 w 3881519"/>
                <a:gd name="connsiteY38" fmla="*/ 220601 h 1642648"/>
                <a:gd name="connsiteX39" fmla="*/ 674693 w 3881519"/>
                <a:gd name="connsiteY39" fmla="*/ 165238 h 1642648"/>
                <a:gd name="connsiteX40" fmla="*/ 2181858 w 3881519"/>
                <a:gd name="connsiteY40" fmla="*/ 71886 h 1642648"/>
                <a:gd name="connsiteX41" fmla="*/ 2234897 w 3881519"/>
                <a:gd name="connsiteY41" fmla="*/ 70582 h 1642648"/>
                <a:gd name="connsiteX42" fmla="*/ 2233731 w 3881519"/>
                <a:gd name="connsiteY42" fmla="*/ 69354 h 1642648"/>
                <a:gd name="connsiteX43" fmla="*/ 2263664 w 3881519"/>
                <a:gd name="connsiteY43" fmla="*/ 58403 h 1642648"/>
                <a:gd name="connsiteX44" fmla="*/ 2408093 w 3881519"/>
                <a:gd name="connsiteY44" fmla="*/ 54023 h 1642648"/>
                <a:gd name="connsiteX45" fmla="*/ 2645728 w 3881519"/>
                <a:gd name="connsiteY45" fmla="*/ 38083 h 1642648"/>
                <a:gd name="connsiteX46" fmla="*/ 3105785 w 3881519"/>
                <a:gd name="connsiteY46" fmla="*/ 7907 h 1642648"/>
                <a:gd name="connsiteX47" fmla="*/ 3220040 w 3881519"/>
                <a:gd name="connsiteY47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277169 w 3881519"/>
                <a:gd name="connsiteY2" fmla="*/ 1154705 h 1642648"/>
                <a:gd name="connsiteX3" fmla="*/ 2773487 w 3881519"/>
                <a:gd name="connsiteY3" fmla="*/ 820339 h 1642648"/>
                <a:gd name="connsiteX4" fmla="*/ 2868881 w 3881519"/>
                <a:gd name="connsiteY4" fmla="*/ 739059 h 1642648"/>
                <a:gd name="connsiteX5" fmla="*/ 2870586 w 3881519"/>
                <a:gd name="connsiteY5" fmla="*/ 702435 h 1642648"/>
                <a:gd name="connsiteX6" fmla="*/ 2419289 w 3881519"/>
                <a:gd name="connsiteY6" fmla="*/ 265009 h 1642648"/>
                <a:gd name="connsiteX7" fmla="*/ 2293014 w 3881519"/>
                <a:gd name="connsiteY7" fmla="*/ 131863 h 1642648"/>
                <a:gd name="connsiteX8" fmla="*/ 3220040 w 3881519"/>
                <a:gd name="connsiteY8" fmla="*/ 242 h 1642648"/>
                <a:gd name="connsiteX9" fmla="*/ 3252284 w 3881519"/>
                <a:gd name="connsiteY9" fmla="*/ 25673 h 1642648"/>
                <a:gd name="connsiteX10" fmla="*/ 3547714 w 3881519"/>
                <a:gd name="connsiteY10" fmla="*/ 710223 h 1642648"/>
                <a:gd name="connsiteX11" fmla="*/ 3875631 w 3881519"/>
                <a:gd name="connsiteY11" fmla="*/ 1468387 h 1642648"/>
                <a:gd name="connsiteX12" fmla="*/ 3856529 w 3881519"/>
                <a:gd name="connsiteY12" fmla="*/ 1500266 h 1642648"/>
                <a:gd name="connsiteX13" fmla="*/ 3627533 w 3881519"/>
                <a:gd name="connsiteY13" fmla="*/ 1507080 h 1642648"/>
                <a:gd name="connsiteX14" fmla="*/ 3618042 w 3881519"/>
                <a:gd name="connsiteY14" fmla="*/ 1472768 h 1642648"/>
                <a:gd name="connsiteX15" fmla="*/ 3598696 w 3881519"/>
                <a:gd name="connsiteY15" fmla="*/ 1395868 h 1642648"/>
                <a:gd name="connsiteX16" fmla="*/ 3435650 w 3881519"/>
                <a:gd name="connsiteY16" fmla="*/ 1069045 h 1642648"/>
                <a:gd name="connsiteX17" fmla="*/ 3421657 w 3881519"/>
                <a:gd name="connsiteY17" fmla="*/ 1049090 h 1642648"/>
                <a:gd name="connsiteX18" fmla="*/ 3387101 w 3881519"/>
                <a:gd name="connsiteY18" fmla="*/ 980830 h 1642648"/>
                <a:gd name="connsiteX19" fmla="*/ 3231234 w 3881519"/>
                <a:gd name="connsiteY19" fmla="*/ 587694 h 1642648"/>
                <a:gd name="connsiteX20" fmla="*/ 3160783 w 3881519"/>
                <a:gd name="connsiteY20" fmla="*/ 409560 h 1642648"/>
                <a:gd name="connsiteX21" fmla="*/ 3147398 w 3881519"/>
                <a:gd name="connsiteY21" fmla="*/ 390823 h 1642648"/>
                <a:gd name="connsiteX22" fmla="*/ 3117345 w 3881519"/>
                <a:gd name="connsiteY22" fmla="*/ 459935 h 1642648"/>
                <a:gd name="connsiteX23" fmla="*/ 2985448 w 3881519"/>
                <a:gd name="connsiteY23" fmla="*/ 796491 h 1642648"/>
                <a:gd name="connsiteX24" fmla="*/ 2855498 w 3881519"/>
                <a:gd name="connsiteY24" fmla="*/ 1130493 h 1642648"/>
                <a:gd name="connsiteX25" fmla="*/ 2814006 w 3881519"/>
                <a:gd name="connsiteY25" fmla="*/ 1242191 h 1642648"/>
                <a:gd name="connsiteX26" fmla="*/ 2791982 w 3881519"/>
                <a:gd name="connsiteY26" fmla="*/ 1266161 h 1642648"/>
                <a:gd name="connsiteX27" fmla="*/ 2636846 w 3881519"/>
                <a:gd name="connsiteY27" fmla="*/ 1530685 h 1642648"/>
                <a:gd name="connsiteX28" fmla="*/ 2571383 w 3881519"/>
                <a:gd name="connsiteY28" fmla="*/ 1568040 h 1642648"/>
                <a:gd name="connsiteX29" fmla="*/ 2119842 w 3881519"/>
                <a:gd name="connsiteY29" fmla="*/ 1581059 h 1642648"/>
                <a:gd name="connsiteX30" fmla="*/ 1699208 w 3881519"/>
                <a:gd name="connsiteY30" fmla="*/ 1593836 h 1642648"/>
                <a:gd name="connsiteX31" fmla="*/ 1355959 w 3881519"/>
                <a:gd name="connsiteY31" fmla="*/ 1604543 h 1642648"/>
                <a:gd name="connsiteX32" fmla="*/ 1331578 w 3881519"/>
                <a:gd name="connsiteY32" fmla="*/ 1604497 h 1642648"/>
                <a:gd name="connsiteX33" fmla="*/ 1323684 w 3881519"/>
                <a:gd name="connsiteY33" fmla="*/ 1600138 h 1642648"/>
                <a:gd name="connsiteX34" fmla="*/ 1220394 w 3881519"/>
                <a:gd name="connsiteY34" fmla="*/ 1606530 h 1642648"/>
                <a:gd name="connsiteX35" fmla="*/ 0 w 3881519"/>
                <a:gd name="connsiteY35" fmla="*/ 1636304 h 1642648"/>
                <a:gd name="connsiteX36" fmla="*/ 53051 w 3881519"/>
                <a:gd name="connsiteY36" fmla="*/ 1510369 h 1642648"/>
                <a:gd name="connsiteX37" fmla="*/ 601079 w 3881519"/>
                <a:gd name="connsiteY37" fmla="*/ 220601 h 1642648"/>
                <a:gd name="connsiteX38" fmla="*/ 674693 w 3881519"/>
                <a:gd name="connsiteY38" fmla="*/ 165238 h 1642648"/>
                <a:gd name="connsiteX39" fmla="*/ 2181858 w 3881519"/>
                <a:gd name="connsiteY39" fmla="*/ 71886 h 1642648"/>
                <a:gd name="connsiteX40" fmla="*/ 2234897 w 3881519"/>
                <a:gd name="connsiteY40" fmla="*/ 70582 h 1642648"/>
                <a:gd name="connsiteX41" fmla="*/ 2233731 w 3881519"/>
                <a:gd name="connsiteY41" fmla="*/ 69354 h 1642648"/>
                <a:gd name="connsiteX42" fmla="*/ 2263664 w 3881519"/>
                <a:gd name="connsiteY42" fmla="*/ 58403 h 1642648"/>
                <a:gd name="connsiteX43" fmla="*/ 2408093 w 3881519"/>
                <a:gd name="connsiteY43" fmla="*/ 54023 h 1642648"/>
                <a:gd name="connsiteX44" fmla="*/ 2645728 w 3881519"/>
                <a:gd name="connsiteY44" fmla="*/ 38083 h 1642648"/>
                <a:gd name="connsiteX45" fmla="*/ 3105785 w 3881519"/>
                <a:gd name="connsiteY45" fmla="*/ 7907 h 1642648"/>
                <a:gd name="connsiteX46" fmla="*/ 3220040 w 3881519"/>
                <a:gd name="connsiteY46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277169 w 3881519"/>
                <a:gd name="connsiteY2" fmla="*/ 1154705 h 1642648"/>
                <a:gd name="connsiteX3" fmla="*/ 2868881 w 3881519"/>
                <a:gd name="connsiteY3" fmla="*/ 739059 h 1642648"/>
                <a:gd name="connsiteX4" fmla="*/ 2870586 w 3881519"/>
                <a:gd name="connsiteY4" fmla="*/ 702435 h 1642648"/>
                <a:gd name="connsiteX5" fmla="*/ 2419289 w 3881519"/>
                <a:gd name="connsiteY5" fmla="*/ 265009 h 1642648"/>
                <a:gd name="connsiteX6" fmla="*/ 2293014 w 3881519"/>
                <a:gd name="connsiteY6" fmla="*/ 131863 h 1642648"/>
                <a:gd name="connsiteX7" fmla="*/ 3220040 w 3881519"/>
                <a:gd name="connsiteY7" fmla="*/ 242 h 1642648"/>
                <a:gd name="connsiteX8" fmla="*/ 3252284 w 3881519"/>
                <a:gd name="connsiteY8" fmla="*/ 25673 h 1642648"/>
                <a:gd name="connsiteX9" fmla="*/ 3547714 w 3881519"/>
                <a:gd name="connsiteY9" fmla="*/ 710223 h 1642648"/>
                <a:gd name="connsiteX10" fmla="*/ 3875631 w 3881519"/>
                <a:gd name="connsiteY10" fmla="*/ 1468387 h 1642648"/>
                <a:gd name="connsiteX11" fmla="*/ 3856529 w 3881519"/>
                <a:gd name="connsiteY11" fmla="*/ 1500266 h 1642648"/>
                <a:gd name="connsiteX12" fmla="*/ 3627533 w 3881519"/>
                <a:gd name="connsiteY12" fmla="*/ 1507080 h 1642648"/>
                <a:gd name="connsiteX13" fmla="*/ 3618042 w 3881519"/>
                <a:gd name="connsiteY13" fmla="*/ 1472768 h 1642648"/>
                <a:gd name="connsiteX14" fmla="*/ 3598696 w 3881519"/>
                <a:gd name="connsiteY14" fmla="*/ 1395868 h 1642648"/>
                <a:gd name="connsiteX15" fmla="*/ 3435650 w 3881519"/>
                <a:gd name="connsiteY15" fmla="*/ 1069045 h 1642648"/>
                <a:gd name="connsiteX16" fmla="*/ 3421657 w 3881519"/>
                <a:gd name="connsiteY16" fmla="*/ 1049090 h 1642648"/>
                <a:gd name="connsiteX17" fmla="*/ 3387101 w 3881519"/>
                <a:gd name="connsiteY17" fmla="*/ 980830 h 1642648"/>
                <a:gd name="connsiteX18" fmla="*/ 3231234 w 3881519"/>
                <a:gd name="connsiteY18" fmla="*/ 587694 h 1642648"/>
                <a:gd name="connsiteX19" fmla="*/ 3160783 w 3881519"/>
                <a:gd name="connsiteY19" fmla="*/ 409560 h 1642648"/>
                <a:gd name="connsiteX20" fmla="*/ 3147398 w 3881519"/>
                <a:gd name="connsiteY20" fmla="*/ 390823 h 1642648"/>
                <a:gd name="connsiteX21" fmla="*/ 3117345 w 3881519"/>
                <a:gd name="connsiteY21" fmla="*/ 459935 h 1642648"/>
                <a:gd name="connsiteX22" fmla="*/ 2985448 w 3881519"/>
                <a:gd name="connsiteY22" fmla="*/ 796491 h 1642648"/>
                <a:gd name="connsiteX23" fmla="*/ 2855498 w 3881519"/>
                <a:gd name="connsiteY23" fmla="*/ 1130493 h 1642648"/>
                <a:gd name="connsiteX24" fmla="*/ 2814006 w 3881519"/>
                <a:gd name="connsiteY24" fmla="*/ 1242191 h 1642648"/>
                <a:gd name="connsiteX25" fmla="*/ 2791982 w 3881519"/>
                <a:gd name="connsiteY25" fmla="*/ 1266161 h 1642648"/>
                <a:gd name="connsiteX26" fmla="*/ 2636846 w 3881519"/>
                <a:gd name="connsiteY26" fmla="*/ 1530685 h 1642648"/>
                <a:gd name="connsiteX27" fmla="*/ 2571383 w 3881519"/>
                <a:gd name="connsiteY27" fmla="*/ 1568040 h 1642648"/>
                <a:gd name="connsiteX28" fmla="*/ 2119842 w 3881519"/>
                <a:gd name="connsiteY28" fmla="*/ 1581059 h 1642648"/>
                <a:gd name="connsiteX29" fmla="*/ 1699208 w 3881519"/>
                <a:gd name="connsiteY29" fmla="*/ 1593836 h 1642648"/>
                <a:gd name="connsiteX30" fmla="*/ 1355959 w 3881519"/>
                <a:gd name="connsiteY30" fmla="*/ 1604543 h 1642648"/>
                <a:gd name="connsiteX31" fmla="*/ 1331578 w 3881519"/>
                <a:gd name="connsiteY31" fmla="*/ 1604497 h 1642648"/>
                <a:gd name="connsiteX32" fmla="*/ 1323684 w 3881519"/>
                <a:gd name="connsiteY32" fmla="*/ 1600138 h 1642648"/>
                <a:gd name="connsiteX33" fmla="*/ 1220394 w 3881519"/>
                <a:gd name="connsiteY33" fmla="*/ 1606530 h 1642648"/>
                <a:gd name="connsiteX34" fmla="*/ 0 w 3881519"/>
                <a:gd name="connsiteY34" fmla="*/ 1636304 h 1642648"/>
                <a:gd name="connsiteX35" fmla="*/ 53051 w 3881519"/>
                <a:gd name="connsiteY35" fmla="*/ 1510369 h 1642648"/>
                <a:gd name="connsiteX36" fmla="*/ 601079 w 3881519"/>
                <a:gd name="connsiteY36" fmla="*/ 220601 h 1642648"/>
                <a:gd name="connsiteX37" fmla="*/ 674693 w 3881519"/>
                <a:gd name="connsiteY37" fmla="*/ 165238 h 1642648"/>
                <a:gd name="connsiteX38" fmla="*/ 2181858 w 3881519"/>
                <a:gd name="connsiteY38" fmla="*/ 71886 h 1642648"/>
                <a:gd name="connsiteX39" fmla="*/ 2234897 w 3881519"/>
                <a:gd name="connsiteY39" fmla="*/ 70582 h 1642648"/>
                <a:gd name="connsiteX40" fmla="*/ 2233731 w 3881519"/>
                <a:gd name="connsiteY40" fmla="*/ 69354 h 1642648"/>
                <a:gd name="connsiteX41" fmla="*/ 2263664 w 3881519"/>
                <a:gd name="connsiteY41" fmla="*/ 58403 h 1642648"/>
                <a:gd name="connsiteX42" fmla="*/ 2408093 w 3881519"/>
                <a:gd name="connsiteY42" fmla="*/ 54023 h 1642648"/>
                <a:gd name="connsiteX43" fmla="*/ 2645728 w 3881519"/>
                <a:gd name="connsiteY43" fmla="*/ 38083 h 1642648"/>
                <a:gd name="connsiteX44" fmla="*/ 3105785 w 3881519"/>
                <a:gd name="connsiteY44" fmla="*/ 7907 h 1642648"/>
                <a:gd name="connsiteX45" fmla="*/ 3220040 w 3881519"/>
                <a:gd name="connsiteY45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868881 w 3881519"/>
                <a:gd name="connsiteY2" fmla="*/ 739059 h 1642648"/>
                <a:gd name="connsiteX3" fmla="*/ 2870586 w 3881519"/>
                <a:gd name="connsiteY3" fmla="*/ 702435 h 1642648"/>
                <a:gd name="connsiteX4" fmla="*/ 2419289 w 3881519"/>
                <a:gd name="connsiteY4" fmla="*/ 265009 h 1642648"/>
                <a:gd name="connsiteX5" fmla="*/ 2293014 w 3881519"/>
                <a:gd name="connsiteY5" fmla="*/ 131863 h 1642648"/>
                <a:gd name="connsiteX6" fmla="*/ 3220040 w 3881519"/>
                <a:gd name="connsiteY6" fmla="*/ 242 h 1642648"/>
                <a:gd name="connsiteX7" fmla="*/ 3252284 w 3881519"/>
                <a:gd name="connsiteY7" fmla="*/ 25673 h 1642648"/>
                <a:gd name="connsiteX8" fmla="*/ 3547714 w 3881519"/>
                <a:gd name="connsiteY8" fmla="*/ 710223 h 1642648"/>
                <a:gd name="connsiteX9" fmla="*/ 3875631 w 3881519"/>
                <a:gd name="connsiteY9" fmla="*/ 1468387 h 1642648"/>
                <a:gd name="connsiteX10" fmla="*/ 3856529 w 3881519"/>
                <a:gd name="connsiteY10" fmla="*/ 1500266 h 1642648"/>
                <a:gd name="connsiteX11" fmla="*/ 3627533 w 3881519"/>
                <a:gd name="connsiteY11" fmla="*/ 1507080 h 1642648"/>
                <a:gd name="connsiteX12" fmla="*/ 3618042 w 3881519"/>
                <a:gd name="connsiteY12" fmla="*/ 1472768 h 1642648"/>
                <a:gd name="connsiteX13" fmla="*/ 3598696 w 3881519"/>
                <a:gd name="connsiteY13" fmla="*/ 1395868 h 1642648"/>
                <a:gd name="connsiteX14" fmla="*/ 3435650 w 3881519"/>
                <a:gd name="connsiteY14" fmla="*/ 1069045 h 1642648"/>
                <a:gd name="connsiteX15" fmla="*/ 3421657 w 3881519"/>
                <a:gd name="connsiteY15" fmla="*/ 1049090 h 1642648"/>
                <a:gd name="connsiteX16" fmla="*/ 3387101 w 3881519"/>
                <a:gd name="connsiteY16" fmla="*/ 980830 h 1642648"/>
                <a:gd name="connsiteX17" fmla="*/ 3231234 w 3881519"/>
                <a:gd name="connsiteY17" fmla="*/ 587694 h 1642648"/>
                <a:gd name="connsiteX18" fmla="*/ 3160783 w 3881519"/>
                <a:gd name="connsiteY18" fmla="*/ 409560 h 1642648"/>
                <a:gd name="connsiteX19" fmla="*/ 3147398 w 3881519"/>
                <a:gd name="connsiteY19" fmla="*/ 390823 h 1642648"/>
                <a:gd name="connsiteX20" fmla="*/ 3117345 w 3881519"/>
                <a:gd name="connsiteY20" fmla="*/ 459935 h 1642648"/>
                <a:gd name="connsiteX21" fmla="*/ 2985448 w 3881519"/>
                <a:gd name="connsiteY21" fmla="*/ 796491 h 1642648"/>
                <a:gd name="connsiteX22" fmla="*/ 2855498 w 3881519"/>
                <a:gd name="connsiteY22" fmla="*/ 1130493 h 1642648"/>
                <a:gd name="connsiteX23" fmla="*/ 2814006 w 3881519"/>
                <a:gd name="connsiteY23" fmla="*/ 1242191 h 1642648"/>
                <a:gd name="connsiteX24" fmla="*/ 2791982 w 3881519"/>
                <a:gd name="connsiteY24" fmla="*/ 1266161 h 1642648"/>
                <a:gd name="connsiteX25" fmla="*/ 2636846 w 3881519"/>
                <a:gd name="connsiteY25" fmla="*/ 1530685 h 1642648"/>
                <a:gd name="connsiteX26" fmla="*/ 2571383 w 3881519"/>
                <a:gd name="connsiteY26" fmla="*/ 1568040 h 1642648"/>
                <a:gd name="connsiteX27" fmla="*/ 2119842 w 3881519"/>
                <a:gd name="connsiteY27" fmla="*/ 1581059 h 1642648"/>
                <a:gd name="connsiteX28" fmla="*/ 1699208 w 3881519"/>
                <a:gd name="connsiteY28" fmla="*/ 1593836 h 1642648"/>
                <a:gd name="connsiteX29" fmla="*/ 1355959 w 3881519"/>
                <a:gd name="connsiteY29" fmla="*/ 1604543 h 1642648"/>
                <a:gd name="connsiteX30" fmla="*/ 1331578 w 3881519"/>
                <a:gd name="connsiteY30" fmla="*/ 1604497 h 1642648"/>
                <a:gd name="connsiteX31" fmla="*/ 1323684 w 3881519"/>
                <a:gd name="connsiteY31" fmla="*/ 1600138 h 1642648"/>
                <a:gd name="connsiteX32" fmla="*/ 1220394 w 3881519"/>
                <a:gd name="connsiteY32" fmla="*/ 1606530 h 1642648"/>
                <a:gd name="connsiteX33" fmla="*/ 0 w 3881519"/>
                <a:gd name="connsiteY33" fmla="*/ 1636304 h 1642648"/>
                <a:gd name="connsiteX34" fmla="*/ 53051 w 3881519"/>
                <a:gd name="connsiteY34" fmla="*/ 1510369 h 1642648"/>
                <a:gd name="connsiteX35" fmla="*/ 601079 w 3881519"/>
                <a:gd name="connsiteY35" fmla="*/ 220601 h 1642648"/>
                <a:gd name="connsiteX36" fmla="*/ 674693 w 3881519"/>
                <a:gd name="connsiteY36" fmla="*/ 165238 h 1642648"/>
                <a:gd name="connsiteX37" fmla="*/ 2181858 w 3881519"/>
                <a:gd name="connsiteY37" fmla="*/ 71886 h 1642648"/>
                <a:gd name="connsiteX38" fmla="*/ 2234897 w 3881519"/>
                <a:gd name="connsiteY38" fmla="*/ 70582 h 1642648"/>
                <a:gd name="connsiteX39" fmla="*/ 2233731 w 3881519"/>
                <a:gd name="connsiteY39" fmla="*/ 69354 h 1642648"/>
                <a:gd name="connsiteX40" fmla="*/ 2263664 w 3881519"/>
                <a:gd name="connsiteY40" fmla="*/ 58403 h 1642648"/>
                <a:gd name="connsiteX41" fmla="*/ 2408093 w 3881519"/>
                <a:gd name="connsiteY41" fmla="*/ 54023 h 1642648"/>
                <a:gd name="connsiteX42" fmla="*/ 2645728 w 3881519"/>
                <a:gd name="connsiteY42" fmla="*/ 38083 h 1642648"/>
                <a:gd name="connsiteX43" fmla="*/ 3105785 w 3881519"/>
                <a:gd name="connsiteY43" fmla="*/ 7907 h 1642648"/>
                <a:gd name="connsiteX44" fmla="*/ 3220040 w 3881519"/>
                <a:gd name="connsiteY44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868881 w 3881519"/>
                <a:gd name="connsiteY2" fmla="*/ 739059 h 1642648"/>
                <a:gd name="connsiteX3" fmla="*/ 2419289 w 3881519"/>
                <a:gd name="connsiteY3" fmla="*/ 265009 h 1642648"/>
                <a:gd name="connsiteX4" fmla="*/ 2293014 w 3881519"/>
                <a:gd name="connsiteY4" fmla="*/ 131863 h 1642648"/>
                <a:gd name="connsiteX5" fmla="*/ 3220040 w 3881519"/>
                <a:gd name="connsiteY5" fmla="*/ 242 h 1642648"/>
                <a:gd name="connsiteX6" fmla="*/ 3252284 w 3881519"/>
                <a:gd name="connsiteY6" fmla="*/ 25673 h 1642648"/>
                <a:gd name="connsiteX7" fmla="*/ 3547714 w 3881519"/>
                <a:gd name="connsiteY7" fmla="*/ 710223 h 1642648"/>
                <a:gd name="connsiteX8" fmla="*/ 3875631 w 3881519"/>
                <a:gd name="connsiteY8" fmla="*/ 1468387 h 1642648"/>
                <a:gd name="connsiteX9" fmla="*/ 3856529 w 3881519"/>
                <a:gd name="connsiteY9" fmla="*/ 1500266 h 1642648"/>
                <a:gd name="connsiteX10" fmla="*/ 3627533 w 3881519"/>
                <a:gd name="connsiteY10" fmla="*/ 1507080 h 1642648"/>
                <a:gd name="connsiteX11" fmla="*/ 3618042 w 3881519"/>
                <a:gd name="connsiteY11" fmla="*/ 1472768 h 1642648"/>
                <a:gd name="connsiteX12" fmla="*/ 3598696 w 3881519"/>
                <a:gd name="connsiteY12" fmla="*/ 1395868 h 1642648"/>
                <a:gd name="connsiteX13" fmla="*/ 3435650 w 3881519"/>
                <a:gd name="connsiteY13" fmla="*/ 1069045 h 1642648"/>
                <a:gd name="connsiteX14" fmla="*/ 3421657 w 3881519"/>
                <a:gd name="connsiteY14" fmla="*/ 1049090 h 1642648"/>
                <a:gd name="connsiteX15" fmla="*/ 3387101 w 3881519"/>
                <a:gd name="connsiteY15" fmla="*/ 980830 h 1642648"/>
                <a:gd name="connsiteX16" fmla="*/ 3231234 w 3881519"/>
                <a:gd name="connsiteY16" fmla="*/ 587694 h 1642648"/>
                <a:gd name="connsiteX17" fmla="*/ 3160783 w 3881519"/>
                <a:gd name="connsiteY17" fmla="*/ 409560 h 1642648"/>
                <a:gd name="connsiteX18" fmla="*/ 3147398 w 3881519"/>
                <a:gd name="connsiteY18" fmla="*/ 390823 h 1642648"/>
                <a:gd name="connsiteX19" fmla="*/ 3117345 w 3881519"/>
                <a:gd name="connsiteY19" fmla="*/ 459935 h 1642648"/>
                <a:gd name="connsiteX20" fmla="*/ 2985448 w 3881519"/>
                <a:gd name="connsiteY20" fmla="*/ 796491 h 1642648"/>
                <a:gd name="connsiteX21" fmla="*/ 2855498 w 3881519"/>
                <a:gd name="connsiteY21" fmla="*/ 1130493 h 1642648"/>
                <a:gd name="connsiteX22" fmla="*/ 2814006 w 3881519"/>
                <a:gd name="connsiteY22" fmla="*/ 1242191 h 1642648"/>
                <a:gd name="connsiteX23" fmla="*/ 2791982 w 3881519"/>
                <a:gd name="connsiteY23" fmla="*/ 1266161 h 1642648"/>
                <a:gd name="connsiteX24" fmla="*/ 2636846 w 3881519"/>
                <a:gd name="connsiteY24" fmla="*/ 1530685 h 1642648"/>
                <a:gd name="connsiteX25" fmla="*/ 2571383 w 3881519"/>
                <a:gd name="connsiteY25" fmla="*/ 1568040 h 1642648"/>
                <a:gd name="connsiteX26" fmla="*/ 2119842 w 3881519"/>
                <a:gd name="connsiteY26" fmla="*/ 1581059 h 1642648"/>
                <a:gd name="connsiteX27" fmla="*/ 1699208 w 3881519"/>
                <a:gd name="connsiteY27" fmla="*/ 1593836 h 1642648"/>
                <a:gd name="connsiteX28" fmla="*/ 1355959 w 3881519"/>
                <a:gd name="connsiteY28" fmla="*/ 1604543 h 1642648"/>
                <a:gd name="connsiteX29" fmla="*/ 1331578 w 3881519"/>
                <a:gd name="connsiteY29" fmla="*/ 1604497 h 1642648"/>
                <a:gd name="connsiteX30" fmla="*/ 1323684 w 3881519"/>
                <a:gd name="connsiteY30" fmla="*/ 1600138 h 1642648"/>
                <a:gd name="connsiteX31" fmla="*/ 1220394 w 3881519"/>
                <a:gd name="connsiteY31" fmla="*/ 1606530 h 1642648"/>
                <a:gd name="connsiteX32" fmla="*/ 0 w 3881519"/>
                <a:gd name="connsiteY32" fmla="*/ 1636304 h 1642648"/>
                <a:gd name="connsiteX33" fmla="*/ 53051 w 3881519"/>
                <a:gd name="connsiteY33" fmla="*/ 1510369 h 1642648"/>
                <a:gd name="connsiteX34" fmla="*/ 601079 w 3881519"/>
                <a:gd name="connsiteY34" fmla="*/ 220601 h 1642648"/>
                <a:gd name="connsiteX35" fmla="*/ 674693 w 3881519"/>
                <a:gd name="connsiteY35" fmla="*/ 165238 h 1642648"/>
                <a:gd name="connsiteX36" fmla="*/ 2181858 w 3881519"/>
                <a:gd name="connsiteY36" fmla="*/ 71886 h 1642648"/>
                <a:gd name="connsiteX37" fmla="*/ 2234897 w 3881519"/>
                <a:gd name="connsiteY37" fmla="*/ 70582 h 1642648"/>
                <a:gd name="connsiteX38" fmla="*/ 2233731 w 3881519"/>
                <a:gd name="connsiteY38" fmla="*/ 69354 h 1642648"/>
                <a:gd name="connsiteX39" fmla="*/ 2263664 w 3881519"/>
                <a:gd name="connsiteY39" fmla="*/ 58403 h 1642648"/>
                <a:gd name="connsiteX40" fmla="*/ 2408093 w 3881519"/>
                <a:gd name="connsiteY40" fmla="*/ 54023 h 1642648"/>
                <a:gd name="connsiteX41" fmla="*/ 2645728 w 3881519"/>
                <a:gd name="connsiteY41" fmla="*/ 38083 h 1642648"/>
                <a:gd name="connsiteX42" fmla="*/ 3105785 w 3881519"/>
                <a:gd name="connsiteY42" fmla="*/ 7907 h 1642648"/>
                <a:gd name="connsiteX43" fmla="*/ 3220040 w 3881519"/>
                <a:gd name="connsiteY43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419289 w 3881519"/>
                <a:gd name="connsiteY2" fmla="*/ 265009 h 1642648"/>
                <a:gd name="connsiteX3" fmla="*/ 2293014 w 3881519"/>
                <a:gd name="connsiteY3" fmla="*/ 131863 h 1642648"/>
                <a:gd name="connsiteX4" fmla="*/ 3220040 w 3881519"/>
                <a:gd name="connsiteY4" fmla="*/ 242 h 1642648"/>
                <a:gd name="connsiteX5" fmla="*/ 3252284 w 3881519"/>
                <a:gd name="connsiteY5" fmla="*/ 25673 h 1642648"/>
                <a:gd name="connsiteX6" fmla="*/ 3547714 w 3881519"/>
                <a:gd name="connsiteY6" fmla="*/ 710223 h 1642648"/>
                <a:gd name="connsiteX7" fmla="*/ 3875631 w 3881519"/>
                <a:gd name="connsiteY7" fmla="*/ 1468387 h 1642648"/>
                <a:gd name="connsiteX8" fmla="*/ 3856529 w 3881519"/>
                <a:gd name="connsiteY8" fmla="*/ 1500266 h 1642648"/>
                <a:gd name="connsiteX9" fmla="*/ 3627533 w 3881519"/>
                <a:gd name="connsiteY9" fmla="*/ 1507080 h 1642648"/>
                <a:gd name="connsiteX10" fmla="*/ 3618042 w 3881519"/>
                <a:gd name="connsiteY10" fmla="*/ 1472768 h 1642648"/>
                <a:gd name="connsiteX11" fmla="*/ 3598696 w 3881519"/>
                <a:gd name="connsiteY11" fmla="*/ 1395868 h 1642648"/>
                <a:gd name="connsiteX12" fmla="*/ 3435650 w 3881519"/>
                <a:gd name="connsiteY12" fmla="*/ 1069045 h 1642648"/>
                <a:gd name="connsiteX13" fmla="*/ 3421657 w 3881519"/>
                <a:gd name="connsiteY13" fmla="*/ 1049090 h 1642648"/>
                <a:gd name="connsiteX14" fmla="*/ 3387101 w 3881519"/>
                <a:gd name="connsiteY14" fmla="*/ 980830 h 1642648"/>
                <a:gd name="connsiteX15" fmla="*/ 3231234 w 3881519"/>
                <a:gd name="connsiteY15" fmla="*/ 587694 h 1642648"/>
                <a:gd name="connsiteX16" fmla="*/ 3160783 w 3881519"/>
                <a:gd name="connsiteY16" fmla="*/ 409560 h 1642648"/>
                <a:gd name="connsiteX17" fmla="*/ 3147398 w 3881519"/>
                <a:gd name="connsiteY17" fmla="*/ 390823 h 1642648"/>
                <a:gd name="connsiteX18" fmla="*/ 3117345 w 3881519"/>
                <a:gd name="connsiteY18" fmla="*/ 459935 h 1642648"/>
                <a:gd name="connsiteX19" fmla="*/ 2985448 w 3881519"/>
                <a:gd name="connsiteY19" fmla="*/ 796491 h 1642648"/>
                <a:gd name="connsiteX20" fmla="*/ 2855498 w 3881519"/>
                <a:gd name="connsiteY20" fmla="*/ 1130493 h 1642648"/>
                <a:gd name="connsiteX21" fmla="*/ 2814006 w 3881519"/>
                <a:gd name="connsiteY21" fmla="*/ 1242191 h 1642648"/>
                <a:gd name="connsiteX22" fmla="*/ 2791982 w 3881519"/>
                <a:gd name="connsiteY22" fmla="*/ 1266161 h 1642648"/>
                <a:gd name="connsiteX23" fmla="*/ 2636846 w 3881519"/>
                <a:gd name="connsiteY23" fmla="*/ 1530685 h 1642648"/>
                <a:gd name="connsiteX24" fmla="*/ 2571383 w 3881519"/>
                <a:gd name="connsiteY24" fmla="*/ 1568040 h 1642648"/>
                <a:gd name="connsiteX25" fmla="*/ 2119842 w 3881519"/>
                <a:gd name="connsiteY25" fmla="*/ 1581059 h 1642648"/>
                <a:gd name="connsiteX26" fmla="*/ 1699208 w 3881519"/>
                <a:gd name="connsiteY26" fmla="*/ 1593836 h 1642648"/>
                <a:gd name="connsiteX27" fmla="*/ 1355959 w 3881519"/>
                <a:gd name="connsiteY27" fmla="*/ 1604543 h 1642648"/>
                <a:gd name="connsiteX28" fmla="*/ 1331578 w 3881519"/>
                <a:gd name="connsiteY28" fmla="*/ 1604497 h 1642648"/>
                <a:gd name="connsiteX29" fmla="*/ 1323684 w 3881519"/>
                <a:gd name="connsiteY29" fmla="*/ 1600138 h 1642648"/>
                <a:gd name="connsiteX30" fmla="*/ 1220394 w 3881519"/>
                <a:gd name="connsiteY30" fmla="*/ 1606530 h 1642648"/>
                <a:gd name="connsiteX31" fmla="*/ 0 w 3881519"/>
                <a:gd name="connsiteY31" fmla="*/ 1636304 h 1642648"/>
                <a:gd name="connsiteX32" fmla="*/ 53051 w 3881519"/>
                <a:gd name="connsiteY32" fmla="*/ 1510369 h 1642648"/>
                <a:gd name="connsiteX33" fmla="*/ 601079 w 3881519"/>
                <a:gd name="connsiteY33" fmla="*/ 220601 h 1642648"/>
                <a:gd name="connsiteX34" fmla="*/ 674693 w 3881519"/>
                <a:gd name="connsiteY34" fmla="*/ 165238 h 1642648"/>
                <a:gd name="connsiteX35" fmla="*/ 2181858 w 3881519"/>
                <a:gd name="connsiteY35" fmla="*/ 71886 h 1642648"/>
                <a:gd name="connsiteX36" fmla="*/ 2234897 w 3881519"/>
                <a:gd name="connsiteY36" fmla="*/ 70582 h 1642648"/>
                <a:gd name="connsiteX37" fmla="*/ 2233731 w 3881519"/>
                <a:gd name="connsiteY37" fmla="*/ 69354 h 1642648"/>
                <a:gd name="connsiteX38" fmla="*/ 2263664 w 3881519"/>
                <a:gd name="connsiteY38" fmla="*/ 58403 h 1642648"/>
                <a:gd name="connsiteX39" fmla="*/ 2408093 w 3881519"/>
                <a:gd name="connsiteY39" fmla="*/ 54023 h 1642648"/>
                <a:gd name="connsiteX40" fmla="*/ 2645728 w 3881519"/>
                <a:gd name="connsiteY40" fmla="*/ 38083 h 1642648"/>
                <a:gd name="connsiteX41" fmla="*/ 3105785 w 3881519"/>
                <a:gd name="connsiteY41" fmla="*/ 7907 h 1642648"/>
                <a:gd name="connsiteX42" fmla="*/ 3220040 w 3881519"/>
                <a:gd name="connsiteY42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293014 w 3881519"/>
                <a:gd name="connsiteY2" fmla="*/ 131863 h 1642648"/>
                <a:gd name="connsiteX3" fmla="*/ 3220040 w 3881519"/>
                <a:gd name="connsiteY3" fmla="*/ 242 h 1642648"/>
                <a:gd name="connsiteX4" fmla="*/ 3252284 w 3881519"/>
                <a:gd name="connsiteY4" fmla="*/ 25673 h 1642648"/>
                <a:gd name="connsiteX5" fmla="*/ 3547714 w 3881519"/>
                <a:gd name="connsiteY5" fmla="*/ 710223 h 1642648"/>
                <a:gd name="connsiteX6" fmla="*/ 3875631 w 3881519"/>
                <a:gd name="connsiteY6" fmla="*/ 1468387 h 1642648"/>
                <a:gd name="connsiteX7" fmla="*/ 3856529 w 3881519"/>
                <a:gd name="connsiteY7" fmla="*/ 1500266 h 1642648"/>
                <a:gd name="connsiteX8" fmla="*/ 3627533 w 3881519"/>
                <a:gd name="connsiteY8" fmla="*/ 1507080 h 1642648"/>
                <a:gd name="connsiteX9" fmla="*/ 3618042 w 3881519"/>
                <a:gd name="connsiteY9" fmla="*/ 1472768 h 1642648"/>
                <a:gd name="connsiteX10" fmla="*/ 3598696 w 3881519"/>
                <a:gd name="connsiteY10" fmla="*/ 1395868 h 1642648"/>
                <a:gd name="connsiteX11" fmla="*/ 3435650 w 3881519"/>
                <a:gd name="connsiteY11" fmla="*/ 1069045 h 1642648"/>
                <a:gd name="connsiteX12" fmla="*/ 3421657 w 3881519"/>
                <a:gd name="connsiteY12" fmla="*/ 1049090 h 1642648"/>
                <a:gd name="connsiteX13" fmla="*/ 3387101 w 3881519"/>
                <a:gd name="connsiteY13" fmla="*/ 980830 h 1642648"/>
                <a:gd name="connsiteX14" fmla="*/ 3231234 w 3881519"/>
                <a:gd name="connsiteY14" fmla="*/ 587694 h 1642648"/>
                <a:gd name="connsiteX15" fmla="*/ 3160783 w 3881519"/>
                <a:gd name="connsiteY15" fmla="*/ 409560 h 1642648"/>
                <a:gd name="connsiteX16" fmla="*/ 3147398 w 3881519"/>
                <a:gd name="connsiteY16" fmla="*/ 390823 h 1642648"/>
                <a:gd name="connsiteX17" fmla="*/ 3117345 w 3881519"/>
                <a:gd name="connsiteY17" fmla="*/ 459935 h 1642648"/>
                <a:gd name="connsiteX18" fmla="*/ 2985448 w 3881519"/>
                <a:gd name="connsiteY18" fmla="*/ 796491 h 1642648"/>
                <a:gd name="connsiteX19" fmla="*/ 2855498 w 3881519"/>
                <a:gd name="connsiteY19" fmla="*/ 1130493 h 1642648"/>
                <a:gd name="connsiteX20" fmla="*/ 2814006 w 3881519"/>
                <a:gd name="connsiteY20" fmla="*/ 1242191 h 1642648"/>
                <a:gd name="connsiteX21" fmla="*/ 2791982 w 3881519"/>
                <a:gd name="connsiteY21" fmla="*/ 1266161 h 1642648"/>
                <a:gd name="connsiteX22" fmla="*/ 2636846 w 3881519"/>
                <a:gd name="connsiteY22" fmla="*/ 1530685 h 1642648"/>
                <a:gd name="connsiteX23" fmla="*/ 2571383 w 3881519"/>
                <a:gd name="connsiteY23" fmla="*/ 1568040 h 1642648"/>
                <a:gd name="connsiteX24" fmla="*/ 2119842 w 3881519"/>
                <a:gd name="connsiteY24" fmla="*/ 1581059 h 1642648"/>
                <a:gd name="connsiteX25" fmla="*/ 1699208 w 3881519"/>
                <a:gd name="connsiteY25" fmla="*/ 1593836 h 1642648"/>
                <a:gd name="connsiteX26" fmla="*/ 1355959 w 3881519"/>
                <a:gd name="connsiteY26" fmla="*/ 1604543 h 1642648"/>
                <a:gd name="connsiteX27" fmla="*/ 1331578 w 3881519"/>
                <a:gd name="connsiteY27" fmla="*/ 1604497 h 1642648"/>
                <a:gd name="connsiteX28" fmla="*/ 1323684 w 3881519"/>
                <a:gd name="connsiteY28" fmla="*/ 1600138 h 1642648"/>
                <a:gd name="connsiteX29" fmla="*/ 1220394 w 3881519"/>
                <a:gd name="connsiteY29" fmla="*/ 1606530 h 1642648"/>
                <a:gd name="connsiteX30" fmla="*/ 0 w 3881519"/>
                <a:gd name="connsiteY30" fmla="*/ 1636304 h 1642648"/>
                <a:gd name="connsiteX31" fmla="*/ 53051 w 3881519"/>
                <a:gd name="connsiteY31" fmla="*/ 1510369 h 1642648"/>
                <a:gd name="connsiteX32" fmla="*/ 601079 w 3881519"/>
                <a:gd name="connsiteY32" fmla="*/ 220601 h 1642648"/>
                <a:gd name="connsiteX33" fmla="*/ 674693 w 3881519"/>
                <a:gd name="connsiteY33" fmla="*/ 165238 h 1642648"/>
                <a:gd name="connsiteX34" fmla="*/ 2181858 w 3881519"/>
                <a:gd name="connsiteY34" fmla="*/ 71886 h 1642648"/>
                <a:gd name="connsiteX35" fmla="*/ 2234897 w 3881519"/>
                <a:gd name="connsiteY35" fmla="*/ 70582 h 1642648"/>
                <a:gd name="connsiteX36" fmla="*/ 2233731 w 3881519"/>
                <a:gd name="connsiteY36" fmla="*/ 69354 h 1642648"/>
                <a:gd name="connsiteX37" fmla="*/ 2263664 w 3881519"/>
                <a:gd name="connsiteY37" fmla="*/ 58403 h 1642648"/>
                <a:gd name="connsiteX38" fmla="*/ 2408093 w 3881519"/>
                <a:gd name="connsiteY38" fmla="*/ 54023 h 1642648"/>
                <a:gd name="connsiteX39" fmla="*/ 2645728 w 3881519"/>
                <a:gd name="connsiteY39" fmla="*/ 38083 h 1642648"/>
                <a:gd name="connsiteX40" fmla="*/ 3105785 w 3881519"/>
                <a:gd name="connsiteY40" fmla="*/ 7907 h 1642648"/>
                <a:gd name="connsiteX41" fmla="*/ 3220040 w 3881519"/>
                <a:gd name="connsiteY41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547714 w 3881519"/>
                <a:gd name="connsiteY2" fmla="*/ 710223 h 1642648"/>
                <a:gd name="connsiteX3" fmla="*/ 3875631 w 3881519"/>
                <a:gd name="connsiteY3" fmla="*/ 1468387 h 1642648"/>
                <a:gd name="connsiteX4" fmla="*/ 3856529 w 3881519"/>
                <a:gd name="connsiteY4" fmla="*/ 1500266 h 1642648"/>
                <a:gd name="connsiteX5" fmla="*/ 3627533 w 3881519"/>
                <a:gd name="connsiteY5" fmla="*/ 1507080 h 1642648"/>
                <a:gd name="connsiteX6" fmla="*/ 3618042 w 3881519"/>
                <a:gd name="connsiteY6" fmla="*/ 1472768 h 1642648"/>
                <a:gd name="connsiteX7" fmla="*/ 3598696 w 3881519"/>
                <a:gd name="connsiteY7" fmla="*/ 1395868 h 1642648"/>
                <a:gd name="connsiteX8" fmla="*/ 3435650 w 3881519"/>
                <a:gd name="connsiteY8" fmla="*/ 1069045 h 1642648"/>
                <a:gd name="connsiteX9" fmla="*/ 3421657 w 3881519"/>
                <a:gd name="connsiteY9" fmla="*/ 1049090 h 1642648"/>
                <a:gd name="connsiteX10" fmla="*/ 3387101 w 3881519"/>
                <a:gd name="connsiteY10" fmla="*/ 980830 h 1642648"/>
                <a:gd name="connsiteX11" fmla="*/ 3231234 w 3881519"/>
                <a:gd name="connsiteY11" fmla="*/ 587694 h 1642648"/>
                <a:gd name="connsiteX12" fmla="*/ 3160783 w 3881519"/>
                <a:gd name="connsiteY12" fmla="*/ 409560 h 1642648"/>
                <a:gd name="connsiteX13" fmla="*/ 3147398 w 3881519"/>
                <a:gd name="connsiteY13" fmla="*/ 390823 h 1642648"/>
                <a:gd name="connsiteX14" fmla="*/ 3117345 w 3881519"/>
                <a:gd name="connsiteY14" fmla="*/ 459935 h 1642648"/>
                <a:gd name="connsiteX15" fmla="*/ 2985448 w 3881519"/>
                <a:gd name="connsiteY15" fmla="*/ 796491 h 1642648"/>
                <a:gd name="connsiteX16" fmla="*/ 2855498 w 3881519"/>
                <a:gd name="connsiteY16" fmla="*/ 1130493 h 1642648"/>
                <a:gd name="connsiteX17" fmla="*/ 2814006 w 3881519"/>
                <a:gd name="connsiteY17" fmla="*/ 1242191 h 1642648"/>
                <a:gd name="connsiteX18" fmla="*/ 2791982 w 3881519"/>
                <a:gd name="connsiteY18" fmla="*/ 1266161 h 1642648"/>
                <a:gd name="connsiteX19" fmla="*/ 2636846 w 3881519"/>
                <a:gd name="connsiteY19" fmla="*/ 1530685 h 1642648"/>
                <a:gd name="connsiteX20" fmla="*/ 2571383 w 3881519"/>
                <a:gd name="connsiteY20" fmla="*/ 1568040 h 1642648"/>
                <a:gd name="connsiteX21" fmla="*/ 2119842 w 3881519"/>
                <a:gd name="connsiteY21" fmla="*/ 1581059 h 1642648"/>
                <a:gd name="connsiteX22" fmla="*/ 1699208 w 3881519"/>
                <a:gd name="connsiteY22" fmla="*/ 1593836 h 1642648"/>
                <a:gd name="connsiteX23" fmla="*/ 1355959 w 3881519"/>
                <a:gd name="connsiteY23" fmla="*/ 1604543 h 1642648"/>
                <a:gd name="connsiteX24" fmla="*/ 1331578 w 3881519"/>
                <a:gd name="connsiteY24" fmla="*/ 1604497 h 1642648"/>
                <a:gd name="connsiteX25" fmla="*/ 1323684 w 3881519"/>
                <a:gd name="connsiteY25" fmla="*/ 1600138 h 1642648"/>
                <a:gd name="connsiteX26" fmla="*/ 1220394 w 3881519"/>
                <a:gd name="connsiteY26" fmla="*/ 1606530 h 1642648"/>
                <a:gd name="connsiteX27" fmla="*/ 0 w 3881519"/>
                <a:gd name="connsiteY27" fmla="*/ 1636304 h 1642648"/>
                <a:gd name="connsiteX28" fmla="*/ 53051 w 3881519"/>
                <a:gd name="connsiteY28" fmla="*/ 1510369 h 1642648"/>
                <a:gd name="connsiteX29" fmla="*/ 601079 w 3881519"/>
                <a:gd name="connsiteY29" fmla="*/ 220601 h 1642648"/>
                <a:gd name="connsiteX30" fmla="*/ 674693 w 3881519"/>
                <a:gd name="connsiteY30" fmla="*/ 165238 h 1642648"/>
                <a:gd name="connsiteX31" fmla="*/ 2181858 w 3881519"/>
                <a:gd name="connsiteY31" fmla="*/ 71886 h 1642648"/>
                <a:gd name="connsiteX32" fmla="*/ 2234897 w 3881519"/>
                <a:gd name="connsiteY32" fmla="*/ 70582 h 1642648"/>
                <a:gd name="connsiteX33" fmla="*/ 2233731 w 3881519"/>
                <a:gd name="connsiteY33" fmla="*/ 69354 h 1642648"/>
                <a:gd name="connsiteX34" fmla="*/ 2263664 w 3881519"/>
                <a:gd name="connsiteY34" fmla="*/ 58403 h 1642648"/>
                <a:gd name="connsiteX35" fmla="*/ 2408093 w 3881519"/>
                <a:gd name="connsiteY35" fmla="*/ 54023 h 1642648"/>
                <a:gd name="connsiteX36" fmla="*/ 2645728 w 3881519"/>
                <a:gd name="connsiteY36" fmla="*/ 38083 h 1642648"/>
                <a:gd name="connsiteX37" fmla="*/ 3105785 w 3881519"/>
                <a:gd name="connsiteY37" fmla="*/ 7907 h 1642648"/>
                <a:gd name="connsiteX38" fmla="*/ 3220040 w 3881519"/>
                <a:gd name="connsiteY38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547714 w 3881519"/>
                <a:gd name="connsiteY2" fmla="*/ 710223 h 1642648"/>
                <a:gd name="connsiteX3" fmla="*/ 3875631 w 3881519"/>
                <a:gd name="connsiteY3" fmla="*/ 1468387 h 1642648"/>
                <a:gd name="connsiteX4" fmla="*/ 3856529 w 3881519"/>
                <a:gd name="connsiteY4" fmla="*/ 1500266 h 1642648"/>
                <a:gd name="connsiteX5" fmla="*/ 3627533 w 3881519"/>
                <a:gd name="connsiteY5" fmla="*/ 1507080 h 1642648"/>
                <a:gd name="connsiteX6" fmla="*/ 3618042 w 3881519"/>
                <a:gd name="connsiteY6" fmla="*/ 1472768 h 1642648"/>
                <a:gd name="connsiteX7" fmla="*/ 3598696 w 3881519"/>
                <a:gd name="connsiteY7" fmla="*/ 1395868 h 1642648"/>
                <a:gd name="connsiteX8" fmla="*/ 3435650 w 3881519"/>
                <a:gd name="connsiteY8" fmla="*/ 1069045 h 1642648"/>
                <a:gd name="connsiteX9" fmla="*/ 3421657 w 3881519"/>
                <a:gd name="connsiteY9" fmla="*/ 1049090 h 1642648"/>
                <a:gd name="connsiteX10" fmla="*/ 3387101 w 3881519"/>
                <a:gd name="connsiteY10" fmla="*/ 980830 h 1642648"/>
                <a:gd name="connsiteX11" fmla="*/ 3231234 w 3881519"/>
                <a:gd name="connsiteY11" fmla="*/ 587694 h 1642648"/>
                <a:gd name="connsiteX12" fmla="*/ 3160783 w 3881519"/>
                <a:gd name="connsiteY12" fmla="*/ 409560 h 1642648"/>
                <a:gd name="connsiteX13" fmla="*/ 3147398 w 3881519"/>
                <a:gd name="connsiteY13" fmla="*/ 390823 h 1642648"/>
                <a:gd name="connsiteX14" fmla="*/ 3117345 w 3881519"/>
                <a:gd name="connsiteY14" fmla="*/ 459935 h 1642648"/>
                <a:gd name="connsiteX15" fmla="*/ 2985448 w 3881519"/>
                <a:gd name="connsiteY15" fmla="*/ 796491 h 1642648"/>
                <a:gd name="connsiteX16" fmla="*/ 2855498 w 3881519"/>
                <a:gd name="connsiteY16" fmla="*/ 1130493 h 1642648"/>
                <a:gd name="connsiteX17" fmla="*/ 2814006 w 3881519"/>
                <a:gd name="connsiteY17" fmla="*/ 1242191 h 1642648"/>
                <a:gd name="connsiteX18" fmla="*/ 2791982 w 3881519"/>
                <a:gd name="connsiteY18" fmla="*/ 1266161 h 1642648"/>
                <a:gd name="connsiteX19" fmla="*/ 2636846 w 3881519"/>
                <a:gd name="connsiteY19" fmla="*/ 1530685 h 1642648"/>
                <a:gd name="connsiteX20" fmla="*/ 2571383 w 3881519"/>
                <a:gd name="connsiteY20" fmla="*/ 1568040 h 1642648"/>
                <a:gd name="connsiteX21" fmla="*/ 2119842 w 3881519"/>
                <a:gd name="connsiteY21" fmla="*/ 1581059 h 1642648"/>
                <a:gd name="connsiteX22" fmla="*/ 1699208 w 3881519"/>
                <a:gd name="connsiteY22" fmla="*/ 1593836 h 1642648"/>
                <a:gd name="connsiteX23" fmla="*/ 1355959 w 3881519"/>
                <a:gd name="connsiteY23" fmla="*/ 1604543 h 1642648"/>
                <a:gd name="connsiteX24" fmla="*/ 1331578 w 3881519"/>
                <a:gd name="connsiteY24" fmla="*/ 1604497 h 1642648"/>
                <a:gd name="connsiteX25" fmla="*/ 1323684 w 3881519"/>
                <a:gd name="connsiteY25" fmla="*/ 1600138 h 1642648"/>
                <a:gd name="connsiteX26" fmla="*/ 1220394 w 3881519"/>
                <a:gd name="connsiteY26" fmla="*/ 1606530 h 1642648"/>
                <a:gd name="connsiteX27" fmla="*/ 0 w 3881519"/>
                <a:gd name="connsiteY27" fmla="*/ 1636304 h 1642648"/>
                <a:gd name="connsiteX28" fmla="*/ 53051 w 3881519"/>
                <a:gd name="connsiteY28" fmla="*/ 1510369 h 1642648"/>
                <a:gd name="connsiteX29" fmla="*/ 601079 w 3881519"/>
                <a:gd name="connsiteY29" fmla="*/ 220601 h 1642648"/>
                <a:gd name="connsiteX30" fmla="*/ 674693 w 3881519"/>
                <a:gd name="connsiteY30" fmla="*/ 165238 h 1642648"/>
                <a:gd name="connsiteX31" fmla="*/ 2181858 w 3881519"/>
                <a:gd name="connsiteY31" fmla="*/ 71886 h 1642648"/>
                <a:gd name="connsiteX32" fmla="*/ 2234897 w 3881519"/>
                <a:gd name="connsiteY32" fmla="*/ 70582 h 1642648"/>
                <a:gd name="connsiteX33" fmla="*/ 2233731 w 3881519"/>
                <a:gd name="connsiteY33" fmla="*/ 69354 h 1642648"/>
                <a:gd name="connsiteX34" fmla="*/ 2408093 w 3881519"/>
                <a:gd name="connsiteY34" fmla="*/ 54023 h 1642648"/>
                <a:gd name="connsiteX35" fmla="*/ 2645728 w 3881519"/>
                <a:gd name="connsiteY35" fmla="*/ 38083 h 1642648"/>
                <a:gd name="connsiteX36" fmla="*/ 3105785 w 3881519"/>
                <a:gd name="connsiteY36" fmla="*/ 7907 h 1642648"/>
                <a:gd name="connsiteX37" fmla="*/ 3220040 w 3881519"/>
                <a:gd name="connsiteY37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547714 w 3881519"/>
                <a:gd name="connsiteY2" fmla="*/ 710223 h 1642648"/>
                <a:gd name="connsiteX3" fmla="*/ 3875631 w 3881519"/>
                <a:gd name="connsiteY3" fmla="*/ 1468387 h 1642648"/>
                <a:gd name="connsiteX4" fmla="*/ 3856529 w 3881519"/>
                <a:gd name="connsiteY4" fmla="*/ 1500266 h 1642648"/>
                <a:gd name="connsiteX5" fmla="*/ 3627533 w 3881519"/>
                <a:gd name="connsiteY5" fmla="*/ 1507080 h 1642648"/>
                <a:gd name="connsiteX6" fmla="*/ 3618042 w 3881519"/>
                <a:gd name="connsiteY6" fmla="*/ 1472768 h 1642648"/>
                <a:gd name="connsiteX7" fmla="*/ 3598696 w 3881519"/>
                <a:gd name="connsiteY7" fmla="*/ 1395868 h 1642648"/>
                <a:gd name="connsiteX8" fmla="*/ 3435650 w 3881519"/>
                <a:gd name="connsiteY8" fmla="*/ 1069045 h 1642648"/>
                <a:gd name="connsiteX9" fmla="*/ 3421657 w 3881519"/>
                <a:gd name="connsiteY9" fmla="*/ 1049090 h 1642648"/>
                <a:gd name="connsiteX10" fmla="*/ 3387101 w 3881519"/>
                <a:gd name="connsiteY10" fmla="*/ 980830 h 1642648"/>
                <a:gd name="connsiteX11" fmla="*/ 3231234 w 3881519"/>
                <a:gd name="connsiteY11" fmla="*/ 587694 h 1642648"/>
                <a:gd name="connsiteX12" fmla="*/ 3160783 w 3881519"/>
                <a:gd name="connsiteY12" fmla="*/ 409560 h 1642648"/>
                <a:gd name="connsiteX13" fmla="*/ 3147398 w 3881519"/>
                <a:gd name="connsiteY13" fmla="*/ 390823 h 1642648"/>
                <a:gd name="connsiteX14" fmla="*/ 3117345 w 3881519"/>
                <a:gd name="connsiteY14" fmla="*/ 459935 h 1642648"/>
                <a:gd name="connsiteX15" fmla="*/ 2985448 w 3881519"/>
                <a:gd name="connsiteY15" fmla="*/ 796491 h 1642648"/>
                <a:gd name="connsiteX16" fmla="*/ 2855498 w 3881519"/>
                <a:gd name="connsiteY16" fmla="*/ 1130493 h 1642648"/>
                <a:gd name="connsiteX17" fmla="*/ 2814006 w 3881519"/>
                <a:gd name="connsiteY17" fmla="*/ 1242191 h 1642648"/>
                <a:gd name="connsiteX18" fmla="*/ 2791982 w 3881519"/>
                <a:gd name="connsiteY18" fmla="*/ 1266161 h 1642648"/>
                <a:gd name="connsiteX19" fmla="*/ 2636846 w 3881519"/>
                <a:gd name="connsiteY19" fmla="*/ 1530685 h 1642648"/>
                <a:gd name="connsiteX20" fmla="*/ 2571383 w 3881519"/>
                <a:gd name="connsiteY20" fmla="*/ 1568040 h 1642648"/>
                <a:gd name="connsiteX21" fmla="*/ 2119842 w 3881519"/>
                <a:gd name="connsiteY21" fmla="*/ 1581059 h 1642648"/>
                <a:gd name="connsiteX22" fmla="*/ 1699208 w 3881519"/>
                <a:gd name="connsiteY22" fmla="*/ 1593836 h 1642648"/>
                <a:gd name="connsiteX23" fmla="*/ 1355959 w 3881519"/>
                <a:gd name="connsiteY23" fmla="*/ 1604543 h 1642648"/>
                <a:gd name="connsiteX24" fmla="*/ 1331578 w 3881519"/>
                <a:gd name="connsiteY24" fmla="*/ 1604497 h 1642648"/>
                <a:gd name="connsiteX25" fmla="*/ 1323684 w 3881519"/>
                <a:gd name="connsiteY25" fmla="*/ 1600138 h 1642648"/>
                <a:gd name="connsiteX26" fmla="*/ 1220394 w 3881519"/>
                <a:gd name="connsiteY26" fmla="*/ 1606530 h 1642648"/>
                <a:gd name="connsiteX27" fmla="*/ 0 w 3881519"/>
                <a:gd name="connsiteY27" fmla="*/ 1636304 h 1642648"/>
                <a:gd name="connsiteX28" fmla="*/ 53051 w 3881519"/>
                <a:gd name="connsiteY28" fmla="*/ 1510369 h 1642648"/>
                <a:gd name="connsiteX29" fmla="*/ 601079 w 3881519"/>
                <a:gd name="connsiteY29" fmla="*/ 220601 h 1642648"/>
                <a:gd name="connsiteX30" fmla="*/ 674693 w 3881519"/>
                <a:gd name="connsiteY30" fmla="*/ 165238 h 1642648"/>
                <a:gd name="connsiteX31" fmla="*/ 2181858 w 3881519"/>
                <a:gd name="connsiteY31" fmla="*/ 71886 h 1642648"/>
                <a:gd name="connsiteX32" fmla="*/ 2234897 w 3881519"/>
                <a:gd name="connsiteY32" fmla="*/ 70582 h 1642648"/>
                <a:gd name="connsiteX33" fmla="*/ 2408093 w 3881519"/>
                <a:gd name="connsiteY33" fmla="*/ 54023 h 1642648"/>
                <a:gd name="connsiteX34" fmla="*/ 2645728 w 3881519"/>
                <a:gd name="connsiteY34" fmla="*/ 38083 h 1642648"/>
                <a:gd name="connsiteX35" fmla="*/ 3105785 w 3881519"/>
                <a:gd name="connsiteY35" fmla="*/ 7907 h 1642648"/>
                <a:gd name="connsiteX36" fmla="*/ 3220040 w 3881519"/>
                <a:gd name="connsiteY36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547714 w 3881519"/>
                <a:gd name="connsiteY2" fmla="*/ 710223 h 1642648"/>
                <a:gd name="connsiteX3" fmla="*/ 3875631 w 3881519"/>
                <a:gd name="connsiteY3" fmla="*/ 1468387 h 1642648"/>
                <a:gd name="connsiteX4" fmla="*/ 3856529 w 3881519"/>
                <a:gd name="connsiteY4" fmla="*/ 1500266 h 1642648"/>
                <a:gd name="connsiteX5" fmla="*/ 3627533 w 3881519"/>
                <a:gd name="connsiteY5" fmla="*/ 1507080 h 1642648"/>
                <a:gd name="connsiteX6" fmla="*/ 3618042 w 3881519"/>
                <a:gd name="connsiteY6" fmla="*/ 1472768 h 1642648"/>
                <a:gd name="connsiteX7" fmla="*/ 3598696 w 3881519"/>
                <a:gd name="connsiteY7" fmla="*/ 1395868 h 1642648"/>
                <a:gd name="connsiteX8" fmla="*/ 3435650 w 3881519"/>
                <a:gd name="connsiteY8" fmla="*/ 1069045 h 1642648"/>
                <a:gd name="connsiteX9" fmla="*/ 3421657 w 3881519"/>
                <a:gd name="connsiteY9" fmla="*/ 1049090 h 1642648"/>
                <a:gd name="connsiteX10" fmla="*/ 3387101 w 3881519"/>
                <a:gd name="connsiteY10" fmla="*/ 980830 h 1642648"/>
                <a:gd name="connsiteX11" fmla="*/ 3231234 w 3881519"/>
                <a:gd name="connsiteY11" fmla="*/ 587694 h 1642648"/>
                <a:gd name="connsiteX12" fmla="*/ 3160783 w 3881519"/>
                <a:gd name="connsiteY12" fmla="*/ 409560 h 1642648"/>
                <a:gd name="connsiteX13" fmla="*/ 3147398 w 3881519"/>
                <a:gd name="connsiteY13" fmla="*/ 390823 h 1642648"/>
                <a:gd name="connsiteX14" fmla="*/ 3117345 w 3881519"/>
                <a:gd name="connsiteY14" fmla="*/ 459935 h 1642648"/>
                <a:gd name="connsiteX15" fmla="*/ 2985448 w 3881519"/>
                <a:gd name="connsiteY15" fmla="*/ 796491 h 1642648"/>
                <a:gd name="connsiteX16" fmla="*/ 2855498 w 3881519"/>
                <a:gd name="connsiteY16" fmla="*/ 1130493 h 1642648"/>
                <a:gd name="connsiteX17" fmla="*/ 2814006 w 3881519"/>
                <a:gd name="connsiteY17" fmla="*/ 1242191 h 1642648"/>
                <a:gd name="connsiteX18" fmla="*/ 2791982 w 3881519"/>
                <a:gd name="connsiteY18" fmla="*/ 1266161 h 1642648"/>
                <a:gd name="connsiteX19" fmla="*/ 2636846 w 3881519"/>
                <a:gd name="connsiteY19" fmla="*/ 1530685 h 1642648"/>
                <a:gd name="connsiteX20" fmla="*/ 2571383 w 3881519"/>
                <a:gd name="connsiteY20" fmla="*/ 1568040 h 1642648"/>
                <a:gd name="connsiteX21" fmla="*/ 2119842 w 3881519"/>
                <a:gd name="connsiteY21" fmla="*/ 1581059 h 1642648"/>
                <a:gd name="connsiteX22" fmla="*/ 1699208 w 3881519"/>
                <a:gd name="connsiteY22" fmla="*/ 1593836 h 1642648"/>
                <a:gd name="connsiteX23" fmla="*/ 1355959 w 3881519"/>
                <a:gd name="connsiteY23" fmla="*/ 1604543 h 1642648"/>
                <a:gd name="connsiteX24" fmla="*/ 1331578 w 3881519"/>
                <a:gd name="connsiteY24" fmla="*/ 1604497 h 1642648"/>
                <a:gd name="connsiteX25" fmla="*/ 1323684 w 3881519"/>
                <a:gd name="connsiteY25" fmla="*/ 1600138 h 1642648"/>
                <a:gd name="connsiteX26" fmla="*/ 1220394 w 3881519"/>
                <a:gd name="connsiteY26" fmla="*/ 1606530 h 1642648"/>
                <a:gd name="connsiteX27" fmla="*/ 0 w 3881519"/>
                <a:gd name="connsiteY27" fmla="*/ 1636304 h 1642648"/>
                <a:gd name="connsiteX28" fmla="*/ 53051 w 3881519"/>
                <a:gd name="connsiteY28" fmla="*/ 1510369 h 1642648"/>
                <a:gd name="connsiteX29" fmla="*/ 601079 w 3881519"/>
                <a:gd name="connsiteY29" fmla="*/ 220601 h 1642648"/>
                <a:gd name="connsiteX30" fmla="*/ 674693 w 3881519"/>
                <a:gd name="connsiteY30" fmla="*/ 165238 h 1642648"/>
                <a:gd name="connsiteX31" fmla="*/ 2181858 w 3881519"/>
                <a:gd name="connsiteY31" fmla="*/ 71886 h 1642648"/>
                <a:gd name="connsiteX32" fmla="*/ 2408093 w 3881519"/>
                <a:gd name="connsiteY32" fmla="*/ 54023 h 1642648"/>
                <a:gd name="connsiteX33" fmla="*/ 2645728 w 3881519"/>
                <a:gd name="connsiteY33" fmla="*/ 38083 h 1642648"/>
                <a:gd name="connsiteX34" fmla="*/ 3105785 w 3881519"/>
                <a:gd name="connsiteY34" fmla="*/ 7907 h 1642648"/>
                <a:gd name="connsiteX35" fmla="*/ 3220040 w 3881519"/>
                <a:gd name="connsiteY35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547714 w 3881519"/>
                <a:gd name="connsiteY2" fmla="*/ 710223 h 1642648"/>
                <a:gd name="connsiteX3" fmla="*/ 3875631 w 3881519"/>
                <a:gd name="connsiteY3" fmla="*/ 1468387 h 1642648"/>
                <a:gd name="connsiteX4" fmla="*/ 3856529 w 3881519"/>
                <a:gd name="connsiteY4" fmla="*/ 1500266 h 1642648"/>
                <a:gd name="connsiteX5" fmla="*/ 3627533 w 3881519"/>
                <a:gd name="connsiteY5" fmla="*/ 1507080 h 1642648"/>
                <a:gd name="connsiteX6" fmla="*/ 3618042 w 3881519"/>
                <a:gd name="connsiteY6" fmla="*/ 1472768 h 1642648"/>
                <a:gd name="connsiteX7" fmla="*/ 3598696 w 3881519"/>
                <a:gd name="connsiteY7" fmla="*/ 1395868 h 1642648"/>
                <a:gd name="connsiteX8" fmla="*/ 3435650 w 3881519"/>
                <a:gd name="connsiteY8" fmla="*/ 1069045 h 1642648"/>
                <a:gd name="connsiteX9" fmla="*/ 3421657 w 3881519"/>
                <a:gd name="connsiteY9" fmla="*/ 1049090 h 1642648"/>
                <a:gd name="connsiteX10" fmla="*/ 3387101 w 3881519"/>
                <a:gd name="connsiteY10" fmla="*/ 980830 h 1642648"/>
                <a:gd name="connsiteX11" fmla="*/ 3231234 w 3881519"/>
                <a:gd name="connsiteY11" fmla="*/ 587694 h 1642648"/>
                <a:gd name="connsiteX12" fmla="*/ 3160783 w 3881519"/>
                <a:gd name="connsiteY12" fmla="*/ 409560 h 1642648"/>
                <a:gd name="connsiteX13" fmla="*/ 3147398 w 3881519"/>
                <a:gd name="connsiteY13" fmla="*/ 390823 h 1642648"/>
                <a:gd name="connsiteX14" fmla="*/ 3117345 w 3881519"/>
                <a:gd name="connsiteY14" fmla="*/ 459935 h 1642648"/>
                <a:gd name="connsiteX15" fmla="*/ 2985448 w 3881519"/>
                <a:gd name="connsiteY15" fmla="*/ 796491 h 1642648"/>
                <a:gd name="connsiteX16" fmla="*/ 2855498 w 3881519"/>
                <a:gd name="connsiteY16" fmla="*/ 1130493 h 1642648"/>
                <a:gd name="connsiteX17" fmla="*/ 2814006 w 3881519"/>
                <a:gd name="connsiteY17" fmla="*/ 1242191 h 1642648"/>
                <a:gd name="connsiteX18" fmla="*/ 2791982 w 3881519"/>
                <a:gd name="connsiteY18" fmla="*/ 1266161 h 1642648"/>
                <a:gd name="connsiteX19" fmla="*/ 2636846 w 3881519"/>
                <a:gd name="connsiteY19" fmla="*/ 1530685 h 1642648"/>
                <a:gd name="connsiteX20" fmla="*/ 2571383 w 3881519"/>
                <a:gd name="connsiteY20" fmla="*/ 1568040 h 1642648"/>
                <a:gd name="connsiteX21" fmla="*/ 2119842 w 3881519"/>
                <a:gd name="connsiteY21" fmla="*/ 1581059 h 1642648"/>
                <a:gd name="connsiteX22" fmla="*/ 1699208 w 3881519"/>
                <a:gd name="connsiteY22" fmla="*/ 1593836 h 1642648"/>
                <a:gd name="connsiteX23" fmla="*/ 1355959 w 3881519"/>
                <a:gd name="connsiteY23" fmla="*/ 1604543 h 1642648"/>
                <a:gd name="connsiteX24" fmla="*/ 1331578 w 3881519"/>
                <a:gd name="connsiteY24" fmla="*/ 1604497 h 1642648"/>
                <a:gd name="connsiteX25" fmla="*/ 1323684 w 3881519"/>
                <a:gd name="connsiteY25" fmla="*/ 1600138 h 1642648"/>
                <a:gd name="connsiteX26" fmla="*/ 1220394 w 3881519"/>
                <a:gd name="connsiteY26" fmla="*/ 1606530 h 1642648"/>
                <a:gd name="connsiteX27" fmla="*/ 0 w 3881519"/>
                <a:gd name="connsiteY27" fmla="*/ 1636304 h 1642648"/>
                <a:gd name="connsiteX28" fmla="*/ 53051 w 3881519"/>
                <a:gd name="connsiteY28" fmla="*/ 1510369 h 1642648"/>
                <a:gd name="connsiteX29" fmla="*/ 601079 w 3881519"/>
                <a:gd name="connsiteY29" fmla="*/ 220601 h 1642648"/>
                <a:gd name="connsiteX30" fmla="*/ 674693 w 3881519"/>
                <a:gd name="connsiteY30" fmla="*/ 165238 h 1642648"/>
                <a:gd name="connsiteX31" fmla="*/ 2408093 w 3881519"/>
                <a:gd name="connsiteY31" fmla="*/ 54023 h 1642648"/>
                <a:gd name="connsiteX32" fmla="*/ 2645728 w 3881519"/>
                <a:gd name="connsiteY32" fmla="*/ 38083 h 1642648"/>
                <a:gd name="connsiteX33" fmla="*/ 3105785 w 3881519"/>
                <a:gd name="connsiteY33" fmla="*/ 7907 h 1642648"/>
                <a:gd name="connsiteX34" fmla="*/ 3220040 w 3881519"/>
                <a:gd name="connsiteY34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547714 w 3881519"/>
                <a:gd name="connsiteY2" fmla="*/ 710223 h 1642648"/>
                <a:gd name="connsiteX3" fmla="*/ 3875631 w 3881519"/>
                <a:gd name="connsiteY3" fmla="*/ 1468387 h 1642648"/>
                <a:gd name="connsiteX4" fmla="*/ 3856529 w 3881519"/>
                <a:gd name="connsiteY4" fmla="*/ 1500266 h 1642648"/>
                <a:gd name="connsiteX5" fmla="*/ 3627533 w 3881519"/>
                <a:gd name="connsiteY5" fmla="*/ 1507080 h 1642648"/>
                <a:gd name="connsiteX6" fmla="*/ 3618042 w 3881519"/>
                <a:gd name="connsiteY6" fmla="*/ 1472768 h 1642648"/>
                <a:gd name="connsiteX7" fmla="*/ 3598696 w 3881519"/>
                <a:gd name="connsiteY7" fmla="*/ 1395868 h 1642648"/>
                <a:gd name="connsiteX8" fmla="*/ 3435650 w 3881519"/>
                <a:gd name="connsiteY8" fmla="*/ 1069045 h 1642648"/>
                <a:gd name="connsiteX9" fmla="*/ 3421657 w 3881519"/>
                <a:gd name="connsiteY9" fmla="*/ 1049090 h 1642648"/>
                <a:gd name="connsiteX10" fmla="*/ 3387101 w 3881519"/>
                <a:gd name="connsiteY10" fmla="*/ 980830 h 1642648"/>
                <a:gd name="connsiteX11" fmla="*/ 3231234 w 3881519"/>
                <a:gd name="connsiteY11" fmla="*/ 587694 h 1642648"/>
                <a:gd name="connsiteX12" fmla="*/ 3160783 w 3881519"/>
                <a:gd name="connsiteY12" fmla="*/ 409560 h 1642648"/>
                <a:gd name="connsiteX13" fmla="*/ 3147398 w 3881519"/>
                <a:gd name="connsiteY13" fmla="*/ 390823 h 1642648"/>
                <a:gd name="connsiteX14" fmla="*/ 3117345 w 3881519"/>
                <a:gd name="connsiteY14" fmla="*/ 459935 h 1642648"/>
                <a:gd name="connsiteX15" fmla="*/ 2985448 w 3881519"/>
                <a:gd name="connsiteY15" fmla="*/ 796491 h 1642648"/>
                <a:gd name="connsiteX16" fmla="*/ 2855498 w 3881519"/>
                <a:gd name="connsiteY16" fmla="*/ 1130493 h 1642648"/>
                <a:gd name="connsiteX17" fmla="*/ 2814006 w 3881519"/>
                <a:gd name="connsiteY17" fmla="*/ 1242191 h 1642648"/>
                <a:gd name="connsiteX18" fmla="*/ 2791982 w 3881519"/>
                <a:gd name="connsiteY18" fmla="*/ 1266161 h 1642648"/>
                <a:gd name="connsiteX19" fmla="*/ 2636846 w 3881519"/>
                <a:gd name="connsiteY19" fmla="*/ 1530685 h 1642648"/>
                <a:gd name="connsiteX20" fmla="*/ 2571383 w 3881519"/>
                <a:gd name="connsiteY20" fmla="*/ 1568040 h 1642648"/>
                <a:gd name="connsiteX21" fmla="*/ 2119842 w 3881519"/>
                <a:gd name="connsiteY21" fmla="*/ 1581059 h 1642648"/>
                <a:gd name="connsiteX22" fmla="*/ 1699208 w 3881519"/>
                <a:gd name="connsiteY22" fmla="*/ 1593836 h 1642648"/>
                <a:gd name="connsiteX23" fmla="*/ 1355959 w 3881519"/>
                <a:gd name="connsiteY23" fmla="*/ 1604543 h 1642648"/>
                <a:gd name="connsiteX24" fmla="*/ 1331578 w 3881519"/>
                <a:gd name="connsiteY24" fmla="*/ 1604497 h 1642648"/>
                <a:gd name="connsiteX25" fmla="*/ 1323684 w 3881519"/>
                <a:gd name="connsiteY25" fmla="*/ 1600138 h 1642648"/>
                <a:gd name="connsiteX26" fmla="*/ 1220394 w 3881519"/>
                <a:gd name="connsiteY26" fmla="*/ 1606530 h 1642648"/>
                <a:gd name="connsiteX27" fmla="*/ 0 w 3881519"/>
                <a:gd name="connsiteY27" fmla="*/ 1636304 h 1642648"/>
                <a:gd name="connsiteX28" fmla="*/ 53051 w 3881519"/>
                <a:gd name="connsiteY28" fmla="*/ 1510369 h 1642648"/>
                <a:gd name="connsiteX29" fmla="*/ 601079 w 3881519"/>
                <a:gd name="connsiteY29" fmla="*/ 220601 h 1642648"/>
                <a:gd name="connsiteX30" fmla="*/ 674693 w 3881519"/>
                <a:gd name="connsiteY30" fmla="*/ 165238 h 1642648"/>
                <a:gd name="connsiteX31" fmla="*/ 2645728 w 3881519"/>
                <a:gd name="connsiteY31" fmla="*/ 38083 h 1642648"/>
                <a:gd name="connsiteX32" fmla="*/ 3105785 w 3881519"/>
                <a:gd name="connsiteY32" fmla="*/ 7907 h 1642648"/>
                <a:gd name="connsiteX33" fmla="*/ 3220040 w 3881519"/>
                <a:gd name="connsiteY33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547714 w 3881519"/>
                <a:gd name="connsiteY2" fmla="*/ 710223 h 1642648"/>
                <a:gd name="connsiteX3" fmla="*/ 3875631 w 3881519"/>
                <a:gd name="connsiteY3" fmla="*/ 1468387 h 1642648"/>
                <a:gd name="connsiteX4" fmla="*/ 3856529 w 3881519"/>
                <a:gd name="connsiteY4" fmla="*/ 1500266 h 1642648"/>
                <a:gd name="connsiteX5" fmla="*/ 3627533 w 3881519"/>
                <a:gd name="connsiteY5" fmla="*/ 1507080 h 1642648"/>
                <a:gd name="connsiteX6" fmla="*/ 3618042 w 3881519"/>
                <a:gd name="connsiteY6" fmla="*/ 1472768 h 1642648"/>
                <a:gd name="connsiteX7" fmla="*/ 3598696 w 3881519"/>
                <a:gd name="connsiteY7" fmla="*/ 1395868 h 1642648"/>
                <a:gd name="connsiteX8" fmla="*/ 3435650 w 3881519"/>
                <a:gd name="connsiteY8" fmla="*/ 1069045 h 1642648"/>
                <a:gd name="connsiteX9" fmla="*/ 3421657 w 3881519"/>
                <a:gd name="connsiteY9" fmla="*/ 1049090 h 1642648"/>
                <a:gd name="connsiteX10" fmla="*/ 3387101 w 3881519"/>
                <a:gd name="connsiteY10" fmla="*/ 980830 h 1642648"/>
                <a:gd name="connsiteX11" fmla="*/ 3231234 w 3881519"/>
                <a:gd name="connsiteY11" fmla="*/ 587694 h 1642648"/>
                <a:gd name="connsiteX12" fmla="*/ 3160783 w 3881519"/>
                <a:gd name="connsiteY12" fmla="*/ 409560 h 1642648"/>
                <a:gd name="connsiteX13" fmla="*/ 3147398 w 3881519"/>
                <a:gd name="connsiteY13" fmla="*/ 390823 h 1642648"/>
                <a:gd name="connsiteX14" fmla="*/ 3117345 w 3881519"/>
                <a:gd name="connsiteY14" fmla="*/ 459935 h 1642648"/>
                <a:gd name="connsiteX15" fmla="*/ 2985448 w 3881519"/>
                <a:gd name="connsiteY15" fmla="*/ 796491 h 1642648"/>
                <a:gd name="connsiteX16" fmla="*/ 2855498 w 3881519"/>
                <a:gd name="connsiteY16" fmla="*/ 1130493 h 1642648"/>
                <a:gd name="connsiteX17" fmla="*/ 2814006 w 3881519"/>
                <a:gd name="connsiteY17" fmla="*/ 1242191 h 1642648"/>
                <a:gd name="connsiteX18" fmla="*/ 2791982 w 3881519"/>
                <a:gd name="connsiteY18" fmla="*/ 1266161 h 1642648"/>
                <a:gd name="connsiteX19" fmla="*/ 2636846 w 3881519"/>
                <a:gd name="connsiteY19" fmla="*/ 1530685 h 1642648"/>
                <a:gd name="connsiteX20" fmla="*/ 2571383 w 3881519"/>
                <a:gd name="connsiteY20" fmla="*/ 1568040 h 1642648"/>
                <a:gd name="connsiteX21" fmla="*/ 2119842 w 3881519"/>
                <a:gd name="connsiteY21" fmla="*/ 1581059 h 1642648"/>
                <a:gd name="connsiteX22" fmla="*/ 1699208 w 3881519"/>
                <a:gd name="connsiteY22" fmla="*/ 1593836 h 1642648"/>
                <a:gd name="connsiteX23" fmla="*/ 1355959 w 3881519"/>
                <a:gd name="connsiteY23" fmla="*/ 1604543 h 1642648"/>
                <a:gd name="connsiteX24" fmla="*/ 1331578 w 3881519"/>
                <a:gd name="connsiteY24" fmla="*/ 1604497 h 1642648"/>
                <a:gd name="connsiteX25" fmla="*/ 1323684 w 3881519"/>
                <a:gd name="connsiteY25" fmla="*/ 1600138 h 1642648"/>
                <a:gd name="connsiteX26" fmla="*/ 1220394 w 3881519"/>
                <a:gd name="connsiteY26" fmla="*/ 1606530 h 1642648"/>
                <a:gd name="connsiteX27" fmla="*/ 0 w 3881519"/>
                <a:gd name="connsiteY27" fmla="*/ 1636304 h 1642648"/>
                <a:gd name="connsiteX28" fmla="*/ 53051 w 3881519"/>
                <a:gd name="connsiteY28" fmla="*/ 1510369 h 1642648"/>
                <a:gd name="connsiteX29" fmla="*/ 601079 w 3881519"/>
                <a:gd name="connsiteY29" fmla="*/ 220601 h 1642648"/>
                <a:gd name="connsiteX30" fmla="*/ 674693 w 3881519"/>
                <a:gd name="connsiteY30" fmla="*/ 165238 h 1642648"/>
                <a:gd name="connsiteX31" fmla="*/ 3105785 w 3881519"/>
                <a:gd name="connsiteY31" fmla="*/ 7907 h 1642648"/>
                <a:gd name="connsiteX32" fmla="*/ 3220040 w 3881519"/>
                <a:gd name="connsiteY32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547714 w 3881519"/>
                <a:gd name="connsiteY2" fmla="*/ 710223 h 1642648"/>
                <a:gd name="connsiteX3" fmla="*/ 3875631 w 3881519"/>
                <a:gd name="connsiteY3" fmla="*/ 1468387 h 1642648"/>
                <a:gd name="connsiteX4" fmla="*/ 3856529 w 3881519"/>
                <a:gd name="connsiteY4" fmla="*/ 1500266 h 1642648"/>
                <a:gd name="connsiteX5" fmla="*/ 3627533 w 3881519"/>
                <a:gd name="connsiteY5" fmla="*/ 1507080 h 1642648"/>
                <a:gd name="connsiteX6" fmla="*/ 3618042 w 3881519"/>
                <a:gd name="connsiteY6" fmla="*/ 1472768 h 1642648"/>
                <a:gd name="connsiteX7" fmla="*/ 3598696 w 3881519"/>
                <a:gd name="connsiteY7" fmla="*/ 1395868 h 1642648"/>
                <a:gd name="connsiteX8" fmla="*/ 3435650 w 3881519"/>
                <a:gd name="connsiteY8" fmla="*/ 1069045 h 1642648"/>
                <a:gd name="connsiteX9" fmla="*/ 3421657 w 3881519"/>
                <a:gd name="connsiteY9" fmla="*/ 1049090 h 1642648"/>
                <a:gd name="connsiteX10" fmla="*/ 3387101 w 3881519"/>
                <a:gd name="connsiteY10" fmla="*/ 980830 h 1642648"/>
                <a:gd name="connsiteX11" fmla="*/ 3231234 w 3881519"/>
                <a:gd name="connsiteY11" fmla="*/ 587694 h 1642648"/>
                <a:gd name="connsiteX12" fmla="*/ 3160783 w 3881519"/>
                <a:gd name="connsiteY12" fmla="*/ 409560 h 1642648"/>
                <a:gd name="connsiteX13" fmla="*/ 3147398 w 3881519"/>
                <a:gd name="connsiteY13" fmla="*/ 390823 h 1642648"/>
                <a:gd name="connsiteX14" fmla="*/ 3117345 w 3881519"/>
                <a:gd name="connsiteY14" fmla="*/ 459935 h 1642648"/>
                <a:gd name="connsiteX15" fmla="*/ 2985448 w 3881519"/>
                <a:gd name="connsiteY15" fmla="*/ 796491 h 1642648"/>
                <a:gd name="connsiteX16" fmla="*/ 2855498 w 3881519"/>
                <a:gd name="connsiteY16" fmla="*/ 1130493 h 1642648"/>
                <a:gd name="connsiteX17" fmla="*/ 2814006 w 3881519"/>
                <a:gd name="connsiteY17" fmla="*/ 1242191 h 1642648"/>
                <a:gd name="connsiteX18" fmla="*/ 2791982 w 3881519"/>
                <a:gd name="connsiteY18" fmla="*/ 1266161 h 1642648"/>
                <a:gd name="connsiteX19" fmla="*/ 2636846 w 3881519"/>
                <a:gd name="connsiteY19" fmla="*/ 1530685 h 1642648"/>
                <a:gd name="connsiteX20" fmla="*/ 2571383 w 3881519"/>
                <a:gd name="connsiteY20" fmla="*/ 1568040 h 1642648"/>
                <a:gd name="connsiteX21" fmla="*/ 2119842 w 3881519"/>
                <a:gd name="connsiteY21" fmla="*/ 1581059 h 1642648"/>
                <a:gd name="connsiteX22" fmla="*/ 1699208 w 3881519"/>
                <a:gd name="connsiteY22" fmla="*/ 1593836 h 1642648"/>
                <a:gd name="connsiteX23" fmla="*/ 1355959 w 3881519"/>
                <a:gd name="connsiteY23" fmla="*/ 1604543 h 1642648"/>
                <a:gd name="connsiteX24" fmla="*/ 1331578 w 3881519"/>
                <a:gd name="connsiteY24" fmla="*/ 1604497 h 1642648"/>
                <a:gd name="connsiteX25" fmla="*/ 1323684 w 3881519"/>
                <a:gd name="connsiteY25" fmla="*/ 1600138 h 1642648"/>
                <a:gd name="connsiteX26" fmla="*/ 1220394 w 3881519"/>
                <a:gd name="connsiteY26" fmla="*/ 1606530 h 1642648"/>
                <a:gd name="connsiteX27" fmla="*/ 0 w 3881519"/>
                <a:gd name="connsiteY27" fmla="*/ 1636304 h 1642648"/>
                <a:gd name="connsiteX28" fmla="*/ 53051 w 3881519"/>
                <a:gd name="connsiteY28" fmla="*/ 1510369 h 1642648"/>
                <a:gd name="connsiteX29" fmla="*/ 601079 w 3881519"/>
                <a:gd name="connsiteY29" fmla="*/ 220601 h 1642648"/>
                <a:gd name="connsiteX30" fmla="*/ 674693 w 3881519"/>
                <a:gd name="connsiteY30" fmla="*/ 165238 h 1642648"/>
                <a:gd name="connsiteX31" fmla="*/ 3220040 w 3881519"/>
                <a:gd name="connsiteY31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985448 w 3881519"/>
                <a:gd name="connsiteY14" fmla="*/ 796491 h 1642648"/>
                <a:gd name="connsiteX15" fmla="*/ 2855498 w 3881519"/>
                <a:gd name="connsiteY15" fmla="*/ 1130493 h 1642648"/>
                <a:gd name="connsiteX16" fmla="*/ 2814006 w 3881519"/>
                <a:gd name="connsiteY16" fmla="*/ 1242191 h 1642648"/>
                <a:gd name="connsiteX17" fmla="*/ 2791982 w 3881519"/>
                <a:gd name="connsiteY17" fmla="*/ 1266161 h 1642648"/>
                <a:gd name="connsiteX18" fmla="*/ 2636846 w 3881519"/>
                <a:gd name="connsiteY18" fmla="*/ 1530685 h 1642648"/>
                <a:gd name="connsiteX19" fmla="*/ 2571383 w 3881519"/>
                <a:gd name="connsiteY19" fmla="*/ 1568040 h 1642648"/>
                <a:gd name="connsiteX20" fmla="*/ 2119842 w 3881519"/>
                <a:gd name="connsiteY20" fmla="*/ 1581059 h 1642648"/>
                <a:gd name="connsiteX21" fmla="*/ 1699208 w 3881519"/>
                <a:gd name="connsiteY21" fmla="*/ 1593836 h 1642648"/>
                <a:gd name="connsiteX22" fmla="*/ 1355959 w 3881519"/>
                <a:gd name="connsiteY22" fmla="*/ 1604543 h 1642648"/>
                <a:gd name="connsiteX23" fmla="*/ 1331578 w 3881519"/>
                <a:gd name="connsiteY23" fmla="*/ 1604497 h 1642648"/>
                <a:gd name="connsiteX24" fmla="*/ 1323684 w 3881519"/>
                <a:gd name="connsiteY24" fmla="*/ 1600138 h 1642648"/>
                <a:gd name="connsiteX25" fmla="*/ 1220394 w 3881519"/>
                <a:gd name="connsiteY25" fmla="*/ 1606530 h 1642648"/>
                <a:gd name="connsiteX26" fmla="*/ 0 w 3881519"/>
                <a:gd name="connsiteY26" fmla="*/ 1636304 h 1642648"/>
                <a:gd name="connsiteX27" fmla="*/ 53051 w 3881519"/>
                <a:gd name="connsiteY27" fmla="*/ 1510369 h 1642648"/>
                <a:gd name="connsiteX28" fmla="*/ 601079 w 3881519"/>
                <a:gd name="connsiteY28" fmla="*/ 220601 h 1642648"/>
                <a:gd name="connsiteX29" fmla="*/ 674693 w 3881519"/>
                <a:gd name="connsiteY29" fmla="*/ 165238 h 1642648"/>
                <a:gd name="connsiteX30" fmla="*/ 3220040 w 3881519"/>
                <a:gd name="connsiteY30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855498 w 3881519"/>
                <a:gd name="connsiteY14" fmla="*/ 1130493 h 1642648"/>
                <a:gd name="connsiteX15" fmla="*/ 2814006 w 3881519"/>
                <a:gd name="connsiteY15" fmla="*/ 1242191 h 1642648"/>
                <a:gd name="connsiteX16" fmla="*/ 2791982 w 3881519"/>
                <a:gd name="connsiteY16" fmla="*/ 1266161 h 1642648"/>
                <a:gd name="connsiteX17" fmla="*/ 2636846 w 3881519"/>
                <a:gd name="connsiteY17" fmla="*/ 1530685 h 1642648"/>
                <a:gd name="connsiteX18" fmla="*/ 2571383 w 3881519"/>
                <a:gd name="connsiteY18" fmla="*/ 1568040 h 1642648"/>
                <a:gd name="connsiteX19" fmla="*/ 2119842 w 3881519"/>
                <a:gd name="connsiteY19" fmla="*/ 1581059 h 1642648"/>
                <a:gd name="connsiteX20" fmla="*/ 1699208 w 3881519"/>
                <a:gd name="connsiteY20" fmla="*/ 1593836 h 1642648"/>
                <a:gd name="connsiteX21" fmla="*/ 1355959 w 3881519"/>
                <a:gd name="connsiteY21" fmla="*/ 1604543 h 1642648"/>
                <a:gd name="connsiteX22" fmla="*/ 1331578 w 3881519"/>
                <a:gd name="connsiteY22" fmla="*/ 1604497 h 1642648"/>
                <a:gd name="connsiteX23" fmla="*/ 1323684 w 3881519"/>
                <a:gd name="connsiteY23" fmla="*/ 1600138 h 1642648"/>
                <a:gd name="connsiteX24" fmla="*/ 1220394 w 3881519"/>
                <a:gd name="connsiteY24" fmla="*/ 1606530 h 1642648"/>
                <a:gd name="connsiteX25" fmla="*/ 0 w 3881519"/>
                <a:gd name="connsiteY25" fmla="*/ 1636304 h 1642648"/>
                <a:gd name="connsiteX26" fmla="*/ 53051 w 3881519"/>
                <a:gd name="connsiteY26" fmla="*/ 1510369 h 1642648"/>
                <a:gd name="connsiteX27" fmla="*/ 601079 w 3881519"/>
                <a:gd name="connsiteY27" fmla="*/ 220601 h 1642648"/>
                <a:gd name="connsiteX28" fmla="*/ 674693 w 3881519"/>
                <a:gd name="connsiteY28" fmla="*/ 165238 h 1642648"/>
                <a:gd name="connsiteX29" fmla="*/ 3220040 w 3881519"/>
                <a:gd name="connsiteY29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855498 w 3881519"/>
                <a:gd name="connsiteY14" fmla="*/ 1130493 h 1642648"/>
                <a:gd name="connsiteX15" fmla="*/ 2872099 w 3881519"/>
                <a:gd name="connsiteY15" fmla="*/ 1096136 h 1642648"/>
                <a:gd name="connsiteX16" fmla="*/ 2814006 w 3881519"/>
                <a:gd name="connsiteY16" fmla="*/ 1242191 h 1642648"/>
                <a:gd name="connsiteX17" fmla="*/ 2791982 w 3881519"/>
                <a:gd name="connsiteY17" fmla="*/ 1266161 h 1642648"/>
                <a:gd name="connsiteX18" fmla="*/ 2636846 w 3881519"/>
                <a:gd name="connsiteY18" fmla="*/ 1530685 h 1642648"/>
                <a:gd name="connsiteX19" fmla="*/ 2571383 w 3881519"/>
                <a:gd name="connsiteY19" fmla="*/ 1568040 h 1642648"/>
                <a:gd name="connsiteX20" fmla="*/ 2119842 w 3881519"/>
                <a:gd name="connsiteY20" fmla="*/ 1581059 h 1642648"/>
                <a:gd name="connsiteX21" fmla="*/ 1699208 w 3881519"/>
                <a:gd name="connsiteY21" fmla="*/ 1593836 h 1642648"/>
                <a:gd name="connsiteX22" fmla="*/ 1355959 w 3881519"/>
                <a:gd name="connsiteY22" fmla="*/ 1604543 h 1642648"/>
                <a:gd name="connsiteX23" fmla="*/ 1331578 w 3881519"/>
                <a:gd name="connsiteY23" fmla="*/ 1604497 h 1642648"/>
                <a:gd name="connsiteX24" fmla="*/ 1323684 w 3881519"/>
                <a:gd name="connsiteY24" fmla="*/ 1600138 h 1642648"/>
                <a:gd name="connsiteX25" fmla="*/ 1220394 w 3881519"/>
                <a:gd name="connsiteY25" fmla="*/ 1606530 h 1642648"/>
                <a:gd name="connsiteX26" fmla="*/ 0 w 3881519"/>
                <a:gd name="connsiteY26" fmla="*/ 1636304 h 1642648"/>
                <a:gd name="connsiteX27" fmla="*/ 53051 w 3881519"/>
                <a:gd name="connsiteY27" fmla="*/ 1510369 h 1642648"/>
                <a:gd name="connsiteX28" fmla="*/ 601079 w 3881519"/>
                <a:gd name="connsiteY28" fmla="*/ 220601 h 1642648"/>
                <a:gd name="connsiteX29" fmla="*/ 674693 w 3881519"/>
                <a:gd name="connsiteY29" fmla="*/ 165238 h 1642648"/>
                <a:gd name="connsiteX30" fmla="*/ 3220040 w 3881519"/>
                <a:gd name="connsiteY30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855498 w 3881519"/>
                <a:gd name="connsiteY14" fmla="*/ 1130493 h 1642648"/>
                <a:gd name="connsiteX15" fmla="*/ 2814006 w 3881519"/>
                <a:gd name="connsiteY15" fmla="*/ 1242191 h 1642648"/>
                <a:gd name="connsiteX16" fmla="*/ 2791982 w 3881519"/>
                <a:gd name="connsiteY16" fmla="*/ 1266161 h 1642648"/>
                <a:gd name="connsiteX17" fmla="*/ 2636846 w 3881519"/>
                <a:gd name="connsiteY17" fmla="*/ 1530685 h 1642648"/>
                <a:gd name="connsiteX18" fmla="*/ 2571383 w 3881519"/>
                <a:gd name="connsiteY18" fmla="*/ 1568040 h 1642648"/>
                <a:gd name="connsiteX19" fmla="*/ 2119842 w 3881519"/>
                <a:gd name="connsiteY19" fmla="*/ 1581059 h 1642648"/>
                <a:gd name="connsiteX20" fmla="*/ 1699208 w 3881519"/>
                <a:gd name="connsiteY20" fmla="*/ 1593836 h 1642648"/>
                <a:gd name="connsiteX21" fmla="*/ 1355959 w 3881519"/>
                <a:gd name="connsiteY21" fmla="*/ 1604543 h 1642648"/>
                <a:gd name="connsiteX22" fmla="*/ 1331578 w 3881519"/>
                <a:gd name="connsiteY22" fmla="*/ 1604497 h 1642648"/>
                <a:gd name="connsiteX23" fmla="*/ 1323684 w 3881519"/>
                <a:gd name="connsiteY23" fmla="*/ 1600138 h 1642648"/>
                <a:gd name="connsiteX24" fmla="*/ 1220394 w 3881519"/>
                <a:gd name="connsiteY24" fmla="*/ 1606530 h 1642648"/>
                <a:gd name="connsiteX25" fmla="*/ 0 w 3881519"/>
                <a:gd name="connsiteY25" fmla="*/ 1636304 h 1642648"/>
                <a:gd name="connsiteX26" fmla="*/ 53051 w 3881519"/>
                <a:gd name="connsiteY26" fmla="*/ 1510369 h 1642648"/>
                <a:gd name="connsiteX27" fmla="*/ 601079 w 3881519"/>
                <a:gd name="connsiteY27" fmla="*/ 220601 h 1642648"/>
                <a:gd name="connsiteX28" fmla="*/ 674693 w 3881519"/>
                <a:gd name="connsiteY28" fmla="*/ 165238 h 1642648"/>
                <a:gd name="connsiteX29" fmla="*/ 3220040 w 3881519"/>
                <a:gd name="connsiteY29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855498 w 3881519"/>
                <a:gd name="connsiteY14" fmla="*/ 1130493 h 1642648"/>
                <a:gd name="connsiteX15" fmla="*/ 2814006 w 3881519"/>
                <a:gd name="connsiteY15" fmla="*/ 1242191 h 1642648"/>
                <a:gd name="connsiteX16" fmla="*/ 2636846 w 3881519"/>
                <a:gd name="connsiteY16" fmla="*/ 1530685 h 1642648"/>
                <a:gd name="connsiteX17" fmla="*/ 2571383 w 3881519"/>
                <a:gd name="connsiteY17" fmla="*/ 1568040 h 1642648"/>
                <a:gd name="connsiteX18" fmla="*/ 2119842 w 3881519"/>
                <a:gd name="connsiteY18" fmla="*/ 1581059 h 1642648"/>
                <a:gd name="connsiteX19" fmla="*/ 1699208 w 3881519"/>
                <a:gd name="connsiteY19" fmla="*/ 1593836 h 1642648"/>
                <a:gd name="connsiteX20" fmla="*/ 1355959 w 3881519"/>
                <a:gd name="connsiteY20" fmla="*/ 1604543 h 1642648"/>
                <a:gd name="connsiteX21" fmla="*/ 1331578 w 3881519"/>
                <a:gd name="connsiteY21" fmla="*/ 1604497 h 1642648"/>
                <a:gd name="connsiteX22" fmla="*/ 1323684 w 3881519"/>
                <a:gd name="connsiteY22" fmla="*/ 1600138 h 1642648"/>
                <a:gd name="connsiteX23" fmla="*/ 1220394 w 3881519"/>
                <a:gd name="connsiteY23" fmla="*/ 1606530 h 1642648"/>
                <a:gd name="connsiteX24" fmla="*/ 0 w 3881519"/>
                <a:gd name="connsiteY24" fmla="*/ 1636304 h 1642648"/>
                <a:gd name="connsiteX25" fmla="*/ 53051 w 3881519"/>
                <a:gd name="connsiteY25" fmla="*/ 1510369 h 1642648"/>
                <a:gd name="connsiteX26" fmla="*/ 601079 w 3881519"/>
                <a:gd name="connsiteY26" fmla="*/ 220601 h 1642648"/>
                <a:gd name="connsiteX27" fmla="*/ 674693 w 3881519"/>
                <a:gd name="connsiteY27" fmla="*/ 165238 h 1642648"/>
                <a:gd name="connsiteX28" fmla="*/ 3220040 w 3881519"/>
                <a:gd name="connsiteY28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814006 w 3881519"/>
                <a:gd name="connsiteY14" fmla="*/ 1242191 h 1642648"/>
                <a:gd name="connsiteX15" fmla="*/ 2636846 w 3881519"/>
                <a:gd name="connsiteY15" fmla="*/ 1530685 h 1642648"/>
                <a:gd name="connsiteX16" fmla="*/ 2571383 w 3881519"/>
                <a:gd name="connsiteY16" fmla="*/ 1568040 h 1642648"/>
                <a:gd name="connsiteX17" fmla="*/ 2119842 w 3881519"/>
                <a:gd name="connsiteY17" fmla="*/ 1581059 h 1642648"/>
                <a:gd name="connsiteX18" fmla="*/ 1699208 w 3881519"/>
                <a:gd name="connsiteY18" fmla="*/ 1593836 h 1642648"/>
                <a:gd name="connsiteX19" fmla="*/ 1355959 w 3881519"/>
                <a:gd name="connsiteY19" fmla="*/ 1604543 h 1642648"/>
                <a:gd name="connsiteX20" fmla="*/ 1331578 w 3881519"/>
                <a:gd name="connsiteY20" fmla="*/ 1604497 h 1642648"/>
                <a:gd name="connsiteX21" fmla="*/ 1323684 w 3881519"/>
                <a:gd name="connsiteY21" fmla="*/ 1600138 h 1642648"/>
                <a:gd name="connsiteX22" fmla="*/ 1220394 w 3881519"/>
                <a:gd name="connsiteY22" fmla="*/ 1606530 h 1642648"/>
                <a:gd name="connsiteX23" fmla="*/ 0 w 3881519"/>
                <a:gd name="connsiteY23" fmla="*/ 1636304 h 1642648"/>
                <a:gd name="connsiteX24" fmla="*/ 53051 w 3881519"/>
                <a:gd name="connsiteY24" fmla="*/ 1510369 h 1642648"/>
                <a:gd name="connsiteX25" fmla="*/ 601079 w 3881519"/>
                <a:gd name="connsiteY25" fmla="*/ 220601 h 1642648"/>
                <a:gd name="connsiteX26" fmla="*/ 674693 w 3881519"/>
                <a:gd name="connsiteY26" fmla="*/ 165238 h 1642648"/>
                <a:gd name="connsiteX27" fmla="*/ 3220040 w 3881519"/>
                <a:gd name="connsiteY27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636846 w 3881519"/>
                <a:gd name="connsiteY14" fmla="*/ 1530685 h 1642648"/>
                <a:gd name="connsiteX15" fmla="*/ 2571383 w 3881519"/>
                <a:gd name="connsiteY15" fmla="*/ 1568040 h 1642648"/>
                <a:gd name="connsiteX16" fmla="*/ 2119842 w 3881519"/>
                <a:gd name="connsiteY16" fmla="*/ 1581059 h 1642648"/>
                <a:gd name="connsiteX17" fmla="*/ 1699208 w 3881519"/>
                <a:gd name="connsiteY17" fmla="*/ 1593836 h 1642648"/>
                <a:gd name="connsiteX18" fmla="*/ 1355959 w 3881519"/>
                <a:gd name="connsiteY18" fmla="*/ 1604543 h 1642648"/>
                <a:gd name="connsiteX19" fmla="*/ 1331578 w 3881519"/>
                <a:gd name="connsiteY19" fmla="*/ 1604497 h 1642648"/>
                <a:gd name="connsiteX20" fmla="*/ 1323684 w 3881519"/>
                <a:gd name="connsiteY20" fmla="*/ 1600138 h 1642648"/>
                <a:gd name="connsiteX21" fmla="*/ 1220394 w 3881519"/>
                <a:gd name="connsiteY21" fmla="*/ 1606530 h 1642648"/>
                <a:gd name="connsiteX22" fmla="*/ 0 w 3881519"/>
                <a:gd name="connsiteY22" fmla="*/ 1636304 h 1642648"/>
                <a:gd name="connsiteX23" fmla="*/ 53051 w 3881519"/>
                <a:gd name="connsiteY23" fmla="*/ 1510369 h 1642648"/>
                <a:gd name="connsiteX24" fmla="*/ 601079 w 3881519"/>
                <a:gd name="connsiteY24" fmla="*/ 220601 h 1642648"/>
                <a:gd name="connsiteX25" fmla="*/ 674693 w 3881519"/>
                <a:gd name="connsiteY25" fmla="*/ 165238 h 1642648"/>
                <a:gd name="connsiteX26" fmla="*/ 3220040 w 3881519"/>
                <a:gd name="connsiteY26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636846 w 3881519"/>
                <a:gd name="connsiteY14" fmla="*/ 1530685 h 1642648"/>
                <a:gd name="connsiteX15" fmla="*/ 2571383 w 3881519"/>
                <a:gd name="connsiteY15" fmla="*/ 1568040 h 1642648"/>
                <a:gd name="connsiteX16" fmla="*/ 1699208 w 3881519"/>
                <a:gd name="connsiteY16" fmla="*/ 1593836 h 1642648"/>
                <a:gd name="connsiteX17" fmla="*/ 1355959 w 3881519"/>
                <a:gd name="connsiteY17" fmla="*/ 1604543 h 1642648"/>
                <a:gd name="connsiteX18" fmla="*/ 1331578 w 3881519"/>
                <a:gd name="connsiteY18" fmla="*/ 1604497 h 1642648"/>
                <a:gd name="connsiteX19" fmla="*/ 1323684 w 3881519"/>
                <a:gd name="connsiteY19" fmla="*/ 1600138 h 1642648"/>
                <a:gd name="connsiteX20" fmla="*/ 1220394 w 3881519"/>
                <a:gd name="connsiteY20" fmla="*/ 1606530 h 1642648"/>
                <a:gd name="connsiteX21" fmla="*/ 0 w 3881519"/>
                <a:gd name="connsiteY21" fmla="*/ 1636304 h 1642648"/>
                <a:gd name="connsiteX22" fmla="*/ 53051 w 3881519"/>
                <a:gd name="connsiteY22" fmla="*/ 1510369 h 1642648"/>
                <a:gd name="connsiteX23" fmla="*/ 601079 w 3881519"/>
                <a:gd name="connsiteY23" fmla="*/ 220601 h 1642648"/>
                <a:gd name="connsiteX24" fmla="*/ 674693 w 3881519"/>
                <a:gd name="connsiteY24" fmla="*/ 165238 h 1642648"/>
                <a:gd name="connsiteX25" fmla="*/ 3220040 w 3881519"/>
                <a:gd name="connsiteY25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636846 w 3881519"/>
                <a:gd name="connsiteY14" fmla="*/ 1530685 h 1642648"/>
                <a:gd name="connsiteX15" fmla="*/ 2571383 w 3881519"/>
                <a:gd name="connsiteY15" fmla="*/ 1568040 h 1642648"/>
                <a:gd name="connsiteX16" fmla="*/ 1355959 w 3881519"/>
                <a:gd name="connsiteY16" fmla="*/ 1604543 h 1642648"/>
                <a:gd name="connsiteX17" fmla="*/ 1331578 w 3881519"/>
                <a:gd name="connsiteY17" fmla="*/ 1604497 h 1642648"/>
                <a:gd name="connsiteX18" fmla="*/ 1323684 w 3881519"/>
                <a:gd name="connsiteY18" fmla="*/ 1600138 h 1642648"/>
                <a:gd name="connsiteX19" fmla="*/ 1220394 w 3881519"/>
                <a:gd name="connsiteY19" fmla="*/ 1606530 h 1642648"/>
                <a:gd name="connsiteX20" fmla="*/ 0 w 3881519"/>
                <a:gd name="connsiteY20" fmla="*/ 1636304 h 1642648"/>
                <a:gd name="connsiteX21" fmla="*/ 53051 w 3881519"/>
                <a:gd name="connsiteY21" fmla="*/ 1510369 h 1642648"/>
                <a:gd name="connsiteX22" fmla="*/ 601079 w 3881519"/>
                <a:gd name="connsiteY22" fmla="*/ 220601 h 1642648"/>
                <a:gd name="connsiteX23" fmla="*/ 674693 w 3881519"/>
                <a:gd name="connsiteY23" fmla="*/ 165238 h 1642648"/>
                <a:gd name="connsiteX24" fmla="*/ 3220040 w 3881519"/>
                <a:gd name="connsiteY24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636846 w 3881519"/>
                <a:gd name="connsiteY14" fmla="*/ 1530685 h 1642648"/>
                <a:gd name="connsiteX15" fmla="*/ 2571383 w 3881519"/>
                <a:gd name="connsiteY15" fmla="*/ 1568040 h 1642648"/>
                <a:gd name="connsiteX16" fmla="*/ 1355959 w 3881519"/>
                <a:gd name="connsiteY16" fmla="*/ 1604543 h 1642648"/>
                <a:gd name="connsiteX17" fmla="*/ 1331578 w 3881519"/>
                <a:gd name="connsiteY17" fmla="*/ 1604497 h 1642648"/>
                <a:gd name="connsiteX18" fmla="*/ 1220394 w 3881519"/>
                <a:gd name="connsiteY18" fmla="*/ 1606530 h 1642648"/>
                <a:gd name="connsiteX19" fmla="*/ 0 w 3881519"/>
                <a:gd name="connsiteY19" fmla="*/ 1636304 h 1642648"/>
                <a:gd name="connsiteX20" fmla="*/ 53051 w 3881519"/>
                <a:gd name="connsiteY20" fmla="*/ 1510369 h 1642648"/>
                <a:gd name="connsiteX21" fmla="*/ 601079 w 3881519"/>
                <a:gd name="connsiteY21" fmla="*/ 220601 h 1642648"/>
                <a:gd name="connsiteX22" fmla="*/ 674693 w 3881519"/>
                <a:gd name="connsiteY22" fmla="*/ 165238 h 1642648"/>
                <a:gd name="connsiteX23" fmla="*/ 3220040 w 3881519"/>
                <a:gd name="connsiteY23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636846 w 3881519"/>
                <a:gd name="connsiteY14" fmla="*/ 1530685 h 1642648"/>
                <a:gd name="connsiteX15" fmla="*/ 2571383 w 3881519"/>
                <a:gd name="connsiteY15" fmla="*/ 1568040 h 1642648"/>
                <a:gd name="connsiteX16" fmla="*/ 1355959 w 3881519"/>
                <a:gd name="connsiteY16" fmla="*/ 1604543 h 1642648"/>
                <a:gd name="connsiteX17" fmla="*/ 1220394 w 3881519"/>
                <a:gd name="connsiteY17" fmla="*/ 1606530 h 1642648"/>
                <a:gd name="connsiteX18" fmla="*/ 0 w 3881519"/>
                <a:gd name="connsiteY18" fmla="*/ 1636304 h 1642648"/>
                <a:gd name="connsiteX19" fmla="*/ 53051 w 3881519"/>
                <a:gd name="connsiteY19" fmla="*/ 1510369 h 1642648"/>
                <a:gd name="connsiteX20" fmla="*/ 601079 w 3881519"/>
                <a:gd name="connsiteY20" fmla="*/ 220601 h 1642648"/>
                <a:gd name="connsiteX21" fmla="*/ 674693 w 3881519"/>
                <a:gd name="connsiteY21" fmla="*/ 165238 h 1642648"/>
                <a:gd name="connsiteX22" fmla="*/ 3220040 w 3881519"/>
                <a:gd name="connsiteY22" fmla="*/ 242 h 1642648"/>
                <a:gd name="connsiteX0" fmla="*/ 3220040 w 3881519"/>
                <a:gd name="connsiteY0" fmla="*/ 242 h 1640197"/>
                <a:gd name="connsiteX1" fmla="*/ 3252284 w 3881519"/>
                <a:gd name="connsiteY1" fmla="*/ 25673 h 1640197"/>
                <a:gd name="connsiteX2" fmla="*/ 3875631 w 3881519"/>
                <a:gd name="connsiteY2" fmla="*/ 1468387 h 1640197"/>
                <a:gd name="connsiteX3" fmla="*/ 3856529 w 3881519"/>
                <a:gd name="connsiteY3" fmla="*/ 1500266 h 1640197"/>
                <a:gd name="connsiteX4" fmla="*/ 3627533 w 3881519"/>
                <a:gd name="connsiteY4" fmla="*/ 1507080 h 1640197"/>
                <a:gd name="connsiteX5" fmla="*/ 3618042 w 3881519"/>
                <a:gd name="connsiteY5" fmla="*/ 1472768 h 1640197"/>
                <a:gd name="connsiteX6" fmla="*/ 3598696 w 3881519"/>
                <a:gd name="connsiteY6" fmla="*/ 1395868 h 1640197"/>
                <a:gd name="connsiteX7" fmla="*/ 3435650 w 3881519"/>
                <a:gd name="connsiteY7" fmla="*/ 1069045 h 1640197"/>
                <a:gd name="connsiteX8" fmla="*/ 3421657 w 3881519"/>
                <a:gd name="connsiteY8" fmla="*/ 1049090 h 1640197"/>
                <a:gd name="connsiteX9" fmla="*/ 3387101 w 3881519"/>
                <a:gd name="connsiteY9" fmla="*/ 980830 h 1640197"/>
                <a:gd name="connsiteX10" fmla="*/ 3231234 w 3881519"/>
                <a:gd name="connsiteY10" fmla="*/ 587694 h 1640197"/>
                <a:gd name="connsiteX11" fmla="*/ 3160783 w 3881519"/>
                <a:gd name="connsiteY11" fmla="*/ 409560 h 1640197"/>
                <a:gd name="connsiteX12" fmla="*/ 3147398 w 3881519"/>
                <a:gd name="connsiteY12" fmla="*/ 390823 h 1640197"/>
                <a:gd name="connsiteX13" fmla="*/ 3117345 w 3881519"/>
                <a:gd name="connsiteY13" fmla="*/ 459935 h 1640197"/>
                <a:gd name="connsiteX14" fmla="*/ 2636846 w 3881519"/>
                <a:gd name="connsiteY14" fmla="*/ 1530685 h 1640197"/>
                <a:gd name="connsiteX15" fmla="*/ 2571383 w 3881519"/>
                <a:gd name="connsiteY15" fmla="*/ 1568040 h 1640197"/>
                <a:gd name="connsiteX16" fmla="*/ 1355959 w 3881519"/>
                <a:gd name="connsiteY16" fmla="*/ 1604543 h 1640197"/>
                <a:gd name="connsiteX17" fmla="*/ 0 w 3881519"/>
                <a:gd name="connsiteY17" fmla="*/ 1636304 h 1640197"/>
                <a:gd name="connsiteX18" fmla="*/ 53051 w 3881519"/>
                <a:gd name="connsiteY18" fmla="*/ 1510369 h 1640197"/>
                <a:gd name="connsiteX19" fmla="*/ 601079 w 3881519"/>
                <a:gd name="connsiteY19" fmla="*/ 220601 h 1640197"/>
                <a:gd name="connsiteX20" fmla="*/ 674693 w 3881519"/>
                <a:gd name="connsiteY20" fmla="*/ 165238 h 1640197"/>
                <a:gd name="connsiteX21" fmla="*/ 3220040 w 3881519"/>
                <a:gd name="connsiteY21" fmla="*/ 242 h 1640197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598696 w 3881519"/>
                <a:gd name="connsiteY6" fmla="*/ 1395868 h 1636304"/>
                <a:gd name="connsiteX7" fmla="*/ 3435650 w 3881519"/>
                <a:gd name="connsiteY7" fmla="*/ 1069045 h 1636304"/>
                <a:gd name="connsiteX8" fmla="*/ 3421657 w 3881519"/>
                <a:gd name="connsiteY8" fmla="*/ 1049090 h 1636304"/>
                <a:gd name="connsiteX9" fmla="*/ 3387101 w 3881519"/>
                <a:gd name="connsiteY9" fmla="*/ 980830 h 1636304"/>
                <a:gd name="connsiteX10" fmla="*/ 3231234 w 3881519"/>
                <a:gd name="connsiteY10" fmla="*/ 587694 h 1636304"/>
                <a:gd name="connsiteX11" fmla="*/ 3160783 w 3881519"/>
                <a:gd name="connsiteY11" fmla="*/ 409560 h 1636304"/>
                <a:gd name="connsiteX12" fmla="*/ 3147398 w 3881519"/>
                <a:gd name="connsiteY12" fmla="*/ 390823 h 1636304"/>
                <a:gd name="connsiteX13" fmla="*/ 3117345 w 3881519"/>
                <a:gd name="connsiteY13" fmla="*/ 459935 h 1636304"/>
                <a:gd name="connsiteX14" fmla="*/ 2636846 w 3881519"/>
                <a:gd name="connsiteY14" fmla="*/ 1530685 h 1636304"/>
                <a:gd name="connsiteX15" fmla="*/ 2571383 w 3881519"/>
                <a:gd name="connsiteY15" fmla="*/ 1568040 h 1636304"/>
                <a:gd name="connsiteX16" fmla="*/ 0 w 3881519"/>
                <a:gd name="connsiteY16" fmla="*/ 1636304 h 1636304"/>
                <a:gd name="connsiteX17" fmla="*/ 53051 w 3881519"/>
                <a:gd name="connsiteY17" fmla="*/ 1510369 h 1636304"/>
                <a:gd name="connsiteX18" fmla="*/ 601079 w 3881519"/>
                <a:gd name="connsiteY18" fmla="*/ 220601 h 1636304"/>
                <a:gd name="connsiteX19" fmla="*/ 674693 w 3881519"/>
                <a:gd name="connsiteY19" fmla="*/ 165238 h 1636304"/>
                <a:gd name="connsiteX20" fmla="*/ 3220040 w 3881519"/>
                <a:gd name="connsiteY20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598696 w 3881519"/>
                <a:gd name="connsiteY6" fmla="*/ 1395868 h 1636304"/>
                <a:gd name="connsiteX7" fmla="*/ 3435650 w 3881519"/>
                <a:gd name="connsiteY7" fmla="*/ 1069045 h 1636304"/>
                <a:gd name="connsiteX8" fmla="*/ 3421657 w 3881519"/>
                <a:gd name="connsiteY8" fmla="*/ 1049090 h 1636304"/>
                <a:gd name="connsiteX9" fmla="*/ 3231234 w 3881519"/>
                <a:gd name="connsiteY9" fmla="*/ 587694 h 1636304"/>
                <a:gd name="connsiteX10" fmla="*/ 3160783 w 3881519"/>
                <a:gd name="connsiteY10" fmla="*/ 409560 h 1636304"/>
                <a:gd name="connsiteX11" fmla="*/ 3147398 w 3881519"/>
                <a:gd name="connsiteY11" fmla="*/ 390823 h 1636304"/>
                <a:gd name="connsiteX12" fmla="*/ 3117345 w 3881519"/>
                <a:gd name="connsiteY12" fmla="*/ 459935 h 1636304"/>
                <a:gd name="connsiteX13" fmla="*/ 2636846 w 3881519"/>
                <a:gd name="connsiteY13" fmla="*/ 1530685 h 1636304"/>
                <a:gd name="connsiteX14" fmla="*/ 2571383 w 3881519"/>
                <a:gd name="connsiteY14" fmla="*/ 1568040 h 1636304"/>
                <a:gd name="connsiteX15" fmla="*/ 0 w 3881519"/>
                <a:gd name="connsiteY15" fmla="*/ 1636304 h 1636304"/>
                <a:gd name="connsiteX16" fmla="*/ 53051 w 3881519"/>
                <a:gd name="connsiteY16" fmla="*/ 1510369 h 1636304"/>
                <a:gd name="connsiteX17" fmla="*/ 601079 w 3881519"/>
                <a:gd name="connsiteY17" fmla="*/ 220601 h 1636304"/>
                <a:gd name="connsiteX18" fmla="*/ 674693 w 3881519"/>
                <a:gd name="connsiteY18" fmla="*/ 165238 h 1636304"/>
                <a:gd name="connsiteX19" fmla="*/ 3220040 w 3881519"/>
                <a:gd name="connsiteY19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598696 w 3881519"/>
                <a:gd name="connsiteY6" fmla="*/ 1395868 h 1636304"/>
                <a:gd name="connsiteX7" fmla="*/ 3435650 w 3881519"/>
                <a:gd name="connsiteY7" fmla="*/ 1069045 h 1636304"/>
                <a:gd name="connsiteX8" fmla="*/ 3421657 w 3881519"/>
                <a:gd name="connsiteY8" fmla="*/ 1049090 h 1636304"/>
                <a:gd name="connsiteX9" fmla="*/ 3160783 w 3881519"/>
                <a:gd name="connsiteY9" fmla="*/ 409560 h 1636304"/>
                <a:gd name="connsiteX10" fmla="*/ 3147398 w 3881519"/>
                <a:gd name="connsiteY10" fmla="*/ 390823 h 1636304"/>
                <a:gd name="connsiteX11" fmla="*/ 3117345 w 3881519"/>
                <a:gd name="connsiteY11" fmla="*/ 459935 h 1636304"/>
                <a:gd name="connsiteX12" fmla="*/ 2636846 w 3881519"/>
                <a:gd name="connsiteY12" fmla="*/ 1530685 h 1636304"/>
                <a:gd name="connsiteX13" fmla="*/ 2571383 w 3881519"/>
                <a:gd name="connsiteY13" fmla="*/ 1568040 h 1636304"/>
                <a:gd name="connsiteX14" fmla="*/ 0 w 3881519"/>
                <a:gd name="connsiteY14" fmla="*/ 1636304 h 1636304"/>
                <a:gd name="connsiteX15" fmla="*/ 53051 w 3881519"/>
                <a:gd name="connsiteY15" fmla="*/ 1510369 h 1636304"/>
                <a:gd name="connsiteX16" fmla="*/ 601079 w 3881519"/>
                <a:gd name="connsiteY16" fmla="*/ 220601 h 1636304"/>
                <a:gd name="connsiteX17" fmla="*/ 674693 w 3881519"/>
                <a:gd name="connsiteY17" fmla="*/ 165238 h 1636304"/>
                <a:gd name="connsiteX18" fmla="*/ 3220040 w 3881519"/>
                <a:gd name="connsiteY18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598696 w 3881519"/>
                <a:gd name="connsiteY6" fmla="*/ 1395868 h 1636304"/>
                <a:gd name="connsiteX7" fmla="*/ 3435650 w 3881519"/>
                <a:gd name="connsiteY7" fmla="*/ 1069045 h 1636304"/>
                <a:gd name="connsiteX8" fmla="*/ 3160783 w 3881519"/>
                <a:gd name="connsiteY8" fmla="*/ 409560 h 1636304"/>
                <a:gd name="connsiteX9" fmla="*/ 3147398 w 3881519"/>
                <a:gd name="connsiteY9" fmla="*/ 390823 h 1636304"/>
                <a:gd name="connsiteX10" fmla="*/ 3117345 w 3881519"/>
                <a:gd name="connsiteY10" fmla="*/ 459935 h 1636304"/>
                <a:gd name="connsiteX11" fmla="*/ 2636846 w 3881519"/>
                <a:gd name="connsiteY11" fmla="*/ 1530685 h 1636304"/>
                <a:gd name="connsiteX12" fmla="*/ 2571383 w 3881519"/>
                <a:gd name="connsiteY12" fmla="*/ 1568040 h 1636304"/>
                <a:gd name="connsiteX13" fmla="*/ 0 w 3881519"/>
                <a:gd name="connsiteY13" fmla="*/ 1636304 h 1636304"/>
                <a:gd name="connsiteX14" fmla="*/ 53051 w 3881519"/>
                <a:gd name="connsiteY14" fmla="*/ 1510369 h 1636304"/>
                <a:gd name="connsiteX15" fmla="*/ 601079 w 3881519"/>
                <a:gd name="connsiteY15" fmla="*/ 220601 h 1636304"/>
                <a:gd name="connsiteX16" fmla="*/ 674693 w 3881519"/>
                <a:gd name="connsiteY16" fmla="*/ 165238 h 1636304"/>
                <a:gd name="connsiteX17" fmla="*/ 3220040 w 3881519"/>
                <a:gd name="connsiteY17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598696 w 3881519"/>
                <a:gd name="connsiteY6" fmla="*/ 1395868 h 1636304"/>
                <a:gd name="connsiteX7" fmla="*/ 3160783 w 3881519"/>
                <a:gd name="connsiteY7" fmla="*/ 409560 h 1636304"/>
                <a:gd name="connsiteX8" fmla="*/ 3147398 w 3881519"/>
                <a:gd name="connsiteY8" fmla="*/ 390823 h 1636304"/>
                <a:gd name="connsiteX9" fmla="*/ 3117345 w 3881519"/>
                <a:gd name="connsiteY9" fmla="*/ 459935 h 1636304"/>
                <a:gd name="connsiteX10" fmla="*/ 2636846 w 3881519"/>
                <a:gd name="connsiteY10" fmla="*/ 1530685 h 1636304"/>
                <a:gd name="connsiteX11" fmla="*/ 2571383 w 3881519"/>
                <a:gd name="connsiteY11" fmla="*/ 1568040 h 1636304"/>
                <a:gd name="connsiteX12" fmla="*/ 0 w 3881519"/>
                <a:gd name="connsiteY12" fmla="*/ 1636304 h 1636304"/>
                <a:gd name="connsiteX13" fmla="*/ 53051 w 3881519"/>
                <a:gd name="connsiteY13" fmla="*/ 1510369 h 1636304"/>
                <a:gd name="connsiteX14" fmla="*/ 601079 w 3881519"/>
                <a:gd name="connsiteY14" fmla="*/ 220601 h 1636304"/>
                <a:gd name="connsiteX15" fmla="*/ 674693 w 3881519"/>
                <a:gd name="connsiteY15" fmla="*/ 165238 h 1636304"/>
                <a:gd name="connsiteX16" fmla="*/ 3220040 w 3881519"/>
                <a:gd name="connsiteY16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160783 w 3881519"/>
                <a:gd name="connsiteY6" fmla="*/ 409560 h 1636304"/>
                <a:gd name="connsiteX7" fmla="*/ 3147398 w 3881519"/>
                <a:gd name="connsiteY7" fmla="*/ 390823 h 1636304"/>
                <a:gd name="connsiteX8" fmla="*/ 3117345 w 3881519"/>
                <a:gd name="connsiteY8" fmla="*/ 459935 h 1636304"/>
                <a:gd name="connsiteX9" fmla="*/ 2636846 w 3881519"/>
                <a:gd name="connsiteY9" fmla="*/ 1530685 h 1636304"/>
                <a:gd name="connsiteX10" fmla="*/ 2571383 w 3881519"/>
                <a:gd name="connsiteY10" fmla="*/ 1568040 h 1636304"/>
                <a:gd name="connsiteX11" fmla="*/ 0 w 3881519"/>
                <a:gd name="connsiteY11" fmla="*/ 1636304 h 1636304"/>
                <a:gd name="connsiteX12" fmla="*/ 53051 w 3881519"/>
                <a:gd name="connsiteY12" fmla="*/ 1510369 h 1636304"/>
                <a:gd name="connsiteX13" fmla="*/ 601079 w 3881519"/>
                <a:gd name="connsiteY13" fmla="*/ 220601 h 1636304"/>
                <a:gd name="connsiteX14" fmla="*/ 674693 w 3881519"/>
                <a:gd name="connsiteY14" fmla="*/ 165238 h 1636304"/>
                <a:gd name="connsiteX15" fmla="*/ 3220040 w 3881519"/>
                <a:gd name="connsiteY15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160783 w 3881519"/>
                <a:gd name="connsiteY6" fmla="*/ 409560 h 1636304"/>
                <a:gd name="connsiteX7" fmla="*/ 3147398 w 3881519"/>
                <a:gd name="connsiteY7" fmla="*/ 390823 h 1636304"/>
                <a:gd name="connsiteX8" fmla="*/ 2636846 w 3881519"/>
                <a:gd name="connsiteY8" fmla="*/ 1530685 h 1636304"/>
                <a:gd name="connsiteX9" fmla="*/ 2571383 w 3881519"/>
                <a:gd name="connsiteY9" fmla="*/ 1568040 h 1636304"/>
                <a:gd name="connsiteX10" fmla="*/ 0 w 3881519"/>
                <a:gd name="connsiteY10" fmla="*/ 1636304 h 1636304"/>
                <a:gd name="connsiteX11" fmla="*/ 53051 w 3881519"/>
                <a:gd name="connsiteY11" fmla="*/ 1510369 h 1636304"/>
                <a:gd name="connsiteX12" fmla="*/ 601079 w 3881519"/>
                <a:gd name="connsiteY12" fmla="*/ 220601 h 1636304"/>
                <a:gd name="connsiteX13" fmla="*/ 674693 w 3881519"/>
                <a:gd name="connsiteY13" fmla="*/ 165238 h 1636304"/>
                <a:gd name="connsiteX14" fmla="*/ 3220040 w 3881519"/>
                <a:gd name="connsiteY14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160783 w 3881519"/>
                <a:gd name="connsiteY6" fmla="*/ 409560 h 1636304"/>
                <a:gd name="connsiteX7" fmla="*/ 3147398 w 3881519"/>
                <a:gd name="connsiteY7" fmla="*/ 390823 h 1636304"/>
                <a:gd name="connsiteX8" fmla="*/ 2636846 w 3881519"/>
                <a:gd name="connsiteY8" fmla="*/ 1530685 h 1636304"/>
                <a:gd name="connsiteX9" fmla="*/ 2571383 w 3881519"/>
                <a:gd name="connsiteY9" fmla="*/ 1568040 h 1636304"/>
                <a:gd name="connsiteX10" fmla="*/ 0 w 3881519"/>
                <a:gd name="connsiteY10" fmla="*/ 1636304 h 1636304"/>
                <a:gd name="connsiteX11" fmla="*/ 53051 w 3881519"/>
                <a:gd name="connsiteY11" fmla="*/ 1510369 h 1636304"/>
                <a:gd name="connsiteX12" fmla="*/ 601079 w 3881519"/>
                <a:gd name="connsiteY12" fmla="*/ 220601 h 1636304"/>
                <a:gd name="connsiteX13" fmla="*/ 674693 w 3881519"/>
                <a:gd name="connsiteY13" fmla="*/ 165238 h 1636304"/>
                <a:gd name="connsiteX14" fmla="*/ 3220040 w 3881519"/>
                <a:gd name="connsiteY14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160783 w 3881519"/>
                <a:gd name="connsiteY6" fmla="*/ 409560 h 1636304"/>
                <a:gd name="connsiteX7" fmla="*/ 3147398 w 3881519"/>
                <a:gd name="connsiteY7" fmla="*/ 390823 h 1636304"/>
                <a:gd name="connsiteX8" fmla="*/ 2636846 w 3881519"/>
                <a:gd name="connsiteY8" fmla="*/ 1530685 h 1636304"/>
                <a:gd name="connsiteX9" fmla="*/ 2571383 w 3881519"/>
                <a:gd name="connsiteY9" fmla="*/ 1568040 h 1636304"/>
                <a:gd name="connsiteX10" fmla="*/ 0 w 3881519"/>
                <a:gd name="connsiteY10" fmla="*/ 1636304 h 1636304"/>
                <a:gd name="connsiteX11" fmla="*/ 53051 w 3881519"/>
                <a:gd name="connsiteY11" fmla="*/ 1510369 h 1636304"/>
                <a:gd name="connsiteX12" fmla="*/ 601079 w 3881519"/>
                <a:gd name="connsiteY12" fmla="*/ 220601 h 1636304"/>
                <a:gd name="connsiteX13" fmla="*/ 674693 w 3881519"/>
                <a:gd name="connsiteY13" fmla="*/ 165238 h 1636304"/>
                <a:gd name="connsiteX14" fmla="*/ 3220040 w 3881519"/>
                <a:gd name="connsiteY14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160783 w 3881519"/>
                <a:gd name="connsiteY6" fmla="*/ 409560 h 1636304"/>
                <a:gd name="connsiteX7" fmla="*/ 3147398 w 3881519"/>
                <a:gd name="connsiteY7" fmla="*/ 390823 h 1636304"/>
                <a:gd name="connsiteX8" fmla="*/ 2636846 w 3881519"/>
                <a:gd name="connsiteY8" fmla="*/ 1530685 h 1636304"/>
                <a:gd name="connsiteX9" fmla="*/ 2571383 w 3881519"/>
                <a:gd name="connsiteY9" fmla="*/ 1568040 h 1636304"/>
                <a:gd name="connsiteX10" fmla="*/ 0 w 3881519"/>
                <a:gd name="connsiteY10" fmla="*/ 1636304 h 1636304"/>
                <a:gd name="connsiteX11" fmla="*/ 53051 w 3881519"/>
                <a:gd name="connsiteY11" fmla="*/ 1510369 h 1636304"/>
                <a:gd name="connsiteX12" fmla="*/ 601079 w 3881519"/>
                <a:gd name="connsiteY12" fmla="*/ 220601 h 1636304"/>
                <a:gd name="connsiteX13" fmla="*/ 674693 w 3881519"/>
                <a:gd name="connsiteY13" fmla="*/ 165238 h 1636304"/>
                <a:gd name="connsiteX14" fmla="*/ 3220040 w 3881519"/>
                <a:gd name="connsiteY14" fmla="*/ 242 h 1636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81519" h="1636304">
                  <a:moveTo>
                    <a:pt x="3220040" y="242"/>
                  </a:moveTo>
                  <a:cubicBezTo>
                    <a:pt x="3241211" y="-1948"/>
                    <a:pt x="3245956" y="11072"/>
                    <a:pt x="3252284" y="25673"/>
                  </a:cubicBezTo>
                  <a:lnTo>
                    <a:pt x="3875631" y="1468387"/>
                  </a:lnTo>
                  <a:cubicBezTo>
                    <a:pt x="3886095" y="1492357"/>
                    <a:pt x="3884269" y="1499902"/>
                    <a:pt x="3856529" y="1500266"/>
                  </a:cubicBezTo>
                  <a:cubicBezTo>
                    <a:pt x="3780237" y="1501362"/>
                    <a:pt x="3703823" y="1504646"/>
                    <a:pt x="3627533" y="1507080"/>
                  </a:cubicBezTo>
                  <a:cubicBezTo>
                    <a:pt x="3616218" y="1497955"/>
                    <a:pt x="3617434" y="1484814"/>
                    <a:pt x="3618042" y="1472768"/>
                  </a:cubicBezTo>
                  <a:cubicBezTo>
                    <a:pt x="3540250" y="1289848"/>
                    <a:pt x="3239224" y="589884"/>
                    <a:pt x="3160783" y="409560"/>
                  </a:cubicBezTo>
                  <a:cubicBezTo>
                    <a:pt x="3157863" y="403233"/>
                    <a:pt x="3157132" y="395324"/>
                    <a:pt x="3147398" y="390823"/>
                  </a:cubicBezTo>
                  <a:cubicBezTo>
                    <a:pt x="3060075" y="577677"/>
                    <a:pt x="2768869" y="1308073"/>
                    <a:pt x="2636846" y="1530685"/>
                  </a:cubicBezTo>
                  <a:cubicBezTo>
                    <a:pt x="2621874" y="1555930"/>
                    <a:pt x="2601194" y="1566944"/>
                    <a:pt x="2571383" y="1568040"/>
                  </a:cubicBezTo>
                  <a:lnTo>
                    <a:pt x="0" y="1636304"/>
                  </a:lnTo>
                  <a:cubicBezTo>
                    <a:pt x="16548" y="1597003"/>
                    <a:pt x="34677" y="1553565"/>
                    <a:pt x="53051" y="1510369"/>
                  </a:cubicBezTo>
                  <a:lnTo>
                    <a:pt x="601079" y="220601"/>
                  </a:lnTo>
                  <a:cubicBezTo>
                    <a:pt x="616045" y="185314"/>
                    <a:pt x="631133" y="167063"/>
                    <a:pt x="674693" y="165238"/>
                  </a:cubicBezTo>
                  <a:lnTo>
                    <a:pt x="3220040" y="242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3" name="Freeform: Shape 505">
              <a:extLst>
                <a:ext uri="{FF2B5EF4-FFF2-40B4-BE49-F238E27FC236}">
                  <a16:creationId xmlns:a16="http://schemas.microsoft.com/office/drawing/2014/main" id="{6B762F17-10E9-47A8-98EA-A3D33C2F0DC2}"/>
                </a:ext>
              </a:extLst>
            </p:cNvPr>
            <p:cNvSpPr/>
            <p:nvPr/>
          </p:nvSpPr>
          <p:spPr>
            <a:xfrm>
              <a:off x="1645050" y="2766412"/>
              <a:ext cx="3341001" cy="2152282"/>
            </a:xfrm>
            <a:custGeom>
              <a:avLst/>
              <a:gdLst>
                <a:gd name="connsiteX0" fmla="*/ 43720 w 1265370"/>
                <a:gd name="connsiteY0" fmla="*/ 290322 h 1058050"/>
                <a:gd name="connsiteX1" fmla="*/ 310039 w 1265370"/>
                <a:gd name="connsiteY1" fmla="*/ 285369 h 1058050"/>
                <a:gd name="connsiteX2" fmla="*/ 619887 w 1265370"/>
                <a:gd name="connsiteY2" fmla="*/ 276320 h 1058050"/>
                <a:gd name="connsiteX3" fmla="*/ 1041082 w 1265370"/>
                <a:gd name="connsiteY3" fmla="*/ 263081 h 1058050"/>
                <a:gd name="connsiteX4" fmla="*/ 1071182 w 1265370"/>
                <a:gd name="connsiteY4" fmla="*/ 244697 h 1058050"/>
                <a:gd name="connsiteX5" fmla="*/ 1214247 w 1265370"/>
                <a:gd name="connsiteY5" fmla="*/ 0 h 1058050"/>
                <a:gd name="connsiteX6" fmla="*/ 1220534 w 1265370"/>
                <a:gd name="connsiteY6" fmla="*/ 13716 h 1058050"/>
                <a:gd name="connsiteX7" fmla="*/ 1231202 w 1265370"/>
                <a:gd name="connsiteY7" fmla="*/ 46673 h 1058050"/>
                <a:gd name="connsiteX8" fmla="*/ 1241774 w 1265370"/>
                <a:gd name="connsiteY8" fmla="*/ 324517 h 1058050"/>
                <a:gd name="connsiteX9" fmla="*/ 1256633 w 1265370"/>
                <a:gd name="connsiteY9" fmla="*/ 708660 h 1058050"/>
                <a:gd name="connsiteX10" fmla="*/ 1265301 w 1265370"/>
                <a:gd name="connsiteY10" fmla="*/ 933259 h 1058050"/>
                <a:gd name="connsiteX11" fmla="*/ 1256919 w 1265370"/>
                <a:gd name="connsiteY11" fmla="*/ 969931 h 1058050"/>
                <a:gd name="connsiteX12" fmla="*/ 1240536 w 1265370"/>
                <a:gd name="connsiteY12" fmla="*/ 980980 h 1058050"/>
                <a:gd name="connsiteX13" fmla="*/ 1080516 w 1265370"/>
                <a:gd name="connsiteY13" fmla="*/ 991457 h 1058050"/>
                <a:gd name="connsiteX14" fmla="*/ 874586 w 1265370"/>
                <a:gd name="connsiteY14" fmla="*/ 1002316 h 1058050"/>
                <a:gd name="connsiteX15" fmla="*/ 746093 w 1265370"/>
                <a:gd name="connsiteY15" fmla="*/ 1011460 h 1058050"/>
                <a:gd name="connsiteX16" fmla="*/ 600265 w 1265370"/>
                <a:gd name="connsiteY16" fmla="*/ 1019651 h 1058050"/>
                <a:gd name="connsiteX17" fmla="*/ 576358 w 1265370"/>
                <a:gd name="connsiteY17" fmla="*/ 996791 h 1058050"/>
                <a:gd name="connsiteX18" fmla="*/ 572262 w 1265370"/>
                <a:gd name="connsiteY18" fmla="*/ 922877 h 1058050"/>
                <a:gd name="connsiteX19" fmla="*/ 563308 w 1265370"/>
                <a:gd name="connsiteY19" fmla="*/ 901256 h 1058050"/>
                <a:gd name="connsiteX20" fmla="*/ 557879 w 1265370"/>
                <a:gd name="connsiteY20" fmla="*/ 821531 h 1058050"/>
                <a:gd name="connsiteX21" fmla="*/ 547116 w 1265370"/>
                <a:gd name="connsiteY21" fmla="*/ 417195 h 1058050"/>
                <a:gd name="connsiteX22" fmla="*/ 543211 w 1265370"/>
                <a:gd name="connsiteY22" fmla="*/ 327755 h 1058050"/>
                <a:gd name="connsiteX23" fmla="*/ 519017 w 1265370"/>
                <a:gd name="connsiteY23" fmla="*/ 306515 h 1058050"/>
                <a:gd name="connsiteX24" fmla="*/ 395573 w 1265370"/>
                <a:gd name="connsiteY24" fmla="*/ 310039 h 1058050"/>
                <a:gd name="connsiteX25" fmla="*/ 209169 w 1265370"/>
                <a:gd name="connsiteY25" fmla="*/ 315944 h 1058050"/>
                <a:gd name="connsiteX26" fmla="*/ 173927 w 1265370"/>
                <a:gd name="connsiteY26" fmla="*/ 353282 h 1058050"/>
                <a:gd name="connsiteX27" fmla="*/ 189166 w 1265370"/>
                <a:gd name="connsiteY27" fmla="*/ 740378 h 1058050"/>
                <a:gd name="connsiteX28" fmla="*/ 198120 w 1265370"/>
                <a:gd name="connsiteY28" fmla="*/ 977456 h 1058050"/>
                <a:gd name="connsiteX29" fmla="*/ 199834 w 1265370"/>
                <a:gd name="connsiteY29" fmla="*/ 996696 h 1058050"/>
                <a:gd name="connsiteX30" fmla="*/ 227076 w 1265370"/>
                <a:gd name="connsiteY30" fmla="*/ 1019937 h 1058050"/>
                <a:gd name="connsiteX31" fmla="*/ 275558 w 1265370"/>
                <a:gd name="connsiteY31" fmla="*/ 1020032 h 1058050"/>
                <a:gd name="connsiteX32" fmla="*/ 304990 w 1265370"/>
                <a:gd name="connsiteY32" fmla="*/ 1028224 h 1058050"/>
                <a:gd name="connsiteX33" fmla="*/ 374999 w 1265370"/>
                <a:gd name="connsiteY33" fmla="*/ 1028224 h 1058050"/>
                <a:gd name="connsiteX34" fmla="*/ 360521 w 1265370"/>
                <a:gd name="connsiteY34" fmla="*/ 1038034 h 1058050"/>
                <a:gd name="connsiteX35" fmla="*/ 280797 w 1265370"/>
                <a:gd name="connsiteY35" fmla="*/ 1038606 h 1058050"/>
                <a:gd name="connsiteX36" fmla="*/ 96774 w 1265370"/>
                <a:gd name="connsiteY36" fmla="*/ 1050798 h 1058050"/>
                <a:gd name="connsiteX37" fmla="*/ 24003 w 1265370"/>
                <a:gd name="connsiteY37" fmla="*/ 1058037 h 1058050"/>
                <a:gd name="connsiteX38" fmla="*/ 0 w 1265370"/>
                <a:gd name="connsiteY38" fmla="*/ 1049750 h 1058050"/>
                <a:gd name="connsiteX39" fmla="*/ 11525 w 1265370"/>
                <a:gd name="connsiteY39" fmla="*/ 824770 h 1058050"/>
                <a:gd name="connsiteX40" fmla="*/ 34576 w 1265370"/>
                <a:gd name="connsiteY40" fmla="*/ 396431 h 1058050"/>
                <a:gd name="connsiteX41" fmla="*/ 43720 w 1265370"/>
                <a:gd name="connsiteY41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563308 w 1265371"/>
                <a:gd name="connsiteY19" fmla="*/ 901256 h 1058050"/>
                <a:gd name="connsiteX20" fmla="*/ 557879 w 1265371"/>
                <a:gd name="connsiteY20" fmla="*/ 821531 h 1058050"/>
                <a:gd name="connsiteX21" fmla="*/ 543211 w 1265371"/>
                <a:gd name="connsiteY21" fmla="*/ 327755 h 1058050"/>
                <a:gd name="connsiteX22" fmla="*/ 519017 w 1265371"/>
                <a:gd name="connsiteY22" fmla="*/ 306515 h 1058050"/>
                <a:gd name="connsiteX23" fmla="*/ 395573 w 1265371"/>
                <a:gd name="connsiteY23" fmla="*/ 310039 h 1058050"/>
                <a:gd name="connsiteX24" fmla="*/ 209169 w 1265371"/>
                <a:gd name="connsiteY24" fmla="*/ 315944 h 1058050"/>
                <a:gd name="connsiteX25" fmla="*/ 173927 w 1265371"/>
                <a:gd name="connsiteY25" fmla="*/ 353282 h 1058050"/>
                <a:gd name="connsiteX26" fmla="*/ 189166 w 1265371"/>
                <a:gd name="connsiteY26" fmla="*/ 740378 h 1058050"/>
                <a:gd name="connsiteX27" fmla="*/ 198120 w 1265371"/>
                <a:gd name="connsiteY27" fmla="*/ 977456 h 1058050"/>
                <a:gd name="connsiteX28" fmla="*/ 199834 w 1265371"/>
                <a:gd name="connsiteY28" fmla="*/ 996696 h 1058050"/>
                <a:gd name="connsiteX29" fmla="*/ 227076 w 1265371"/>
                <a:gd name="connsiteY29" fmla="*/ 1019937 h 1058050"/>
                <a:gd name="connsiteX30" fmla="*/ 275558 w 1265371"/>
                <a:gd name="connsiteY30" fmla="*/ 1020032 h 1058050"/>
                <a:gd name="connsiteX31" fmla="*/ 304990 w 1265371"/>
                <a:gd name="connsiteY31" fmla="*/ 1028224 h 1058050"/>
                <a:gd name="connsiteX32" fmla="*/ 374999 w 1265371"/>
                <a:gd name="connsiteY32" fmla="*/ 1028224 h 1058050"/>
                <a:gd name="connsiteX33" fmla="*/ 360521 w 1265371"/>
                <a:gd name="connsiteY33" fmla="*/ 1038034 h 1058050"/>
                <a:gd name="connsiteX34" fmla="*/ 280797 w 1265371"/>
                <a:gd name="connsiteY34" fmla="*/ 1038606 h 1058050"/>
                <a:gd name="connsiteX35" fmla="*/ 96774 w 1265371"/>
                <a:gd name="connsiteY35" fmla="*/ 1050798 h 1058050"/>
                <a:gd name="connsiteX36" fmla="*/ 24003 w 1265371"/>
                <a:gd name="connsiteY36" fmla="*/ 1058037 h 1058050"/>
                <a:gd name="connsiteX37" fmla="*/ 0 w 1265371"/>
                <a:gd name="connsiteY37" fmla="*/ 1049750 h 1058050"/>
                <a:gd name="connsiteX38" fmla="*/ 11525 w 1265371"/>
                <a:gd name="connsiteY38" fmla="*/ 824770 h 1058050"/>
                <a:gd name="connsiteX39" fmla="*/ 34576 w 1265371"/>
                <a:gd name="connsiteY39" fmla="*/ 396431 h 1058050"/>
                <a:gd name="connsiteX40" fmla="*/ 43720 w 1265371"/>
                <a:gd name="connsiteY40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563308 w 1265371"/>
                <a:gd name="connsiteY19" fmla="*/ 901256 h 1058050"/>
                <a:gd name="connsiteX20" fmla="*/ 557879 w 1265371"/>
                <a:gd name="connsiteY20" fmla="*/ 821531 h 1058050"/>
                <a:gd name="connsiteX21" fmla="*/ 543211 w 1265371"/>
                <a:gd name="connsiteY21" fmla="*/ 327755 h 1058050"/>
                <a:gd name="connsiteX22" fmla="*/ 395573 w 1265371"/>
                <a:gd name="connsiteY22" fmla="*/ 310039 h 1058050"/>
                <a:gd name="connsiteX23" fmla="*/ 209169 w 1265371"/>
                <a:gd name="connsiteY23" fmla="*/ 315944 h 1058050"/>
                <a:gd name="connsiteX24" fmla="*/ 173927 w 1265371"/>
                <a:gd name="connsiteY24" fmla="*/ 353282 h 1058050"/>
                <a:gd name="connsiteX25" fmla="*/ 189166 w 1265371"/>
                <a:gd name="connsiteY25" fmla="*/ 740378 h 1058050"/>
                <a:gd name="connsiteX26" fmla="*/ 198120 w 1265371"/>
                <a:gd name="connsiteY26" fmla="*/ 977456 h 1058050"/>
                <a:gd name="connsiteX27" fmla="*/ 199834 w 1265371"/>
                <a:gd name="connsiteY27" fmla="*/ 996696 h 1058050"/>
                <a:gd name="connsiteX28" fmla="*/ 227076 w 1265371"/>
                <a:gd name="connsiteY28" fmla="*/ 1019937 h 1058050"/>
                <a:gd name="connsiteX29" fmla="*/ 275558 w 1265371"/>
                <a:gd name="connsiteY29" fmla="*/ 1020032 h 1058050"/>
                <a:gd name="connsiteX30" fmla="*/ 304990 w 1265371"/>
                <a:gd name="connsiteY30" fmla="*/ 1028224 h 1058050"/>
                <a:gd name="connsiteX31" fmla="*/ 374999 w 1265371"/>
                <a:gd name="connsiteY31" fmla="*/ 1028224 h 1058050"/>
                <a:gd name="connsiteX32" fmla="*/ 360521 w 1265371"/>
                <a:gd name="connsiteY32" fmla="*/ 1038034 h 1058050"/>
                <a:gd name="connsiteX33" fmla="*/ 280797 w 1265371"/>
                <a:gd name="connsiteY33" fmla="*/ 1038606 h 1058050"/>
                <a:gd name="connsiteX34" fmla="*/ 96774 w 1265371"/>
                <a:gd name="connsiteY34" fmla="*/ 1050798 h 1058050"/>
                <a:gd name="connsiteX35" fmla="*/ 24003 w 1265371"/>
                <a:gd name="connsiteY35" fmla="*/ 1058037 h 1058050"/>
                <a:gd name="connsiteX36" fmla="*/ 0 w 1265371"/>
                <a:gd name="connsiteY36" fmla="*/ 1049750 h 1058050"/>
                <a:gd name="connsiteX37" fmla="*/ 11525 w 1265371"/>
                <a:gd name="connsiteY37" fmla="*/ 824770 h 1058050"/>
                <a:gd name="connsiteX38" fmla="*/ 34576 w 1265371"/>
                <a:gd name="connsiteY38" fmla="*/ 396431 h 1058050"/>
                <a:gd name="connsiteX39" fmla="*/ 43720 w 1265371"/>
                <a:gd name="connsiteY39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563308 w 1265371"/>
                <a:gd name="connsiteY19" fmla="*/ 901256 h 1058050"/>
                <a:gd name="connsiteX20" fmla="*/ 557879 w 1265371"/>
                <a:gd name="connsiteY20" fmla="*/ 821531 h 1058050"/>
                <a:gd name="connsiteX21" fmla="*/ 543211 w 1265371"/>
                <a:gd name="connsiteY21" fmla="*/ 327755 h 1058050"/>
                <a:gd name="connsiteX22" fmla="*/ 209169 w 1265371"/>
                <a:gd name="connsiteY22" fmla="*/ 315944 h 1058050"/>
                <a:gd name="connsiteX23" fmla="*/ 173927 w 1265371"/>
                <a:gd name="connsiteY23" fmla="*/ 353282 h 1058050"/>
                <a:gd name="connsiteX24" fmla="*/ 189166 w 1265371"/>
                <a:gd name="connsiteY24" fmla="*/ 740378 h 1058050"/>
                <a:gd name="connsiteX25" fmla="*/ 198120 w 1265371"/>
                <a:gd name="connsiteY25" fmla="*/ 977456 h 1058050"/>
                <a:gd name="connsiteX26" fmla="*/ 199834 w 1265371"/>
                <a:gd name="connsiteY26" fmla="*/ 996696 h 1058050"/>
                <a:gd name="connsiteX27" fmla="*/ 227076 w 1265371"/>
                <a:gd name="connsiteY27" fmla="*/ 1019937 h 1058050"/>
                <a:gd name="connsiteX28" fmla="*/ 275558 w 1265371"/>
                <a:gd name="connsiteY28" fmla="*/ 1020032 h 1058050"/>
                <a:gd name="connsiteX29" fmla="*/ 304990 w 1265371"/>
                <a:gd name="connsiteY29" fmla="*/ 1028224 h 1058050"/>
                <a:gd name="connsiteX30" fmla="*/ 374999 w 1265371"/>
                <a:gd name="connsiteY30" fmla="*/ 1028224 h 1058050"/>
                <a:gd name="connsiteX31" fmla="*/ 360521 w 1265371"/>
                <a:gd name="connsiteY31" fmla="*/ 1038034 h 1058050"/>
                <a:gd name="connsiteX32" fmla="*/ 280797 w 1265371"/>
                <a:gd name="connsiteY32" fmla="*/ 1038606 h 1058050"/>
                <a:gd name="connsiteX33" fmla="*/ 96774 w 1265371"/>
                <a:gd name="connsiteY33" fmla="*/ 1050798 h 1058050"/>
                <a:gd name="connsiteX34" fmla="*/ 24003 w 1265371"/>
                <a:gd name="connsiteY34" fmla="*/ 1058037 h 1058050"/>
                <a:gd name="connsiteX35" fmla="*/ 0 w 1265371"/>
                <a:gd name="connsiteY35" fmla="*/ 1049750 h 1058050"/>
                <a:gd name="connsiteX36" fmla="*/ 11525 w 1265371"/>
                <a:gd name="connsiteY36" fmla="*/ 824770 h 1058050"/>
                <a:gd name="connsiteX37" fmla="*/ 34576 w 1265371"/>
                <a:gd name="connsiteY37" fmla="*/ 396431 h 1058050"/>
                <a:gd name="connsiteX38" fmla="*/ 43720 w 1265371"/>
                <a:gd name="connsiteY38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563308 w 1265371"/>
                <a:gd name="connsiteY19" fmla="*/ 901256 h 1058050"/>
                <a:gd name="connsiteX20" fmla="*/ 557879 w 1265371"/>
                <a:gd name="connsiteY20" fmla="*/ 821531 h 1058050"/>
                <a:gd name="connsiteX21" fmla="*/ 209169 w 1265371"/>
                <a:gd name="connsiteY21" fmla="*/ 315944 h 1058050"/>
                <a:gd name="connsiteX22" fmla="*/ 173927 w 1265371"/>
                <a:gd name="connsiteY22" fmla="*/ 353282 h 1058050"/>
                <a:gd name="connsiteX23" fmla="*/ 189166 w 1265371"/>
                <a:gd name="connsiteY23" fmla="*/ 740378 h 1058050"/>
                <a:gd name="connsiteX24" fmla="*/ 198120 w 1265371"/>
                <a:gd name="connsiteY24" fmla="*/ 977456 h 1058050"/>
                <a:gd name="connsiteX25" fmla="*/ 199834 w 1265371"/>
                <a:gd name="connsiteY25" fmla="*/ 996696 h 1058050"/>
                <a:gd name="connsiteX26" fmla="*/ 227076 w 1265371"/>
                <a:gd name="connsiteY26" fmla="*/ 1019937 h 1058050"/>
                <a:gd name="connsiteX27" fmla="*/ 275558 w 1265371"/>
                <a:gd name="connsiteY27" fmla="*/ 1020032 h 1058050"/>
                <a:gd name="connsiteX28" fmla="*/ 304990 w 1265371"/>
                <a:gd name="connsiteY28" fmla="*/ 1028224 h 1058050"/>
                <a:gd name="connsiteX29" fmla="*/ 374999 w 1265371"/>
                <a:gd name="connsiteY29" fmla="*/ 1028224 h 1058050"/>
                <a:gd name="connsiteX30" fmla="*/ 360521 w 1265371"/>
                <a:gd name="connsiteY30" fmla="*/ 1038034 h 1058050"/>
                <a:gd name="connsiteX31" fmla="*/ 280797 w 1265371"/>
                <a:gd name="connsiteY31" fmla="*/ 1038606 h 1058050"/>
                <a:gd name="connsiteX32" fmla="*/ 96774 w 1265371"/>
                <a:gd name="connsiteY32" fmla="*/ 1050798 h 1058050"/>
                <a:gd name="connsiteX33" fmla="*/ 24003 w 1265371"/>
                <a:gd name="connsiteY33" fmla="*/ 1058037 h 1058050"/>
                <a:gd name="connsiteX34" fmla="*/ 0 w 1265371"/>
                <a:gd name="connsiteY34" fmla="*/ 1049750 h 1058050"/>
                <a:gd name="connsiteX35" fmla="*/ 11525 w 1265371"/>
                <a:gd name="connsiteY35" fmla="*/ 824770 h 1058050"/>
                <a:gd name="connsiteX36" fmla="*/ 34576 w 1265371"/>
                <a:gd name="connsiteY36" fmla="*/ 396431 h 1058050"/>
                <a:gd name="connsiteX37" fmla="*/ 43720 w 1265371"/>
                <a:gd name="connsiteY37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563308 w 1265371"/>
                <a:gd name="connsiteY19" fmla="*/ 901256 h 1058050"/>
                <a:gd name="connsiteX20" fmla="*/ 557879 w 1265371"/>
                <a:gd name="connsiteY20" fmla="*/ 821531 h 1058050"/>
                <a:gd name="connsiteX21" fmla="*/ 173927 w 1265371"/>
                <a:gd name="connsiteY21" fmla="*/ 353282 h 1058050"/>
                <a:gd name="connsiteX22" fmla="*/ 189166 w 1265371"/>
                <a:gd name="connsiteY22" fmla="*/ 740378 h 1058050"/>
                <a:gd name="connsiteX23" fmla="*/ 198120 w 1265371"/>
                <a:gd name="connsiteY23" fmla="*/ 977456 h 1058050"/>
                <a:gd name="connsiteX24" fmla="*/ 199834 w 1265371"/>
                <a:gd name="connsiteY24" fmla="*/ 996696 h 1058050"/>
                <a:gd name="connsiteX25" fmla="*/ 227076 w 1265371"/>
                <a:gd name="connsiteY25" fmla="*/ 1019937 h 1058050"/>
                <a:gd name="connsiteX26" fmla="*/ 275558 w 1265371"/>
                <a:gd name="connsiteY26" fmla="*/ 1020032 h 1058050"/>
                <a:gd name="connsiteX27" fmla="*/ 304990 w 1265371"/>
                <a:gd name="connsiteY27" fmla="*/ 1028224 h 1058050"/>
                <a:gd name="connsiteX28" fmla="*/ 374999 w 1265371"/>
                <a:gd name="connsiteY28" fmla="*/ 1028224 h 1058050"/>
                <a:gd name="connsiteX29" fmla="*/ 360521 w 1265371"/>
                <a:gd name="connsiteY29" fmla="*/ 1038034 h 1058050"/>
                <a:gd name="connsiteX30" fmla="*/ 280797 w 1265371"/>
                <a:gd name="connsiteY30" fmla="*/ 1038606 h 1058050"/>
                <a:gd name="connsiteX31" fmla="*/ 96774 w 1265371"/>
                <a:gd name="connsiteY31" fmla="*/ 1050798 h 1058050"/>
                <a:gd name="connsiteX32" fmla="*/ 24003 w 1265371"/>
                <a:gd name="connsiteY32" fmla="*/ 1058037 h 1058050"/>
                <a:gd name="connsiteX33" fmla="*/ 0 w 1265371"/>
                <a:gd name="connsiteY33" fmla="*/ 1049750 h 1058050"/>
                <a:gd name="connsiteX34" fmla="*/ 11525 w 1265371"/>
                <a:gd name="connsiteY34" fmla="*/ 824770 h 1058050"/>
                <a:gd name="connsiteX35" fmla="*/ 34576 w 1265371"/>
                <a:gd name="connsiteY35" fmla="*/ 396431 h 1058050"/>
                <a:gd name="connsiteX36" fmla="*/ 43720 w 1265371"/>
                <a:gd name="connsiteY36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563308 w 1265371"/>
                <a:gd name="connsiteY19" fmla="*/ 901256 h 1058050"/>
                <a:gd name="connsiteX20" fmla="*/ 557879 w 1265371"/>
                <a:gd name="connsiteY20" fmla="*/ 821531 h 1058050"/>
                <a:gd name="connsiteX21" fmla="*/ 189166 w 1265371"/>
                <a:gd name="connsiteY21" fmla="*/ 740378 h 1058050"/>
                <a:gd name="connsiteX22" fmla="*/ 198120 w 1265371"/>
                <a:gd name="connsiteY22" fmla="*/ 977456 h 1058050"/>
                <a:gd name="connsiteX23" fmla="*/ 199834 w 1265371"/>
                <a:gd name="connsiteY23" fmla="*/ 996696 h 1058050"/>
                <a:gd name="connsiteX24" fmla="*/ 227076 w 1265371"/>
                <a:gd name="connsiteY24" fmla="*/ 1019937 h 1058050"/>
                <a:gd name="connsiteX25" fmla="*/ 275558 w 1265371"/>
                <a:gd name="connsiteY25" fmla="*/ 1020032 h 1058050"/>
                <a:gd name="connsiteX26" fmla="*/ 304990 w 1265371"/>
                <a:gd name="connsiteY26" fmla="*/ 1028224 h 1058050"/>
                <a:gd name="connsiteX27" fmla="*/ 374999 w 1265371"/>
                <a:gd name="connsiteY27" fmla="*/ 1028224 h 1058050"/>
                <a:gd name="connsiteX28" fmla="*/ 360521 w 1265371"/>
                <a:gd name="connsiteY28" fmla="*/ 1038034 h 1058050"/>
                <a:gd name="connsiteX29" fmla="*/ 280797 w 1265371"/>
                <a:gd name="connsiteY29" fmla="*/ 1038606 h 1058050"/>
                <a:gd name="connsiteX30" fmla="*/ 96774 w 1265371"/>
                <a:gd name="connsiteY30" fmla="*/ 1050798 h 1058050"/>
                <a:gd name="connsiteX31" fmla="*/ 24003 w 1265371"/>
                <a:gd name="connsiteY31" fmla="*/ 1058037 h 1058050"/>
                <a:gd name="connsiteX32" fmla="*/ 0 w 1265371"/>
                <a:gd name="connsiteY32" fmla="*/ 1049750 h 1058050"/>
                <a:gd name="connsiteX33" fmla="*/ 11525 w 1265371"/>
                <a:gd name="connsiteY33" fmla="*/ 824770 h 1058050"/>
                <a:gd name="connsiteX34" fmla="*/ 34576 w 1265371"/>
                <a:gd name="connsiteY34" fmla="*/ 396431 h 1058050"/>
                <a:gd name="connsiteX35" fmla="*/ 43720 w 1265371"/>
                <a:gd name="connsiteY35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563308 w 1265371"/>
                <a:gd name="connsiteY19" fmla="*/ 901256 h 1058050"/>
                <a:gd name="connsiteX20" fmla="*/ 557879 w 1265371"/>
                <a:gd name="connsiteY20" fmla="*/ 821531 h 1058050"/>
                <a:gd name="connsiteX21" fmla="*/ 198120 w 1265371"/>
                <a:gd name="connsiteY21" fmla="*/ 977456 h 1058050"/>
                <a:gd name="connsiteX22" fmla="*/ 199834 w 1265371"/>
                <a:gd name="connsiteY22" fmla="*/ 996696 h 1058050"/>
                <a:gd name="connsiteX23" fmla="*/ 227076 w 1265371"/>
                <a:gd name="connsiteY23" fmla="*/ 1019937 h 1058050"/>
                <a:gd name="connsiteX24" fmla="*/ 275558 w 1265371"/>
                <a:gd name="connsiteY24" fmla="*/ 1020032 h 1058050"/>
                <a:gd name="connsiteX25" fmla="*/ 304990 w 1265371"/>
                <a:gd name="connsiteY25" fmla="*/ 1028224 h 1058050"/>
                <a:gd name="connsiteX26" fmla="*/ 374999 w 1265371"/>
                <a:gd name="connsiteY26" fmla="*/ 1028224 h 1058050"/>
                <a:gd name="connsiteX27" fmla="*/ 360521 w 1265371"/>
                <a:gd name="connsiteY27" fmla="*/ 1038034 h 1058050"/>
                <a:gd name="connsiteX28" fmla="*/ 280797 w 1265371"/>
                <a:gd name="connsiteY28" fmla="*/ 1038606 h 1058050"/>
                <a:gd name="connsiteX29" fmla="*/ 96774 w 1265371"/>
                <a:gd name="connsiteY29" fmla="*/ 1050798 h 1058050"/>
                <a:gd name="connsiteX30" fmla="*/ 24003 w 1265371"/>
                <a:gd name="connsiteY30" fmla="*/ 1058037 h 1058050"/>
                <a:gd name="connsiteX31" fmla="*/ 0 w 1265371"/>
                <a:gd name="connsiteY31" fmla="*/ 1049750 h 1058050"/>
                <a:gd name="connsiteX32" fmla="*/ 11525 w 1265371"/>
                <a:gd name="connsiteY32" fmla="*/ 824770 h 1058050"/>
                <a:gd name="connsiteX33" fmla="*/ 34576 w 1265371"/>
                <a:gd name="connsiteY33" fmla="*/ 396431 h 1058050"/>
                <a:gd name="connsiteX34" fmla="*/ 43720 w 1265371"/>
                <a:gd name="connsiteY34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563308 w 1265371"/>
                <a:gd name="connsiteY19" fmla="*/ 901256 h 1058050"/>
                <a:gd name="connsiteX20" fmla="*/ 198120 w 1265371"/>
                <a:gd name="connsiteY20" fmla="*/ 977456 h 1058050"/>
                <a:gd name="connsiteX21" fmla="*/ 199834 w 1265371"/>
                <a:gd name="connsiteY21" fmla="*/ 996696 h 1058050"/>
                <a:gd name="connsiteX22" fmla="*/ 227076 w 1265371"/>
                <a:gd name="connsiteY22" fmla="*/ 1019937 h 1058050"/>
                <a:gd name="connsiteX23" fmla="*/ 275558 w 1265371"/>
                <a:gd name="connsiteY23" fmla="*/ 1020032 h 1058050"/>
                <a:gd name="connsiteX24" fmla="*/ 304990 w 1265371"/>
                <a:gd name="connsiteY24" fmla="*/ 1028224 h 1058050"/>
                <a:gd name="connsiteX25" fmla="*/ 374999 w 1265371"/>
                <a:gd name="connsiteY25" fmla="*/ 1028224 h 1058050"/>
                <a:gd name="connsiteX26" fmla="*/ 360521 w 1265371"/>
                <a:gd name="connsiteY26" fmla="*/ 1038034 h 1058050"/>
                <a:gd name="connsiteX27" fmla="*/ 280797 w 1265371"/>
                <a:gd name="connsiteY27" fmla="*/ 1038606 h 1058050"/>
                <a:gd name="connsiteX28" fmla="*/ 96774 w 1265371"/>
                <a:gd name="connsiteY28" fmla="*/ 1050798 h 1058050"/>
                <a:gd name="connsiteX29" fmla="*/ 24003 w 1265371"/>
                <a:gd name="connsiteY29" fmla="*/ 1058037 h 1058050"/>
                <a:gd name="connsiteX30" fmla="*/ 0 w 1265371"/>
                <a:gd name="connsiteY30" fmla="*/ 1049750 h 1058050"/>
                <a:gd name="connsiteX31" fmla="*/ 11525 w 1265371"/>
                <a:gd name="connsiteY31" fmla="*/ 824770 h 1058050"/>
                <a:gd name="connsiteX32" fmla="*/ 34576 w 1265371"/>
                <a:gd name="connsiteY32" fmla="*/ 396431 h 1058050"/>
                <a:gd name="connsiteX33" fmla="*/ 43720 w 1265371"/>
                <a:gd name="connsiteY33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198120 w 1265371"/>
                <a:gd name="connsiteY19" fmla="*/ 977456 h 1058050"/>
                <a:gd name="connsiteX20" fmla="*/ 199834 w 1265371"/>
                <a:gd name="connsiteY20" fmla="*/ 996696 h 1058050"/>
                <a:gd name="connsiteX21" fmla="*/ 227076 w 1265371"/>
                <a:gd name="connsiteY21" fmla="*/ 1019937 h 1058050"/>
                <a:gd name="connsiteX22" fmla="*/ 275558 w 1265371"/>
                <a:gd name="connsiteY22" fmla="*/ 1020032 h 1058050"/>
                <a:gd name="connsiteX23" fmla="*/ 304990 w 1265371"/>
                <a:gd name="connsiteY23" fmla="*/ 1028224 h 1058050"/>
                <a:gd name="connsiteX24" fmla="*/ 374999 w 1265371"/>
                <a:gd name="connsiteY24" fmla="*/ 1028224 h 1058050"/>
                <a:gd name="connsiteX25" fmla="*/ 360521 w 1265371"/>
                <a:gd name="connsiteY25" fmla="*/ 1038034 h 1058050"/>
                <a:gd name="connsiteX26" fmla="*/ 280797 w 1265371"/>
                <a:gd name="connsiteY26" fmla="*/ 1038606 h 1058050"/>
                <a:gd name="connsiteX27" fmla="*/ 96774 w 1265371"/>
                <a:gd name="connsiteY27" fmla="*/ 1050798 h 1058050"/>
                <a:gd name="connsiteX28" fmla="*/ 24003 w 1265371"/>
                <a:gd name="connsiteY28" fmla="*/ 1058037 h 1058050"/>
                <a:gd name="connsiteX29" fmla="*/ 0 w 1265371"/>
                <a:gd name="connsiteY29" fmla="*/ 1049750 h 1058050"/>
                <a:gd name="connsiteX30" fmla="*/ 11525 w 1265371"/>
                <a:gd name="connsiteY30" fmla="*/ 824770 h 1058050"/>
                <a:gd name="connsiteX31" fmla="*/ 34576 w 1265371"/>
                <a:gd name="connsiteY31" fmla="*/ 396431 h 1058050"/>
                <a:gd name="connsiteX32" fmla="*/ 43720 w 1265371"/>
                <a:gd name="connsiteY32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198120 w 1265371"/>
                <a:gd name="connsiteY18" fmla="*/ 977456 h 1058050"/>
                <a:gd name="connsiteX19" fmla="*/ 199834 w 1265371"/>
                <a:gd name="connsiteY19" fmla="*/ 996696 h 1058050"/>
                <a:gd name="connsiteX20" fmla="*/ 227076 w 1265371"/>
                <a:gd name="connsiteY20" fmla="*/ 1019937 h 1058050"/>
                <a:gd name="connsiteX21" fmla="*/ 275558 w 1265371"/>
                <a:gd name="connsiteY21" fmla="*/ 1020032 h 1058050"/>
                <a:gd name="connsiteX22" fmla="*/ 304990 w 1265371"/>
                <a:gd name="connsiteY22" fmla="*/ 1028224 h 1058050"/>
                <a:gd name="connsiteX23" fmla="*/ 374999 w 1265371"/>
                <a:gd name="connsiteY23" fmla="*/ 1028224 h 1058050"/>
                <a:gd name="connsiteX24" fmla="*/ 360521 w 1265371"/>
                <a:gd name="connsiteY24" fmla="*/ 1038034 h 1058050"/>
                <a:gd name="connsiteX25" fmla="*/ 280797 w 1265371"/>
                <a:gd name="connsiteY25" fmla="*/ 1038606 h 1058050"/>
                <a:gd name="connsiteX26" fmla="*/ 96774 w 1265371"/>
                <a:gd name="connsiteY26" fmla="*/ 1050798 h 1058050"/>
                <a:gd name="connsiteX27" fmla="*/ 24003 w 1265371"/>
                <a:gd name="connsiteY27" fmla="*/ 1058037 h 1058050"/>
                <a:gd name="connsiteX28" fmla="*/ 0 w 1265371"/>
                <a:gd name="connsiteY28" fmla="*/ 1049750 h 1058050"/>
                <a:gd name="connsiteX29" fmla="*/ 11525 w 1265371"/>
                <a:gd name="connsiteY29" fmla="*/ 824770 h 1058050"/>
                <a:gd name="connsiteX30" fmla="*/ 34576 w 1265371"/>
                <a:gd name="connsiteY30" fmla="*/ 396431 h 1058050"/>
                <a:gd name="connsiteX31" fmla="*/ 43720 w 1265371"/>
                <a:gd name="connsiteY31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198120 w 1265371"/>
                <a:gd name="connsiteY17" fmla="*/ 977456 h 1058050"/>
                <a:gd name="connsiteX18" fmla="*/ 199834 w 1265371"/>
                <a:gd name="connsiteY18" fmla="*/ 996696 h 1058050"/>
                <a:gd name="connsiteX19" fmla="*/ 227076 w 1265371"/>
                <a:gd name="connsiteY19" fmla="*/ 1019937 h 1058050"/>
                <a:gd name="connsiteX20" fmla="*/ 275558 w 1265371"/>
                <a:gd name="connsiteY20" fmla="*/ 1020032 h 1058050"/>
                <a:gd name="connsiteX21" fmla="*/ 304990 w 1265371"/>
                <a:gd name="connsiteY21" fmla="*/ 1028224 h 1058050"/>
                <a:gd name="connsiteX22" fmla="*/ 374999 w 1265371"/>
                <a:gd name="connsiteY22" fmla="*/ 1028224 h 1058050"/>
                <a:gd name="connsiteX23" fmla="*/ 360521 w 1265371"/>
                <a:gd name="connsiteY23" fmla="*/ 1038034 h 1058050"/>
                <a:gd name="connsiteX24" fmla="*/ 280797 w 1265371"/>
                <a:gd name="connsiteY24" fmla="*/ 1038606 h 1058050"/>
                <a:gd name="connsiteX25" fmla="*/ 96774 w 1265371"/>
                <a:gd name="connsiteY25" fmla="*/ 1050798 h 1058050"/>
                <a:gd name="connsiteX26" fmla="*/ 24003 w 1265371"/>
                <a:gd name="connsiteY26" fmla="*/ 1058037 h 1058050"/>
                <a:gd name="connsiteX27" fmla="*/ 0 w 1265371"/>
                <a:gd name="connsiteY27" fmla="*/ 1049750 h 1058050"/>
                <a:gd name="connsiteX28" fmla="*/ 11525 w 1265371"/>
                <a:gd name="connsiteY28" fmla="*/ 824770 h 1058050"/>
                <a:gd name="connsiteX29" fmla="*/ 34576 w 1265371"/>
                <a:gd name="connsiteY29" fmla="*/ 396431 h 1058050"/>
                <a:gd name="connsiteX30" fmla="*/ 43720 w 1265371"/>
                <a:gd name="connsiteY30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198120 w 1265371"/>
                <a:gd name="connsiteY17" fmla="*/ 977456 h 1058050"/>
                <a:gd name="connsiteX18" fmla="*/ 199834 w 1265371"/>
                <a:gd name="connsiteY18" fmla="*/ 996696 h 1058050"/>
                <a:gd name="connsiteX19" fmla="*/ 227076 w 1265371"/>
                <a:gd name="connsiteY19" fmla="*/ 1019937 h 1058050"/>
                <a:gd name="connsiteX20" fmla="*/ 275558 w 1265371"/>
                <a:gd name="connsiteY20" fmla="*/ 1020032 h 1058050"/>
                <a:gd name="connsiteX21" fmla="*/ 304990 w 1265371"/>
                <a:gd name="connsiteY21" fmla="*/ 1028224 h 1058050"/>
                <a:gd name="connsiteX22" fmla="*/ 374999 w 1265371"/>
                <a:gd name="connsiteY22" fmla="*/ 1028224 h 1058050"/>
                <a:gd name="connsiteX23" fmla="*/ 280797 w 1265371"/>
                <a:gd name="connsiteY23" fmla="*/ 1038606 h 1058050"/>
                <a:gd name="connsiteX24" fmla="*/ 96774 w 1265371"/>
                <a:gd name="connsiteY24" fmla="*/ 1050798 h 1058050"/>
                <a:gd name="connsiteX25" fmla="*/ 24003 w 1265371"/>
                <a:gd name="connsiteY25" fmla="*/ 1058037 h 1058050"/>
                <a:gd name="connsiteX26" fmla="*/ 0 w 1265371"/>
                <a:gd name="connsiteY26" fmla="*/ 1049750 h 1058050"/>
                <a:gd name="connsiteX27" fmla="*/ 11525 w 1265371"/>
                <a:gd name="connsiteY27" fmla="*/ 824770 h 1058050"/>
                <a:gd name="connsiteX28" fmla="*/ 34576 w 1265371"/>
                <a:gd name="connsiteY28" fmla="*/ 396431 h 1058050"/>
                <a:gd name="connsiteX29" fmla="*/ 43720 w 1265371"/>
                <a:gd name="connsiteY29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198120 w 1265371"/>
                <a:gd name="connsiteY17" fmla="*/ 977456 h 1058050"/>
                <a:gd name="connsiteX18" fmla="*/ 199834 w 1265371"/>
                <a:gd name="connsiteY18" fmla="*/ 996696 h 1058050"/>
                <a:gd name="connsiteX19" fmla="*/ 227076 w 1265371"/>
                <a:gd name="connsiteY19" fmla="*/ 1019937 h 1058050"/>
                <a:gd name="connsiteX20" fmla="*/ 275558 w 1265371"/>
                <a:gd name="connsiteY20" fmla="*/ 1020032 h 1058050"/>
                <a:gd name="connsiteX21" fmla="*/ 304990 w 1265371"/>
                <a:gd name="connsiteY21" fmla="*/ 1028224 h 1058050"/>
                <a:gd name="connsiteX22" fmla="*/ 374999 w 1265371"/>
                <a:gd name="connsiteY22" fmla="*/ 1028224 h 1058050"/>
                <a:gd name="connsiteX23" fmla="*/ 96774 w 1265371"/>
                <a:gd name="connsiteY23" fmla="*/ 1050798 h 1058050"/>
                <a:gd name="connsiteX24" fmla="*/ 24003 w 1265371"/>
                <a:gd name="connsiteY24" fmla="*/ 1058037 h 1058050"/>
                <a:gd name="connsiteX25" fmla="*/ 0 w 1265371"/>
                <a:gd name="connsiteY25" fmla="*/ 1049750 h 1058050"/>
                <a:gd name="connsiteX26" fmla="*/ 11525 w 1265371"/>
                <a:gd name="connsiteY26" fmla="*/ 824770 h 1058050"/>
                <a:gd name="connsiteX27" fmla="*/ 34576 w 1265371"/>
                <a:gd name="connsiteY27" fmla="*/ 396431 h 1058050"/>
                <a:gd name="connsiteX28" fmla="*/ 43720 w 1265371"/>
                <a:gd name="connsiteY28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198120 w 1265371"/>
                <a:gd name="connsiteY17" fmla="*/ 977456 h 1058050"/>
                <a:gd name="connsiteX18" fmla="*/ 199834 w 1265371"/>
                <a:gd name="connsiteY18" fmla="*/ 996696 h 1058050"/>
                <a:gd name="connsiteX19" fmla="*/ 227076 w 1265371"/>
                <a:gd name="connsiteY19" fmla="*/ 1019937 h 1058050"/>
                <a:gd name="connsiteX20" fmla="*/ 275558 w 1265371"/>
                <a:gd name="connsiteY20" fmla="*/ 1020032 h 1058050"/>
                <a:gd name="connsiteX21" fmla="*/ 374999 w 1265371"/>
                <a:gd name="connsiteY21" fmla="*/ 1028224 h 1058050"/>
                <a:gd name="connsiteX22" fmla="*/ 96774 w 1265371"/>
                <a:gd name="connsiteY22" fmla="*/ 1050798 h 1058050"/>
                <a:gd name="connsiteX23" fmla="*/ 24003 w 1265371"/>
                <a:gd name="connsiteY23" fmla="*/ 1058037 h 1058050"/>
                <a:gd name="connsiteX24" fmla="*/ 0 w 1265371"/>
                <a:gd name="connsiteY24" fmla="*/ 1049750 h 1058050"/>
                <a:gd name="connsiteX25" fmla="*/ 11525 w 1265371"/>
                <a:gd name="connsiteY25" fmla="*/ 824770 h 1058050"/>
                <a:gd name="connsiteX26" fmla="*/ 34576 w 1265371"/>
                <a:gd name="connsiteY26" fmla="*/ 396431 h 1058050"/>
                <a:gd name="connsiteX27" fmla="*/ 43720 w 1265371"/>
                <a:gd name="connsiteY27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198120 w 1265371"/>
                <a:gd name="connsiteY17" fmla="*/ 977456 h 1058050"/>
                <a:gd name="connsiteX18" fmla="*/ 199834 w 1265371"/>
                <a:gd name="connsiteY18" fmla="*/ 996696 h 1058050"/>
                <a:gd name="connsiteX19" fmla="*/ 227076 w 1265371"/>
                <a:gd name="connsiteY19" fmla="*/ 1019937 h 1058050"/>
                <a:gd name="connsiteX20" fmla="*/ 374999 w 1265371"/>
                <a:gd name="connsiteY20" fmla="*/ 1028224 h 1058050"/>
                <a:gd name="connsiteX21" fmla="*/ 96774 w 1265371"/>
                <a:gd name="connsiteY21" fmla="*/ 1050798 h 1058050"/>
                <a:gd name="connsiteX22" fmla="*/ 24003 w 1265371"/>
                <a:gd name="connsiteY22" fmla="*/ 1058037 h 1058050"/>
                <a:gd name="connsiteX23" fmla="*/ 0 w 1265371"/>
                <a:gd name="connsiteY23" fmla="*/ 1049750 h 1058050"/>
                <a:gd name="connsiteX24" fmla="*/ 11525 w 1265371"/>
                <a:gd name="connsiteY24" fmla="*/ 824770 h 1058050"/>
                <a:gd name="connsiteX25" fmla="*/ 34576 w 1265371"/>
                <a:gd name="connsiteY25" fmla="*/ 396431 h 1058050"/>
                <a:gd name="connsiteX26" fmla="*/ 43720 w 1265371"/>
                <a:gd name="connsiteY26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198120 w 1265371"/>
                <a:gd name="connsiteY17" fmla="*/ 977456 h 1058050"/>
                <a:gd name="connsiteX18" fmla="*/ 199834 w 1265371"/>
                <a:gd name="connsiteY18" fmla="*/ 996696 h 1058050"/>
                <a:gd name="connsiteX19" fmla="*/ 374999 w 1265371"/>
                <a:gd name="connsiteY19" fmla="*/ 1028224 h 1058050"/>
                <a:gd name="connsiteX20" fmla="*/ 96774 w 1265371"/>
                <a:gd name="connsiteY20" fmla="*/ 1050798 h 1058050"/>
                <a:gd name="connsiteX21" fmla="*/ 24003 w 1265371"/>
                <a:gd name="connsiteY21" fmla="*/ 1058037 h 1058050"/>
                <a:gd name="connsiteX22" fmla="*/ 0 w 1265371"/>
                <a:gd name="connsiteY22" fmla="*/ 1049750 h 1058050"/>
                <a:gd name="connsiteX23" fmla="*/ 11525 w 1265371"/>
                <a:gd name="connsiteY23" fmla="*/ 824770 h 1058050"/>
                <a:gd name="connsiteX24" fmla="*/ 34576 w 1265371"/>
                <a:gd name="connsiteY24" fmla="*/ 396431 h 1058050"/>
                <a:gd name="connsiteX25" fmla="*/ 43720 w 1265371"/>
                <a:gd name="connsiteY25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198120 w 1265371"/>
                <a:gd name="connsiteY17" fmla="*/ 977456 h 1058050"/>
                <a:gd name="connsiteX18" fmla="*/ 374999 w 1265371"/>
                <a:gd name="connsiteY18" fmla="*/ 1028224 h 1058050"/>
                <a:gd name="connsiteX19" fmla="*/ 96774 w 1265371"/>
                <a:gd name="connsiteY19" fmla="*/ 1050798 h 1058050"/>
                <a:gd name="connsiteX20" fmla="*/ 24003 w 1265371"/>
                <a:gd name="connsiteY20" fmla="*/ 1058037 h 1058050"/>
                <a:gd name="connsiteX21" fmla="*/ 0 w 1265371"/>
                <a:gd name="connsiteY21" fmla="*/ 1049750 h 1058050"/>
                <a:gd name="connsiteX22" fmla="*/ 11525 w 1265371"/>
                <a:gd name="connsiteY22" fmla="*/ 824770 h 1058050"/>
                <a:gd name="connsiteX23" fmla="*/ 34576 w 1265371"/>
                <a:gd name="connsiteY23" fmla="*/ 396431 h 1058050"/>
                <a:gd name="connsiteX24" fmla="*/ 43720 w 1265371"/>
                <a:gd name="connsiteY24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374999 w 1265371"/>
                <a:gd name="connsiteY17" fmla="*/ 1028224 h 1058050"/>
                <a:gd name="connsiteX18" fmla="*/ 96774 w 1265371"/>
                <a:gd name="connsiteY18" fmla="*/ 1050798 h 1058050"/>
                <a:gd name="connsiteX19" fmla="*/ 24003 w 1265371"/>
                <a:gd name="connsiteY19" fmla="*/ 1058037 h 1058050"/>
                <a:gd name="connsiteX20" fmla="*/ 0 w 1265371"/>
                <a:gd name="connsiteY20" fmla="*/ 1049750 h 1058050"/>
                <a:gd name="connsiteX21" fmla="*/ 11525 w 1265371"/>
                <a:gd name="connsiteY21" fmla="*/ 824770 h 1058050"/>
                <a:gd name="connsiteX22" fmla="*/ 34576 w 1265371"/>
                <a:gd name="connsiteY22" fmla="*/ 396431 h 1058050"/>
                <a:gd name="connsiteX23" fmla="*/ 43720 w 1265371"/>
                <a:gd name="connsiteY23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96774 w 1265371"/>
                <a:gd name="connsiteY17" fmla="*/ 1050798 h 1058050"/>
                <a:gd name="connsiteX18" fmla="*/ 24003 w 1265371"/>
                <a:gd name="connsiteY18" fmla="*/ 1058037 h 1058050"/>
                <a:gd name="connsiteX19" fmla="*/ 0 w 1265371"/>
                <a:gd name="connsiteY19" fmla="*/ 1049750 h 1058050"/>
                <a:gd name="connsiteX20" fmla="*/ 11525 w 1265371"/>
                <a:gd name="connsiteY20" fmla="*/ 824770 h 1058050"/>
                <a:gd name="connsiteX21" fmla="*/ 34576 w 1265371"/>
                <a:gd name="connsiteY21" fmla="*/ 396431 h 1058050"/>
                <a:gd name="connsiteX22" fmla="*/ 43720 w 1265371"/>
                <a:gd name="connsiteY22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96774 w 1265371"/>
                <a:gd name="connsiteY16" fmla="*/ 1050798 h 1058050"/>
                <a:gd name="connsiteX17" fmla="*/ 24003 w 1265371"/>
                <a:gd name="connsiteY17" fmla="*/ 1058037 h 1058050"/>
                <a:gd name="connsiteX18" fmla="*/ 0 w 1265371"/>
                <a:gd name="connsiteY18" fmla="*/ 1049750 h 1058050"/>
                <a:gd name="connsiteX19" fmla="*/ 11525 w 1265371"/>
                <a:gd name="connsiteY19" fmla="*/ 824770 h 1058050"/>
                <a:gd name="connsiteX20" fmla="*/ 34576 w 1265371"/>
                <a:gd name="connsiteY20" fmla="*/ 396431 h 1058050"/>
                <a:gd name="connsiteX21" fmla="*/ 43720 w 1265371"/>
                <a:gd name="connsiteY21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96774 w 1265371"/>
                <a:gd name="connsiteY15" fmla="*/ 1050798 h 1058050"/>
                <a:gd name="connsiteX16" fmla="*/ 24003 w 1265371"/>
                <a:gd name="connsiteY16" fmla="*/ 1058037 h 1058050"/>
                <a:gd name="connsiteX17" fmla="*/ 0 w 1265371"/>
                <a:gd name="connsiteY17" fmla="*/ 1049750 h 1058050"/>
                <a:gd name="connsiteX18" fmla="*/ 11525 w 1265371"/>
                <a:gd name="connsiteY18" fmla="*/ 824770 h 1058050"/>
                <a:gd name="connsiteX19" fmla="*/ 34576 w 1265371"/>
                <a:gd name="connsiteY19" fmla="*/ 396431 h 1058050"/>
                <a:gd name="connsiteX20" fmla="*/ 43720 w 1265371"/>
                <a:gd name="connsiteY20" fmla="*/ 290322 h 1058050"/>
                <a:gd name="connsiteX0" fmla="*/ 43720 w 1265371"/>
                <a:gd name="connsiteY0" fmla="*/ 290322 h 1058442"/>
                <a:gd name="connsiteX1" fmla="*/ 310039 w 1265371"/>
                <a:gd name="connsiteY1" fmla="*/ 285369 h 1058442"/>
                <a:gd name="connsiteX2" fmla="*/ 619887 w 1265371"/>
                <a:gd name="connsiteY2" fmla="*/ 276320 h 1058442"/>
                <a:gd name="connsiteX3" fmla="*/ 1041082 w 1265371"/>
                <a:gd name="connsiteY3" fmla="*/ 263081 h 1058442"/>
                <a:gd name="connsiteX4" fmla="*/ 1071182 w 1265371"/>
                <a:gd name="connsiteY4" fmla="*/ 244697 h 1058442"/>
                <a:gd name="connsiteX5" fmla="*/ 1214247 w 1265371"/>
                <a:gd name="connsiteY5" fmla="*/ 0 h 1058442"/>
                <a:gd name="connsiteX6" fmla="*/ 1220534 w 1265371"/>
                <a:gd name="connsiteY6" fmla="*/ 13716 h 1058442"/>
                <a:gd name="connsiteX7" fmla="*/ 1231202 w 1265371"/>
                <a:gd name="connsiteY7" fmla="*/ 46673 h 1058442"/>
                <a:gd name="connsiteX8" fmla="*/ 1241774 w 1265371"/>
                <a:gd name="connsiteY8" fmla="*/ 324517 h 1058442"/>
                <a:gd name="connsiteX9" fmla="*/ 1256633 w 1265371"/>
                <a:gd name="connsiteY9" fmla="*/ 708660 h 1058442"/>
                <a:gd name="connsiteX10" fmla="*/ 1265301 w 1265371"/>
                <a:gd name="connsiteY10" fmla="*/ 933259 h 1058442"/>
                <a:gd name="connsiteX11" fmla="*/ 1256919 w 1265371"/>
                <a:gd name="connsiteY11" fmla="*/ 969931 h 1058442"/>
                <a:gd name="connsiteX12" fmla="*/ 1240536 w 1265371"/>
                <a:gd name="connsiteY12" fmla="*/ 980980 h 1058442"/>
                <a:gd name="connsiteX13" fmla="*/ 1080516 w 1265371"/>
                <a:gd name="connsiteY13" fmla="*/ 991457 h 1058442"/>
                <a:gd name="connsiteX14" fmla="*/ 96774 w 1265371"/>
                <a:gd name="connsiteY14" fmla="*/ 1050798 h 1058442"/>
                <a:gd name="connsiteX15" fmla="*/ 24003 w 1265371"/>
                <a:gd name="connsiteY15" fmla="*/ 1058037 h 1058442"/>
                <a:gd name="connsiteX16" fmla="*/ 0 w 1265371"/>
                <a:gd name="connsiteY16" fmla="*/ 1049750 h 1058442"/>
                <a:gd name="connsiteX17" fmla="*/ 11525 w 1265371"/>
                <a:gd name="connsiteY17" fmla="*/ 824770 h 1058442"/>
                <a:gd name="connsiteX18" fmla="*/ 34576 w 1265371"/>
                <a:gd name="connsiteY18" fmla="*/ 396431 h 1058442"/>
                <a:gd name="connsiteX19" fmla="*/ 43720 w 1265371"/>
                <a:gd name="connsiteY19" fmla="*/ 290322 h 1058442"/>
                <a:gd name="connsiteX0" fmla="*/ 53113 w 1339800"/>
                <a:gd name="connsiteY0" fmla="*/ 290322 h 1059028"/>
                <a:gd name="connsiteX1" fmla="*/ 319432 w 1339800"/>
                <a:gd name="connsiteY1" fmla="*/ 285369 h 1059028"/>
                <a:gd name="connsiteX2" fmla="*/ 629280 w 1339800"/>
                <a:gd name="connsiteY2" fmla="*/ 276320 h 1059028"/>
                <a:gd name="connsiteX3" fmla="*/ 1050475 w 1339800"/>
                <a:gd name="connsiteY3" fmla="*/ 263081 h 1059028"/>
                <a:gd name="connsiteX4" fmla="*/ 1080575 w 1339800"/>
                <a:gd name="connsiteY4" fmla="*/ 244697 h 1059028"/>
                <a:gd name="connsiteX5" fmla="*/ 1223640 w 1339800"/>
                <a:gd name="connsiteY5" fmla="*/ 0 h 1059028"/>
                <a:gd name="connsiteX6" fmla="*/ 1229927 w 1339800"/>
                <a:gd name="connsiteY6" fmla="*/ 13716 h 1059028"/>
                <a:gd name="connsiteX7" fmla="*/ 1240595 w 1339800"/>
                <a:gd name="connsiteY7" fmla="*/ 46673 h 1059028"/>
                <a:gd name="connsiteX8" fmla="*/ 1251167 w 1339800"/>
                <a:gd name="connsiteY8" fmla="*/ 324517 h 1059028"/>
                <a:gd name="connsiteX9" fmla="*/ 1266026 w 1339800"/>
                <a:gd name="connsiteY9" fmla="*/ 708660 h 1059028"/>
                <a:gd name="connsiteX10" fmla="*/ 1274694 w 1339800"/>
                <a:gd name="connsiteY10" fmla="*/ 933259 h 1059028"/>
                <a:gd name="connsiteX11" fmla="*/ 1266312 w 1339800"/>
                <a:gd name="connsiteY11" fmla="*/ 969931 h 1059028"/>
                <a:gd name="connsiteX12" fmla="*/ 1249929 w 1339800"/>
                <a:gd name="connsiteY12" fmla="*/ 980980 h 1059028"/>
                <a:gd name="connsiteX13" fmla="*/ 106167 w 1339800"/>
                <a:gd name="connsiteY13" fmla="*/ 1050798 h 1059028"/>
                <a:gd name="connsiteX14" fmla="*/ 33396 w 1339800"/>
                <a:gd name="connsiteY14" fmla="*/ 1058037 h 1059028"/>
                <a:gd name="connsiteX15" fmla="*/ 9393 w 1339800"/>
                <a:gd name="connsiteY15" fmla="*/ 1049750 h 1059028"/>
                <a:gd name="connsiteX16" fmla="*/ 20918 w 1339800"/>
                <a:gd name="connsiteY16" fmla="*/ 824770 h 1059028"/>
                <a:gd name="connsiteX17" fmla="*/ 43969 w 1339800"/>
                <a:gd name="connsiteY17" fmla="*/ 396431 h 1059028"/>
                <a:gd name="connsiteX18" fmla="*/ 53113 w 1339800"/>
                <a:gd name="connsiteY18" fmla="*/ 290322 h 1059028"/>
                <a:gd name="connsiteX0" fmla="*/ 53113 w 1339800"/>
                <a:gd name="connsiteY0" fmla="*/ 290322 h 1059028"/>
                <a:gd name="connsiteX1" fmla="*/ 319432 w 1339800"/>
                <a:gd name="connsiteY1" fmla="*/ 285369 h 1059028"/>
                <a:gd name="connsiteX2" fmla="*/ 1050475 w 1339800"/>
                <a:gd name="connsiteY2" fmla="*/ 263081 h 1059028"/>
                <a:gd name="connsiteX3" fmla="*/ 1080575 w 1339800"/>
                <a:gd name="connsiteY3" fmla="*/ 244697 h 1059028"/>
                <a:gd name="connsiteX4" fmla="*/ 1223640 w 1339800"/>
                <a:gd name="connsiteY4" fmla="*/ 0 h 1059028"/>
                <a:gd name="connsiteX5" fmla="*/ 1229927 w 1339800"/>
                <a:gd name="connsiteY5" fmla="*/ 13716 h 1059028"/>
                <a:gd name="connsiteX6" fmla="*/ 1240595 w 1339800"/>
                <a:gd name="connsiteY6" fmla="*/ 46673 h 1059028"/>
                <a:gd name="connsiteX7" fmla="*/ 1251167 w 1339800"/>
                <a:gd name="connsiteY7" fmla="*/ 324517 h 1059028"/>
                <a:gd name="connsiteX8" fmla="*/ 1266026 w 1339800"/>
                <a:gd name="connsiteY8" fmla="*/ 708660 h 1059028"/>
                <a:gd name="connsiteX9" fmla="*/ 1274694 w 1339800"/>
                <a:gd name="connsiteY9" fmla="*/ 933259 h 1059028"/>
                <a:gd name="connsiteX10" fmla="*/ 1266312 w 1339800"/>
                <a:gd name="connsiteY10" fmla="*/ 969931 h 1059028"/>
                <a:gd name="connsiteX11" fmla="*/ 1249929 w 1339800"/>
                <a:gd name="connsiteY11" fmla="*/ 980980 h 1059028"/>
                <a:gd name="connsiteX12" fmla="*/ 106167 w 1339800"/>
                <a:gd name="connsiteY12" fmla="*/ 1050798 h 1059028"/>
                <a:gd name="connsiteX13" fmla="*/ 33396 w 1339800"/>
                <a:gd name="connsiteY13" fmla="*/ 1058037 h 1059028"/>
                <a:gd name="connsiteX14" fmla="*/ 9393 w 1339800"/>
                <a:gd name="connsiteY14" fmla="*/ 1049750 h 1059028"/>
                <a:gd name="connsiteX15" fmla="*/ 20918 w 1339800"/>
                <a:gd name="connsiteY15" fmla="*/ 824770 h 1059028"/>
                <a:gd name="connsiteX16" fmla="*/ 43969 w 1339800"/>
                <a:gd name="connsiteY16" fmla="*/ 396431 h 1059028"/>
                <a:gd name="connsiteX17" fmla="*/ 53113 w 1339800"/>
                <a:gd name="connsiteY17" fmla="*/ 290322 h 1059028"/>
                <a:gd name="connsiteX0" fmla="*/ 53113 w 1339800"/>
                <a:gd name="connsiteY0" fmla="*/ 290322 h 1059028"/>
                <a:gd name="connsiteX1" fmla="*/ 1050475 w 1339800"/>
                <a:gd name="connsiteY1" fmla="*/ 263081 h 1059028"/>
                <a:gd name="connsiteX2" fmla="*/ 1080575 w 1339800"/>
                <a:gd name="connsiteY2" fmla="*/ 244697 h 1059028"/>
                <a:gd name="connsiteX3" fmla="*/ 1223640 w 1339800"/>
                <a:gd name="connsiteY3" fmla="*/ 0 h 1059028"/>
                <a:gd name="connsiteX4" fmla="*/ 1229927 w 1339800"/>
                <a:gd name="connsiteY4" fmla="*/ 13716 h 1059028"/>
                <a:gd name="connsiteX5" fmla="*/ 1240595 w 1339800"/>
                <a:gd name="connsiteY5" fmla="*/ 46673 h 1059028"/>
                <a:gd name="connsiteX6" fmla="*/ 1251167 w 1339800"/>
                <a:gd name="connsiteY6" fmla="*/ 324517 h 1059028"/>
                <a:gd name="connsiteX7" fmla="*/ 1266026 w 1339800"/>
                <a:gd name="connsiteY7" fmla="*/ 708660 h 1059028"/>
                <a:gd name="connsiteX8" fmla="*/ 1274694 w 1339800"/>
                <a:gd name="connsiteY8" fmla="*/ 933259 h 1059028"/>
                <a:gd name="connsiteX9" fmla="*/ 1266312 w 1339800"/>
                <a:gd name="connsiteY9" fmla="*/ 969931 h 1059028"/>
                <a:gd name="connsiteX10" fmla="*/ 1249929 w 1339800"/>
                <a:gd name="connsiteY10" fmla="*/ 980980 h 1059028"/>
                <a:gd name="connsiteX11" fmla="*/ 106167 w 1339800"/>
                <a:gd name="connsiteY11" fmla="*/ 1050798 h 1059028"/>
                <a:gd name="connsiteX12" fmla="*/ 33396 w 1339800"/>
                <a:gd name="connsiteY12" fmla="*/ 1058037 h 1059028"/>
                <a:gd name="connsiteX13" fmla="*/ 9393 w 1339800"/>
                <a:gd name="connsiteY13" fmla="*/ 1049750 h 1059028"/>
                <a:gd name="connsiteX14" fmla="*/ 20918 w 1339800"/>
                <a:gd name="connsiteY14" fmla="*/ 824770 h 1059028"/>
                <a:gd name="connsiteX15" fmla="*/ 43969 w 1339800"/>
                <a:gd name="connsiteY15" fmla="*/ 396431 h 1059028"/>
                <a:gd name="connsiteX16" fmla="*/ 53113 w 1339800"/>
                <a:gd name="connsiteY16" fmla="*/ 290322 h 1059028"/>
                <a:gd name="connsiteX0" fmla="*/ 53113 w 1339800"/>
                <a:gd name="connsiteY0" fmla="*/ 290322 h 1059028"/>
                <a:gd name="connsiteX1" fmla="*/ 1050475 w 1339800"/>
                <a:gd name="connsiteY1" fmla="*/ 263081 h 1059028"/>
                <a:gd name="connsiteX2" fmla="*/ 1080575 w 1339800"/>
                <a:gd name="connsiteY2" fmla="*/ 244697 h 1059028"/>
                <a:gd name="connsiteX3" fmla="*/ 1223640 w 1339800"/>
                <a:gd name="connsiteY3" fmla="*/ 0 h 1059028"/>
                <a:gd name="connsiteX4" fmla="*/ 1229927 w 1339800"/>
                <a:gd name="connsiteY4" fmla="*/ 13716 h 1059028"/>
                <a:gd name="connsiteX5" fmla="*/ 1251167 w 1339800"/>
                <a:gd name="connsiteY5" fmla="*/ 324517 h 1059028"/>
                <a:gd name="connsiteX6" fmla="*/ 1266026 w 1339800"/>
                <a:gd name="connsiteY6" fmla="*/ 708660 h 1059028"/>
                <a:gd name="connsiteX7" fmla="*/ 1274694 w 1339800"/>
                <a:gd name="connsiteY7" fmla="*/ 933259 h 1059028"/>
                <a:gd name="connsiteX8" fmla="*/ 1266312 w 1339800"/>
                <a:gd name="connsiteY8" fmla="*/ 969931 h 1059028"/>
                <a:gd name="connsiteX9" fmla="*/ 1249929 w 1339800"/>
                <a:gd name="connsiteY9" fmla="*/ 980980 h 1059028"/>
                <a:gd name="connsiteX10" fmla="*/ 106167 w 1339800"/>
                <a:gd name="connsiteY10" fmla="*/ 1050798 h 1059028"/>
                <a:gd name="connsiteX11" fmla="*/ 33396 w 1339800"/>
                <a:gd name="connsiteY11" fmla="*/ 1058037 h 1059028"/>
                <a:gd name="connsiteX12" fmla="*/ 9393 w 1339800"/>
                <a:gd name="connsiteY12" fmla="*/ 1049750 h 1059028"/>
                <a:gd name="connsiteX13" fmla="*/ 20918 w 1339800"/>
                <a:gd name="connsiteY13" fmla="*/ 824770 h 1059028"/>
                <a:gd name="connsiteX14" fmla="*/ 43969 w 1339800"/>
                <a:gd name="connsiteY14" fmla="*/ 396431 h 1059028"/>
                <a:gd name="connsiteX15" fmla="*/ 53113 w 1339800"/>
                <a:gd name="connsiteY15" fmla="*/ 290322 h 1059028"/>
                <a:gd name="connsiteX0" fmla="*/ 53113 w 1339800"/>
                <a:gd name="connsiteY0" fmla="*/ 290322 h 1059028"/>
                <a:gd name="connsiteX1" fmla="*/ 1050475 w 1339800"/>
                <a:gd name="connsiteY1" fmla="*/ 263081 h 1059028"/>
                <a:gd name="connsiteX2" fmla="*/ 1080575 w 1339800"/>
                <a:gd name="connsiteY2" fmla="*/ 244697 h 1059028"/>
                <a:gd name="connsiteX3" fmla="*/ 1223640 w 1339800"/>
                <a:gd name="connsiteY3" fmla="*/ 0 h 1059028"/>
                <a:gd name="connsiteX4" fmla="*/ 1229927 w 1339800"/>
                <a:gd name="connsiteY4" fmla="*/ 13716 h 1059028"/>
                <a:gd name="connsiteX5" fmla="*/ 1266026 w 1339800"/>
                <a:gd name="connsiteY5" fmla="*/ 708660 h 1059028"/>
                <a:gd name="connsiteX6" fmla="*/ 1274694 w 1339800"/>
                <a:gd name="connsiteY6" fmla="*/ 933259 h 1059028"/>
                <a:gd name="connsiteX7" fmla="*/ 1266312 w 1339800"/>
                <a:gd name="connsiteY7" fmla="*/ 969931 h 1059028"/>
                <a:gd name="connsiteX8" fmla="*/ 1249929 w 1339800"/>
                <a:gd name="connsiteY8" fmla="*/ 980980 h 1059028"/>
                <a:gd name="connsiteX9" fmla="*/ 106167 w 1339800"/>
                <a:gd name="connsiteY9" fmla="*/ 1050798 h 1059028"/>
                <a:gd name="connsiteX10" fmla="*/ 33396 w 1339800"/>
                <a:gd name="connsiteY10" fmla="*/ 1058037 h 1059028"/>
                <a:gd name="connsiteX11" fmla="*/ 9393 w 1339800"/>
                <a:gd name="connsiteY11" fmla="*/ 1049750 h 1059028"/>
                <a:gd name="connsiteX12" fmla="*/ 20918 w 1339800"/>
                <a:gd name="connsiteY12" fmla="*/ 824770 h 1059028"/>
                <a:gd name="connsiteX13" fmla="*/ 43969 w 1339800"/>
                <a:gd name="connsiteY13" fmla="*/ 396431 h 1059028"/>
                <a:gd name="connsiteX14" fmla="*/ 53113 w 1339800"/>
                <a:gd name="connsiteY14" fmla="*/ 290322 h 1059028"/>
                <a:gd name="connsiteX0" fmla="*/ 53113 w 1339800"/>
                <a:gd name="connsiteY0" fmla="*/ 290322 h 1059028"/>
                <a:gd name="connsiteX1" fmla="*/ 1050475 w 1339800"/>
                <a:gd name="connsiteY1" fmla="*/ 263081 h 1059028"/>
                <a:gd name="connsiteX2" fmla="*/ 1080575 w 1339800"/>
                <a:gd name="connsiteY2" fmla="*/ 244697 h 1059028"/>
                <a:gd name="connsiteX3" fmla="*/ 1223640 w 1339800"/>
                <a:gd name="connsiteY3" fmla="*/ 0 h 1059028"/>
                <a:gd name="connsiteX4" fmla="*/ 1229927 w 1339800"/>
                <a:gd name="connsiteY4" fmla="*/ 13716 h 1059028"/>
                <a:gd name="connsiteX5" fmla="*/ 1274694 w 1339800"/>
                <a:gd name="connsiteY5" fmla="*/ 933259 h 1059028"/>
                <a:gd name="connsiteX6" fmla="*/ 1266312 w 1339800"/>
                <a:gd name="connsiteY6" fmla="*/ 969931 h 1059028"/>
                <a:gd name="connsiteX7" fmla="*/ 1249929 w 1339800"/>
                <a:gd name="connsiteY7" fmla="*/ 980980 h 1059028"/>
                <a:gd name="connsiteX8" fmla="*/ 106167 w 1339800"/>
                <a:gd name="connsiteY8" fmla="*/ 1050798 h 1059028"/>
                <a:gd name="connsiteX9" fmla="*/ 33396 w 1339800"/>
                <a:gd name="connsiteY9" fmla="*/ 1058037 h 1059028"/>
                <a:gd name="connsiteX10" fmla="*/ 9393 w 1339800"/>
                <a:gd name="connsiteY10" fmla="*/ 1049750 h 1059028"/>
                <a:gd name="connsiteX11" fmla="*/ 20918 w 1339800"/>
                <a:gd name="connsiteY11" fmla="*/ 824770 h 1059028"/>
                <a:gd name="connsiteX12" fmla="*/ 43969 w 1339800"/>
                <a:gd name="connsiteY12" fmla="*/ 396431 h 1059028"/>
                <a:gd name="connsiteX13" fmla="*/ 53113 w 1339800"/>
                <a:gd name="connsiteY13" fmla="*/ 290322 h 1059028"/>
                <a:gd name="connsiteX0" fmla="*/ 53113 w 1344257"/>
                <a:gd name="connsiteY0" fmla="*/ 290322 h 1059028"/>
                <a:gd name="connsiteX1" fmla="*/ 1050475 w 1344257"/>
                <a:gd name="connsiteY1" fmla="*/ 263081 h 1059028"/>
                <a:gd name="connsiteX2" fmla="*/ 1080575 w 1344257"/>
                <a:gd name="connsiteY2" fmla="*/ 244697 h 1059028"/>
                <a:gd name="connsiteX3" fmla="*/ 1223640 w 1344257"/>
                <a:gd name="connsiteY3" fmla="*/ 0 h 1059028"/>
                <a:gd name="connsiteX4" fmla="*/ 1229927 w 1344257"/>
                <a:gd name="connsiteY4" fmla="*/ 13716 h 1059028"/>
                <a:gd name="connsiteX5" fmla="*/ 1274694 w 1344257"/>
                <a:gd name="connsiteY5" fmla="*/ 933259 h 1059028"/>
                <a:gd name="connsiteX6" fmla="*/ 1249929 w 1344257"/>
                <a:gd name="connsiteY6" fmla="*/ 980980 h 1059028"/>
                <a:gd name="connsiteX7" fmla="*/ 106167 w 1344257"/>
                <a:gd name="connsiteY7" fmla="*/ 1050798 h 1059028"/>
                <a:gd name="connsiteX8" fmla="*/ 33396 w 1344257"/>
                <a:gd name="connsiteY8" fmla="*/ 1058037 h 1059028"/>
                <a:gd name="connsiteX9" fmla="*/ 9393 w 1344257"/>
                <a:gd name="connsiteY9" fmla="*/ 1049750 h 1059028"/>
                <a:gd name="connsiteX10" fmla="*/ 20918 w 1344257"/>
                <a:gd name="connsiteY10" fmla="*/ 824770 h 1059028"/>
                <a:gd name="connsiteX11" fmla="*/ 43969 w 1344257"/>
                <a:gd name="connsiteY11" fmla="*/ 396431 h 1059028"/>
                <a:gd name="connsiteX12" fmla="*/ 53113 w 1344257"/>
                <a:gd name="connsiteY12" fmla="*/ 290322 h 1059028"/>
                <a:gd name="connsiteX0" fmla="*/ 53113 w 1329167"/>
                <a:gd name="connsiteY0" fmla="*/ 290322 h 1073706"/>
                <a:gd name="connsiteX1" fmla="*/ 1050475 w 1329167"/>
                <a:gd name="connsiteY1" fmla="*/ 263081 h 1073706"/>
                <a:gd name="connsiteX2" fmla="*/ 1080575 w 1329167"/>
                <a:gd name="connsiteY2" fmla="*/ 244697 h 1073706"/>
                <a:gd name="connsiteX3" fmla="*/ 1223640 w 1329167"/>
                <a:gd name="connsiteY3" fmla="*/ 0 h 1073706"/>
                <a:gd name="connsiteX4" fmla="*/ 1229927 w 1329167"/>
                <a:gd name="connsiteY4" fmla="*/ 13716 h 1073706"/>
                <a:gd name="connsiteX5" fmla="*/ 1249929 w 1329167"/>
                <a:gd name="connsiteY5" fmla="*/ 980980 h 1073706"/>
                <a:gd name="connsiteX6" fmla="*/ 106167 w 1329167"/>
                <a:gd name="connsiteY6" fmla="*/ 1050798 h 1073706"/>
                <a:gd name="connsiteX7" fmla="*/ 33396 w 1329167"/>
                <a:gd name="connsiteY7" fmla="*/ 1058037 h 1073706"/>
                <a:gd name="connsiteX8" fmla="*/ 9393 w 1329167"/>
                <a:gd name="connsiteY8" fmla="*/ 1049750 h 1073706"/>
                <a:gd name="connsiteX9" fmla="*/ 20918 w 1329167"/>
                <a:gd name="connsiteY9" fmla="*/ 824770 h 1073706"/>
                <a:gd name="connsiteX10" fmla="*/ 43969 w 1329167"/>
                <a:gd name="connsiteY10" fmla="*/ 396431 h 1073706"/>
                <a:gd name="connsiteX11" fmla="*/ 53113 w 1329167"/>
                <a:gd name="connsiteY11" fmla="*/ 290322 h 1073706"/>
                <a:gd name="connsiteX0" fmla="*/ 53113 w 1250589"/>
                <a:gd name="connsiteY0" fmla="*/ 290322 h 1073706"/>
                <a:gd name="connsiteX1" fmla="*/ 1050475 w 1250589"/>
                <a:gd name="connsiteY1" fmla="*/ 263081 h 1073706"/>
                <a:gd name="connsiteX2" fmla="*/ 1080575 w 1250589"/>
                <a:gd name="connsiteY2" fmla="*/ 244697 h 1073706"/>
                <a:gd name="connsiteX3" fmla="*/ 1223640 w 1250589"/>
                <a:gd name="connsiteY3" fmla="*/ 0 h 1073706"/>
                <a:gd name="connsiteX4" fmla="*/ 1229927 w 1250589"/>
                <a:gd name="connsiteY4" fmla="*/ 13716 h 1073706"/>
                <a:gd name="connsiteX5" fmla="*/ 1249929 w 1250589"/>
                <a:gd name="connsiteY5" fmla="*/ 980980 h 1073706"/>
                <a:gd name="connsiteX6" fmla="*/ 106167 w 1250589"/>
                <a:gd name="connsiteY6" fmla="*/ 1050798 h 1073706"/>
                <a:gd name="connsiteX7" fmla="*/ 33396 w 1250589"/>
                <a:gd name="connsiteY7" fmla="*/ 1058037 h 1073706"/>
                <a:gd name="connsiteX8" fmla="*/ 9393 w 1250589"/>
                <a:gd name="connsiteY8" fmla="*/ 1049750 h 1073706"/>
                <a:gd name="connsiteX9" fmla="*/ 20918 w 1250589"/>
                <a:gd name="connsiteY9" fmla="*/ 824770 h 1073706"/>
                <a:gd name="connsiteX10" fmla="*/ 43969 w 1250589"/>
                <a:gd name="connsiteY10" fmla="*/ 396431 h 1073706"/>
                <a:gd name="connsiteX11" fmla="*/ 53113 w 1250589"/>
                <a:gd name="connsiteY11" fmla="*/ 290322 h 1073706"/>
                <a:gd name="connsiteX0" fmla="*/ 53113 w 1250589"/>
                <a:gd name="connsiteY0" fmla="*/ 290322 h 1082009"/>
                <a:gd name="connsiteX1" fmla="*/ 1050475 w 1250589"/>
                <a:gd name="connsiteY1" fmla="*/ 263081 h 1082009"/>
                <a:gd name="connsiteX2" fmla="*/ 1080575 w 1250589"/>
                <a:gd name="connsiteY2" fmla="*/ 244697 h 1082009"/>
                <a:gd name="connsiteX3" fmla="*/ 1223640 w 1250589"/>
                <a:gd name="connsiteY3" fmla="*/ 0 h 1082009"/>
                <a:gd name="connsiteX4" fmla="*/ 1229927 w 1250589"/>
                <a:gd name="connsiteY4" fmla="*/ 13716 h 1082009"/>
                <a:gd name="connsiteX5" fmla="*/ 1249929 w 1250589"/>
                <a:gd name="connsiteY5" fmla="*/ 988595 h 1082009"/>
                <a:gd name="connsiteX6" fmla="*/ 106167 w 1250589"/>
                <a:gd name="connsiteY6" fmla="*/ 1050798 h 1082009"/>
                <a:gd name="connsiteX7" fmla="*/ 33396 w 1250589"/>
                <a:gd name="connsiteY7" fmla="*/ 1058037 h 1082009"/>
                <a:gd name="connsiteX8" fmla="*/ 9393 w 1250589"/>
                <a:gd name="connsiteY8" fmla="*/ 1049750 h 1082009"/>
                <a:gd name="connsiteX9" fmla="*/ 20918 w 1250589"/>
                <a:gd name="connsiteY9" fmla="*/ 824770 h 1082009"/>
                <a:gd name="connsiteX10" fmla="*/ 43969 w 1250589"/>
                <a:gd name="connsiteY10" fmla="*/ 396431 h 1082009"/>
                <a:gd name="connsiteX11" fmla="*/ 53113 w 1250589"/>
                <a:gd name="connsiteY11" fmla="*/ 290322 h 1082009"/>
                <a:gd name="connsiteX0" fmla="*/ 53113 w 1250589"/>
                <a:gd name="connsiteY0" fmla="*/ 290322 h 1058593"/>
                <a:gd name="connsiteX1" fmla="*/ 1050475 w 1250589"/>
                <a:gd name="connsiteY1" fmla="*/ 263081 h 1058593"/>
                <a:gd name="connsiteX2" fmla="*/ 1080575 w 1250589"/>
                <a:gd name="connsiteY2" fmla="*/ 244697 h 1058593"/>
                <a:gd name="connsiteX3" fmla="*/ 1223640 w 1250589"/>
                <a:gd name="connsiteY3" fmla="*/ 0 h 1058593"/>
                <a:gd name="connsiteX4" fmla="*/ 1229927 w 1250589"/>
                <a:gd name="connsiteY4" fmla="*/ 13716 h 1058593"/>
                <a:gd name="connsiteX5" fmla="*/ 1249929 w 1250589"/>
                <a:gd name="connsiteY5" fmla="*/ 988595 h 1058593"/>
                <a:gd name="connsiteX6" fmla="*/ 106167 w 1250589"/>
                <a:gd name="connsiteY6" fmla="*/ 1050798 h 1058593"/>
                <a:gd name="connsiteX7" fmla="*/ 33396 w 1250589"/>
                <a:gd name="connsiteY7" fmla="*/ 1058037 h 1058593"/>
                <a:gd name="connsiteX8" fmla="*/ 9393 w 1250589"/>
                <a:gd name="connsiteY8" fmla="*/ 1049750 h 1058593"/>
                <a:gd name="connsiteX9" fmla="*/ 20918 w 1250589"/>
                <a:gd name="connsiteY9" fmla="*/ 824770 h 1058593"/>
                <a:gd name="connsiteX10" fmla="*/ 43969 w 1250589"/>
                <a:gd name="connsiteY10" fmla="*/ 396431 h 1058593"/>
                <a:gd name="connsiteX11" fmla="*/ 53113 w 1250589"/>
                <a:gd name="connsiteY11" fmla="*/ 290322 h 1058593"/>
                <a:gd name="connsiteX0" fmla="*/ 53114 w 1250590"/>
                <a:gd name="connsiteY0" fmla="*/ 290322 h 1058050"/>
                <a:gd name="connsiteX1" fmla="*/ 1050476 w 1250590"/>
                <a:gd name="connsiteY1" fmla="*/ 263081 h 1058050"/>
                <a:gd name="connsiteX2" fmla="*/ 1080576 w 1250590"/>
                <a:gd name="connsiteY2" fmla="*/ 244697 h 1058050"/>
                <a:gd name="connsiteX3" fmla="*/ 1223641 w 1250590"/>
                <a:gd name="connsiteY3" fmla="*/ 0 h 1058050"/>
                <a:gd name="connsiteX4" fmla="*/ 1229928 w 1250590"/>
                <a:gd name="connsiteY4" fmla="*/ 13716 h 1058050"/>
                <a:gd name="connsiteX5" fmla="*/ 1249930 w 1250590"/>
                <a:gd name="connsiteY5" fmla="*/ 1011439 h 1058050"/>
                <a:gd name="connsiteX6" fmla="*/ 106168 w 1250590"/>
                <a:gd name="connsiteY6" fmla="*/ 1050798 h 1058050"/>
                <a:gd name="connsiteX7" fmla="*/ 33397 w 1250590"/>
                <a:gd name="connsiteY7" fmla="*/ 1058037 h 1058050"/>
                <a:gd name="connsiteX8" fmla="*/ 9394 w 1250590"/>
                <a:gd name="connsiteY8" fmla="*/ 1049750 h 1058050"/>
                <a:gd name="connsiteX9" fmla="*/ 20919 w 1250590"/>
                <a:gd name="connsiteY9" fmla="*/ 824770 h 1058050"/>
                <a:gd name="connsiteX10" fmla="*/ 43970 w 1250590"/>
                <a:gd name="connsiteY10" fmla="*/ 396431 h 1058050"/>
                <a:gd name="connsiteX11" fmla="*/ 53114 w 1250590"/>
                <a:gd name="connsiteY11" fmla="*/ 290322 h 1058050"/>
                <a:gd name="connsiteX0" fmla="*/ 53114 w 1250590"/>
                <a:gd name="connsiteY0" fmla="*/ 290322 h 1058593"/>
                <a:gd name="connsiteX1" fmla="*/ 1050476 w 1250590"/>
                <a:gd name="connsiteY1" fmla="*/ 263081 h 1058593"/>
                <a:gd name="connsiteX2" fmla="*/ 1080576 w 1250590"/>
                <a:gd name="connsiteY2" fmla="*/ 244697 h 1058593"/>
                <a:gd name="connsiteX3" fmla="*/ 1223641 w 1250590"/>
                <a:gd name="connsiteY3" fmla="*/ 0 h 1058593"/>
                <a:gd name="connsiteX4" fmla="*/ 1229928 w 1250590"/>
                <a:gd name="connsiteY4" fmla="*/ 13716 h 1058593"/>
                <a:gd name="connsiteX5" fmla="*/ 1249930 w 1250590"/>
                <a:gd name="connsiteY5" fmla="*/ 988594 h 1058593"/>
                <a:gd name="connsiteX6" fmla="*/ 106168 w 1250590"/>
                <a:gd name="connsiteY6" fmla="*/ 1050798 h 1058593"/>
                <a:gd name="connsiteX7" fmla="*/ 33397 w 1250590"/>
                <a:gd name="connsiteY7" fmla="*/ 1058037 h 1058593"/>
                <a:gd name="connsiteX8" fmla="*/ 9394 w 1250590"/>
                <a:gd name="connsiteY8" fmla="*/ 1049750 h 1058593"/>
                <a:gd name="connsiteX9" fmla="*/ 20919 w 1250590"/>
                <a:gd name="connsiteY9" fmla="*/ 824770 h 1058593"/>
                <a:gd name="connsiteX10" fmla="*/ 43970 w 1250590"/>
                <a:gd name="connsiteY10" fmla="*/ 396431 h 1058593"/>
                <a:gd name="connsiteX11" fmla="*/ 53114 w 1250590"/>
                <a:gd name="connsiteY11" fmla="*/ 290322 h 1058593"/>
                <a:gd name="connsiteX0" fmla="*/ 53114 w 1251733"/>
                <a:gd name="connsiteY0" fmla="*/ 290322 h 1058593"/>
                <a:gd name="connsiteX1" fmla="*/ 1050476 w 1251733"/>
                <a:gd name="connsiteY1" fmla="*/ 263081 h 1058593"/>
                <a:gd name="connsiteX2" fmla="*/ 1080576 w 1251733"/>
                <a:gd name="connsiteY2" fmla="*/ 244697 h 1058593"/>
                <a:gd name="connsiteX3" fmla="*/ 1223641 w 1251733"/>
                <a:gd name="connsiteY3" fmla="*/ 0 h 1058593"/>
                <a:gd name="connsiteX4" fmla="*/ 1245158 w 1251733"/>
                <a:gd name="connsiteY4" fmla="*/ 303083 h 1058593"/>
                <a:gd name="connsiteX5" fmla="*/ 1249930 w 1251733"/>
                <a:gd name="connsiteY5" fmla="*/ 988594 h 1058593"/>
                <a:gd name="connsiteX6" fmla="*/ 106168 w 1251733"/>
                <a:gd name="connsiteY6" fmla="*/ 1050798 h 1058593"/>
                <a:gd name="connsiteX7" fmla="*/ 33397 w 1251733"/>
                <a:gd name="connsiteY7" fmla="*/ 1058037 h 1058593"/>
                <a:gd name="connsiteX8" fmla="*/ 9394 w 1251733"/>
                <a:gd name="connsiteY8" fmla="*/ 1049750 h 1058593"/>
                <a:gd name="connsiteX9" fmla="*/ 20919 w 1251733"/>
                <a:gd name="connsiteY9" fmla="*/ 824770 h 1058593"/>
                <a:gd name="connsiteX10" fmla="*/ 43970 w 1251733"/>
                <a:gd name="connsiteY10" fmla="*/ 396431 h 1058593"/>
                <a:gd name="connsiteX11" fmla="*/ 53114 w 1251733"/>
                <a:gd name="connsiteY11" fmla="*/ 290322 h 1058593"/>
                <a:gd name="connsiteX0" fmla="*/ 53114 w 1482704"/>
                <a:gd name="connsiteY0" fmla="*/ 929976 h 1698247"/>
                <a:gd name="connsiteX1" fmla="*/ 1050476 w 1482704"/>
                <a:gd name="connsiteY1" fmla="*/ 902735 h 1698247"/>
                <a:gd name="connsiteX2" fmla="*/ 1080576 w 1482704"/>
                <a:gd name="connsiteY2" fmla="*/ 884351 h 1698247"/>
                <a:gd name="connsiteX3" fmla="*/ 1482550 w 1482704"/>
                <a:gd name="connsiteY3" fmla="*/ 0 h 1698247"/>
                <a:gd name="connsiteX4" fmla="*/ 1245158 w 1482704"/>
                <a:gd name="connsiteY4" fmla="*/ 942737 h 1698247"/>
                <a:gd name="connsiteX5" fmla="*/ 1249930 w 1482704"/>
                <a:gd name="connsiteY5" fmla="*/ 1628248 h 1698247"/>
                <a:gd name="connsiteX6" fmla="*/ 106168 w 1482704"/>
                <a:gd name="connsiteY6" fmla="*/ 1690452 h 1698247"/>
                <a:gd name="connsiteX7" fmla="*/ 33397 w 1482704"/>
                <a:gd name="connsiteY7" fmla="*/ 1697691 h 1698247"/>
                <a:gd name="connsiteX8" fmla="*/ 9394 w 1482704"/>
                <a:gd name="connsiteY8" fmla="*/ 1689404 h 1698247"/>
                <a:gd name="connsiteX9" fmla="*/ 20919 w 1482704"/>
                <a:gd name="connsiteY9" fmla="*/ 1464424 h 1698247"/>
                <a:gd name="connsiteX10" fmla="*/ 43970 w 1482704"/>
                <a:gd name="connsiteY10" fmla="*/ 1036085 h 1698247"/>
                <a:gd name="connsiteX11" fmla="*/ 53114 w 1482704"/>
                <a:gd name="connsiteY11" fmla="*/ 929976 h 1698247"/>
                <a:gd name="connsiteX0" fmla="*/ 53114 w 1877223"/>
                <a:gd name="connsiteY0" fmla="*/ 929976 h 1698247"/>
                <a:gd name="connsiteX1" fmla="*/ 1050476 w 1877223"/>
                <a:gd name="connsiteY1" fmla="*/ 902735 h 1698247"/>
                <a:gd name="connsiteX2" fmla="*/ 1080576 w 1877223"/>
                <a:gd name="connsiteY2" fmla="*/ 884351 h 1698247"/>
                <a:gd name="connsiteX3" fmla="*/ 1482550 w 1877223"/>
                <a:gd name="connsiteY3" fmla="*/ 0 h 1698247"/>
                <a:gd name="connsiteX4" fmla="*/ 1877201 w 1877223"/>
                <a:gd name="connsiteY4" fmla="*/ 851358 h 1698247"/>
                <a:gd name="connsiteX5" fmla="*/ 1249930 w 1877223"/>
                <a:gd name="connsiteY5" fmla="*/ 1628248 h 1698247"/>
                <a:gd name="connsiteX6" fmla="*/ 106168 w 1877223"/>
                <a:gd name="connsiteY6" fmla="*/ 1690452 h 1698247"/>
                <a:gd name="connsiteX7" fmla="*/ 33397 w 1877223"/>
                <a:gd name="connsiteY7" fmla="*/ 1697691 h 1698247"/>
                <a:gd name="connsiteX8" fmla="*/ 9394 w 1877223"/>
                <a:gd name="connsiteY8" fmla="*/ 1689404 h 1698247"/>
                <a:gd name="connsiteX9" fmla="*/ 20919 w 1877223"/>
                <a:gd name="connsiteY9" fmla="*/ 1464424 h 1698247"/>
                <a:gd name="connsiteX10" fmla="*/ 43970 w 1877223"/>
                <a:gd name="connsiteY10" fmla="*/ 1036085 h 1698247"/>
                <a:gd name="connsiteX11" fmla="*/ 53114 w 1877223"/>
                <a:gd name="connsiteY11" fmla="*/ 929976 h 1698247"/>
                <a:gd name="connsiteX0" fmla="*/ 100010 w 1944759"/>
                <a:gd name="connsiteY0" fmla="*/ 929976 h 1700142"/>
                <a:gd name="connsiteX1" fmla="*/ 1097372 w 1944759"/>
                <a:gd name="connsiteY1" fmla="*/ 902735 h 1700142"/>
                <a:gd name="connsiteX2" fmla="*/ 1127472 w 1944759"/>
                <a:gd name="connsiteY2" fmla="*/ 884351 h 1700142"/>
                <a:gd name="connsiteX3" fmla="*/ 1529446 w 1944759"/>
                <a:gd name="connsiteY3" fmla="*/ 0 h 1700142"/>
                <a:gd name="connsiteX4" fmla="*/ 1924097 w 1944759"/>
                <a:gd name="connsiteY4" fmla="*/ 851358 h 1700142"/>
                <a:gd name="connsiteX5" fmla="*/ 1944099 w 1944759"/>
                <a:gd name="connsiteY5" fmla="*/ 1597788 h 1700142"/>
                <a:gd name="connsiteX6" fmla="*/ 153064 w 1944759"/>
                <a:gd name="connsiteY6" fmla="*/ 1690452 h 1700142"/>
                <a:gd name="connsiteX7" fmla="*/ 80293 w 1944759"/>
                <a:gd name="connsiteY7" fmla="*/ 1697691 h 1700142"/>
                <a:gd name="connsiteX8" fmla="*/ 56290 w 1944759"/>
                <a:gd name="connsiteY8" fmla="*/ 1689404 h 1700142"/>
                <a:gd name="connsiteX9" fmla="*/ 67815 w 1944759"/>
                <a:gd name="connsiteY9" fmla="*/ 1464424 h 1700142"/>
                <a:gd name="connsiteX10" fmla="*/ 90866 w 1944759"/>
                <a:gd name="connsiteY10" fmla="*/ 1036085 h 1700142"/>
                <a:gd name="connsiteX11" fmla="*/ 100010 w 1944759"/>
                <a:gd name="connsiteY11" fmla="*/ 929976 h 1700142"/>
                <a:gd name="connsiteX0" fmla="*/ 770710 w 2615459"/>
                <a:gd name="connsiteY0" fmla="*/ 929976 h 1700142"/>
                <a:gd name="connsiteX1" fmla="*/ 1768072 w 2615459"/>
                <a:gd name="connsiteY1" fmla="*/ 902735 h 1700142"/>
                <a:gd name="connsiteX2" fmla="*/ 1798172 w 2615459"/>
                <a:gd name="connsiteY2" fmla="*/ 884351 h 1700142"/>
                <a:gd name="connsiteX3" fmla="*/ 2200146 w 2615459"/>
                <a:gd name="connsiteY3" fmla="*/ 0 h 1700142"/>
                <a:gd name="connsiteX4" fmla="*/ 2594797 w 2615459"/>
                <a:gd name="connsiteY4" fmla="*/ 851358 h 1700142"/>
                <a:gd name="connsiteX5" fmla="*/ 2614799 w 2615459"/>
                <a:gd name="connsiteY5" fmla="*/ 1597788 h 1700142"/>
                <a:gd name="connsiteX6" fmla="*/ 823764 w 2615459"/>
                <a:gd name="connsiteY6" fmla="*/ 1690452 h 1700142"/>
                <a:gd name="connsiteX7" fmla="*/ 750993 w 2615459"/>
                <a:gd name="connsiteY7" fmla="*/ 1697691 h 1700142"/>
                <a:gd name="connsiteX8" fmla="*/ 726990 w 2615459"/>
                <a:gd name="connsiteY8" fmla="*/ 1689404 h 1700142"/>
                <a:gd name="connsiteX9" fmla="*/ 738515 w 2615459"/>
                <a:gd name="connsiteY9" fmla="*/ 1464424 h 1700142"/>
                <a:gd name="connsiteX10" fmla="*/ 69 w 2615459"/>
                <a:gd name="connsiteY10" fmla="*/ 959936 h 1700142"/>
                <a:gd name="connsiteX11" fmla="*/ 770710 w 2615459"/>
                <a:gd name="connsiteY11" fmla="*/ 929976 h 1700142"/>
                <a:gd name="connsiteX0" fmla="*/ 770706 w 2615455"/>
                <a:gd name="connsiteY0" fmla="*/ 929976 h 1700142"/>
                <a:gd name="connsiteX1" fmla="*/ 1768068 w 2615455"/>
                <a:gd name="connsiteY1" fmla="*/ 902735 h 1700142"/>
                <a:gd name="connsiteX2" fmla="*/ 1798168 w 2615455"/>
                <a:gd name="connsiteY2" fmla="*/ 884351 h 1700142"/>
                <a:gd name="connsiteX3" fmla="*/ 2200142 w 2615455"/>
                <a:gd name="connsiteY3" fmla="*/ 0 h 1700142"/>
                <a:gd name="connsiteX4" fmla="*/ 2594793 w 2615455"/>
                <a:gd name="connsiteY4" fmla="*/ 851358 h 1700142"/>
                <a:gd name="connsiteX5" fmla="*/ 2614795 w 2615455"/>
                <a:gd name="connsiteY5" fmla="*/ 1597788 h 1700142"/>
                <a:gd name="connsiteX6" fmla="*/ 823760 w 2615455"/>
                <a:gd name="connsiteY6" fmla="*/ 1690452 h 1700142"/>
                <a:gd name="connsiteX7" fmla="*/ 750989 w 2615455"/>
                <a:gd name="connsiteY7" fmla="*/ 1697691 h 1700142"/>
                <a:gd name="connsiteX8" fmla="*/ 726986 w 2615455"/>
                <a:gd name="connsiteY8" fmla="*/ 1689404 h 1700142"/>
                <a:gd name="connsiteX9" fmla="*/ 65 w 2615455"/>
                <a:gd name="connsiteY9" fmla="*/ 959936 h 1700142"/>
                <a:gd name="connsiteX10" fmla="*/ 770706 w 2615455"/>
                <a:gd name="connsiteY10" fmla="*/ 929976 h 1700142"/>
                <a:gd name="connsiteX0" fmla="*/ 770655 w 2615404"/>
                <a:gd name="connsiteY0" fmla="*/ 929976 h 1753659"/>
                <a:gd name="connsiteX1" fmla="*/ 1768017 w 2615404"/>
                <a:gd name="connsiteY1" fmla="*/ 902735 h 1753659"/>
                <a:gd name="connsiteX2" fmla="*/ 1798117 w 2615404"/>
                <a:gd name="connsiteY2" fmla="*/ 884351 h 1753659"/>
                <a:gd name="connsiteX3" fmla="*/ 2200091 w 2615404"/>
                <a:gd name="connsiteY3" fmla="*/ 0 h 1753659"/>
                <a:gd name="connsiteX4" fmla="*/ 2594742 w 2615404"/>
                <a:gd name="connsiteY4" fmla="*/ 851358 h 1753659"/>
                <a:gd name="connsiteX5" fmla="*/ 2614744 w 2615404"/>
                <a:gd name="connsiteY5" fmla="*/ 1597788 h 1753659"/>
                <a:gd name="connsiteX6" fmla="*/ 823709 w 2615404"/>
                <a:gd name="connsiteY6" fmla="*/ 1690452 h 1753659"/>
                <a:gd name="connsiteX7" fmla="*/ 750938 w 2615404"/>
                <a:gd name="connsiteY7" fmla="*/ 1697691 h 1753659"/>
                <a:gd name="connsiteX8" fmla="*/ 14 w 2615404"/>
                <a:gd name="connsiteY8" fmla="*/ 959936 h 1753659"/>
                <a:gd name="connsiteX9" fmla="*/ 770655 w 2615404"/>
                <a:gd name="connsiteY9" fmla="*/ 929976 h 1753659"/>
                <a:gd name="connsiteX0" fmla="*/ 770641 w 2615390"/>
                <a:gd name="connsiteY0" fmla="*/ 929976 h 1725281"/>
                <a:gd name="connsiteX1" fmla="*/ 1768003 w 2615390"/>
                <a:gd name="connsiteY1" fmla="*/ 902735 h 1725281"/>
                <a:gd name="connsiteX2" fmla="*/ 1798103 w 2615390"/>
                <a:gd name="connsiteY2" fmla="*/ 884351 h 1725281"/>
                <a:gd name="connsiteX3" fmla="*/ 2200077 w 2615390"/>
                <a:gd name="connsiteY3" fmla="*/ 0 h 1725281"/>
                <a:gd name="connsiteX4" fmla="*/ 2594728 w 2615390"/>
                <a:gd name="connsiteY4" fmla="*/ 851358 h 1725281"/>
                <a:gd name="connsiteX5" fmla="*/ 2614730 w 2615390"/>
                <a:gd name="connsiteY5" fmla="*/ 1597788 h 1725281"/>
                <a:gd name="connsiteX6" fmla="*/ 823695 w 2615390"/>
                <a:gd name="connsiteY6" fmla="*/ 1690452 h 1725281"/>
                <a:gd name="connsiteX7" fmla="*/ 0 w 2615390"/>
                <a:gd name="connsiteY7" fmla="*/ 959936 h 1725281"/>
                <a:gd name="connsiteX8" fmla="*/ 770641 w 2615390"/>
                <a:gd name="connsiteY8" fmla="*/ 929976 h 1725281"/>
                <a:gd name="connsiteX0" fmla="*/ 770641 w 2615390"/>
                <a:gd name="connsiteY0" fmla="*/ 929976 h 1725281"/>
                <a:gd name="connsiteX1" fmla="*/ 1768003 w 2615390"/>
                <a:gd name="connsiteY1" fmla="*/ 902735 h 1725281"/>
                <a:gd name="connsiteX2" fmla="*/ 1798103 w 2615390"/>
                <a:gd name="connsiteY2" fmla="*/ 884351 h 1725281"/>
                <a:gd name="connsiteX3" fmla="*/ 2200077 w 2615390"/>
                <a:gd name="connsiteY3" fmla="*/ 0 h 1725281"/>
                <a:gd name="connsiteX4" fmla="*/ 2594728 w 2615390"/>
                <a:gd name="connsiteY4" fmla="*/ 851358 h 1725281"/>
                <a:gd name="connsiteX5" fmla="*/ 2614730 w 2615390"/>
                <a:gd name="connsiteY5" fmla="*/ 1597788 h 1725281"/>
                <a:gd name="connsiteX6" fmla="*/ 823695 w 2615390"/>
                <a:gd name="connsiteY6" fmla="*/ 1690452 h 1725281"/>
                <a:gd name="connsiteX7" fmla="*/ 0 w 2615390"/>
                <a:gd name="connsiteY7" fmla="*/ 959936 h 1725281"/>
                <a:gd name="connsiteX8" fmla="*/ 770641 w 2615390"/>
                <a:gd name="connsiteY8" fmla="*/ 929976 h 1725281"/>
                <a:gd name="connsiteX0" fmla="*/ 770641 w 2615390"/>
                <a:gd name="connsiteY0" fmla="*/ 929976 h 1690452"/>
                <a:gd name="connsiteX1" fmla="*/ 1768003 w 2615390"/>
                <a:gd name="connsiteY1" fmla="*/ 902735 h 1690452"/>
                <a:gd name="connsiteX2" fmla="*/ 1798103 w 2615390"/>
                <a:gd name="connsiteY2" fmla="*/ 884351 h 1690452"/>
                <a:gd name="connsiteX3" fmla="*/ 2200077 w 2615390"/>
                <a:gd name="connsiteY3" fmla="*/ 0 h 1690452"/>
                <a:gd name="connsiteX4" fmla="*/ 2594728 w 2615390"/>
                <a:gd name="connsiteY4" fmla="*/ 851358 h 1690452"/>
                <a:gd name="connsiteX5" fmla="*/ 2614730 w 2615390"/>
                <a:gd name="connsiteY5" fmla="*/ 1597788 h 1690452"/>
                <a:gd name="connsiteX6" fmla="*/ 823695 w 2615390"/>
                <a:gd name="connsiteY6" fmla="*/ 1690452 h 1690452"/>
                <a:gd name="connsiteX7" fmla="*/ 0 w 2615390"/>
                <a:gd name="connsiteY7" fmla="*/ 959936 h 1690452"/>
                <a:gd name="connsiteX8" fmla="*/ 770641 w 2615390"/>
                <a:gd name="connsiteY8" fmla="*/ 929976 h 1690452"/>
                <a:gd name="connsiteX0" fmla="*/ 770641 w 2615390"/>
                <a:gd name="connsiteY0" fmla="*/ 929976 h 1659993"/>
                <a:gd name="connsiteX1" fmla="*/ 1768003 w 2615390"/>
                <a:gd name="connsiteY1" fmla="*/ 902735 h 1659993"/>
                <a:gd name="connsiteX2" fmla="*/ 1798103 w 2615390"/>
                <a:gd name="connsiteY2" fmla="*/ 884351 h 1659993"/>
                <a:gd name="connsiteX3" fmla="*/ 2200077 w 2615390"/>
                <a:gd name="connsiteY3" fmla="*/ 0 h 1659993"/>
                <a:gd name="connsiteX4" fmla="*/ 2594728 w 2615390"/>
                <a:gd name="connsiteY4" fmla="*/ 851358 h 1659993"/>
                <a:gd name="connsiteX5" fmla="*/ 2614730 w 2615390"/>
                <a:gd name="connsiteY5" fmla="*/ 1597788 h 1659993"/>
                <a:gd name="connsiteX6" fmla="*/ 16508 w 2615390"/>
                <a:gd name="connsiteY6" fmla="*/ 1659993 h 1659993"/>
                <a:gd name="connsiteX7" fmla="*/ 0 w 2615390"/>
                <a:gd name="connsiteY7" fmla="*/ 959936 h 1659993"/>
                <a:gd name="connsiteX8" fmla="*/ 770641 w 2615390"/>
                <a:gd name="connsiteY8" fmla="*/ 929976 h 1659993"/>
                <a:gd name="connsiteX0" fmla="*/ 770641 w 2615390"/>
                <a:gd name="connsiteY0" fmla="*/ 929976 h 1659993"/>
                <a:gd name="connsiteX1" fmla="*/ 1768003 w 2615390"/>
                <a:gd name="connsiteY1" fmla="*/ 902735 h 1659993"/>
                <a:gd name="connsiteX2" fmla="*/ 1798103 w 2615390"/>
                <a:gd name="connsiteY2" fmla="*/ 884351 h 1659993"/>
                <a:gd name="connsiteX3" fmla="*/ 2200077 w 2615390"/>
                <a:gd name="connsiteY3" fmla="*/ 0 h 1659993"/>
                <a:gd name="connsiteX4" fmla="*/ 2594728 w 2615390"/>
                <a:gd name="connsiteY4" fmla="*/ 851358 h 1659993"/>
                <a:gd name="connsiteX5" fmla="*/ 2614730 w 2615390"/>
                <a:gd name="connsiteY5" fmla="*/ 1597788 h 1659993"/>
                <a:gd name="connsiteX6" fmla="*/ 16508 w 2615390"/>
                <a:gd name="connsiteY6" fmla="*/ 1659993 h 1659993"/>
                <a:gd name="connsiteX7" fmla="*/ 0 w 2615390"/>
                <a:gd name="connsiteY7" fmla="*/ 959936 h 1659993"/>
                <a:gd name="connsiteX8" fmla="*/ 770641 w 2615390"/>
                <a:gd name="connsiteY8" fmla="*/ 929976 h 1659993"/>
                <a:gd name="connsiteX0" fmla="*/ 770641 w 2615390"/>
                <a:gd name="connsiteY0" fmla="*/ 929976 h 1662883"/>
                <a:gd name="connsiteX1" fmla="*/ 1768003 w 2615390"/>
                <a:gd name="connsiteY1" fmla="*/ 902735 h 1662883"/>
                <a:gd name="connsiteX2" fmla="*/ 1798103 w 2615390"/>
                <a:gd name="connsiteY2" fmla="*/ 884351 h 1662883"/>
                <a:gd name="connsiteX3" fmla="*/ 2200077 w 2615390"/>
                <a:gd name="connsiteY3" fmla="*/ 0 h 1662883"/>
                <a:gd name="connsiteX4" fmla="*/ 2594728 w 2615390"/>
                <a:gd name="connsiteY4" fmla="*/ 851358 h 1662883"/>
                <a:gd name="connsiteX5" fmla="*/ 2614730 w 2615390"/>
                <a:gd name="connsiteY5" fmla="*/ 1597788 h 1662883"/>
                <a:gd name="connsiteX6" fmla="*/ 16508 w 2615390"/>
                <a:gd name="connsiteY6" fmla="*/ 1659993 h 1662883"/>
                <a:gd name="connsiteX7" fmla="*/ 0 w 2615390"/>
                <a:gd name="connsiteY7" fmla="*/ 959936 h 1662883"/>
                <a:gd name="connsiteX8" fmla="*/ 770641 w 2615390"/>
                <a:gd name="connsiteY8" fmla="*/ 929976 h 1662883"/>
                <a:gd name="connsiteX0" fmla="*/ 770641 w 2615390"/>
                <a:gd name="connsiteY0" fmla="*/ 929976 h 1663277"/>
                <a:gd name="connsiteX1" fmla="*/ 1768003 w 2615390"/>
                <a:gd name="connsiteY1" fmla="*/ 902735 h 1663277"/>
                <a:gd name="connsiteX2" fmla="*/ 1798103 w 2615390"/>
                <a:gd name="connsiteY2" fmla="*/ 884351 h 1663277"/>
                <a:gd name="connsiteX3" fmla="*/ 2200077 w 2615390"/>
                <a:gd name="connsiteY3" fmla="*/ 0 h 1663277"/>
                <a:gd name="connsiteX4" fmla="*/ 2594728 w 2615390"/>
                <a:gd name="connsiteY4" fmla="*/ 851358 h 1663277"/>
                <a:gd name="connsiteX5" fmla="*/ 2614730 w 2615390"/>
                <a:gd name="connsiteY5" fmla="*/ 1597788 h 1663277"/>
                <a:gd name="connsiteX6" fmla="*/ 16508 w 2615390"/>
                <a:gd name="connsiteY6" fmla="*/ 1659993 h 1663277"/>
                <a:gd name="connsiteX7" fmla="*/ 0 w 2615390"/>
                <a:gd name="connsiteY7" fmla="*/ 959936 h 1663277"/>
                <a:gd name="connsiteX8" fmla="*/ 770641 w 2615390"/>
                <a:gd name="connsiteY8" fmla="*/ 929976 h 1663277"/>
                <a:gd name="connsiteX0" fmla="*/ 0 w 2615390"/>
                <a:gd name="connsiteY0" fmla="*/ 959936 h 1663277"/>
                <a:gd name="connsiteX1" fmla="*/ 1768003 w 2615390"/>
                <a:gd name="connsiteY1" fmla="*/ 902735 h 1663277"/>
                <a:gd name="connsiteX2" fmla="*/ 1798103 w 2615390"/>
                <a:gd name="connsiteY2" fmla="*/ 884351 h 1663277"/>
                <a:gd name="connsiteX3" fmla="*/ 2200077 w 2615390"/>
                <a:gd name="connsiteY3" fmla="*/ 0 h 1663277"/>
                <a:gd name="connsiteX4" fmla="*/ 2594728 w 2615390"/>
                <a:gd name="connsiteY4" fmla="*/ 851358 h 1663277"/>
                <a:gd name="connsiteX5" fmla="*/ 2614730 w 2615390"/>
                <a:gd name="connsiteY5" fmla="*/ 1597788 h 1663277"/>
                <a:gd name="connsiteX6" fmla="*/ 16508 w 2615390"/>
                <a:gd name="connsiteY6" fmla="*/ 1659993 h 1663277"/>
                <a:gd name="connsiteX7" fmla="*/ 0 w 2615390"/>
                <a:gd name="connsiteY7" fmla="*/ 959936 h 1663277"/>
                <a:gd name="connsiteX0" fmla="*/ 0 w 2615390"/>
                <a:gd name="connsiteY0" fmla="*/ 959936 h 1663277"/>
                <a:gd name="connsiteX1" fmla="*/ 1768003 w 2615390"/>
                <a:gd name="connsiteY1" fmla="*/ 902735 h 1663277"/>
                <a:gd name="connsiteX2" fmla="*/ 1798103 w 2615390"/>
                <a:gd name="connsiteY2" fmla="*/ 884351 h 1663277"/>
                <a:gd name="connsiteX3" fmla="*/ 2200077 w 2615390"/>
                <a:gd name="connsiteY3" fmla="*/ 0 h 1663277"/>
                <a:gd name="connsiteX4" fmla="*/ 2594728 w 2615390"/>
                <a:gd name="connsiteY4" fmla="*/ 851358 h 1663277"/>
                <a:gd name="connsiteX5" fmla="*/ 2614730 w 2615390"/>
                <a:gd name="connsiteY5" fmla="*/ 1597788 h 1663277"/>
                <a:gd name="connsiteX6" fmla="*/ 16508 w 2615390"/>
                <a:gd name="connsiteY6" fmla="*/ 1659993 h 1663277"/>
                <a:gd name="connsiteX7" fmla="*/ 0 w 2615390"/>
                <a:gd name="connsiteY7" fmla="*/ 959936 h 1663277"/>
                <a:gd name="connsiteX0" fmla="*/ 0 w 2615390"/>
                <a:gd name="connsiteY0" fmla="*/ 959936 h 1663277"/>
                <a:gd name="connsiteX1" fmla="*/ 1798103 w 2615390"/>
                <a:gd name="connsiteY1" fmla="*/ 884351 h 1663277"/>
                <a:gd name="connsiteX2" fmla="*/ 2200077 w 2615390"/>
                <a:gd name="connsiteY2" fmla="*/ 0 h 1663277"/>
                <a:gd name="connsiteX3" fmla="*/ 2594728 w 2615390"/>
                <a:gd name="connsiteY3" fmla="*/ 851358 h 1663277"/>
                <a:gd name="connsiteX4" fmla="*/ 2614730 w 2615390"/>
                <a:gd name="connsiteY4" fmla="*/ 1597788 h 1663277"/>
                <a:gd name="connsiteX5" fmla="*/ 16508 w 2615390"/>
                <a:gd name="connsiteY5" fmla="*/ 1659993 h 1663277"/>
                <a:gd name="connsiteX6" fmla="*/ 0 w 2615390"/>
                <a:gd name="connsiteY6" fmla="*/ 959936 h 1663277"/>
                <a:gd name="connsiteX0" fmla="*/ 0 w 2615390"/>
                <a:gd name="connsiteY0" fmla="*/ 959936 h 1663277"/>
                <a:gd name="connsiteX1" fmla="*/ 1798103 w 2615390"/>
                <a:gd name="connsiteY1" fmla="*/ 884351 h 1663277"/>
                <a:gd name="connsiteX2" fmla="*/ 2200077 w 2615390"/>
                <a:gd name="connsiteY2" fmla="*/ 0 h 1663277"/>
                <a:gd name="connsiteX3" fmla="*/ 2594728 w 2615390"/>
                <a:gd name="connsiteY3" fmla="*/ 851358 h 1663277"/>
                <a:gd name="connsiteX4" fmla="*/ 2614730 w 2615390"/>
                <a:gd name="connsiteY4" fmla="*/ 1597788 h 1663277"/>
                <a:gd name="connsiteX5" fmla="*/ 16508 w 2615390"/>
                <a:gd name="connsiteY5" fmla="*/ 1659993 h 1663277"/>
                <a:gd name="connsiteX6" fmla="*/ 0 w 2615390"/>
                <a:gd name="connsiteY6" fmla="*/ 959936 h 1663277"/>
                <a:gd name="connsiteX0" fmla="*/ 0 w 2615390"/>
                <a:gd name="connsiteY0" fmla="*/ 981496 h 1684837"/>
                <a:gd name="connsiteX1" fmla="*/ 1798103 w 2615390"/>
                <a:gd name="connsiteY1" fmla="*/ 905911 h 1684837"/>
                <a:gd name="connsiteX2" fmla="*/ 2210857 w 2615390"/>
                <a:gd name="connsiteY2" fmla="*/ 0 h 1684837"/>
                <a:gd name="connsiteX3" fmla="*/ 2594728 w 2615390"/>
                <a:gd name="connsiteY3" fmla="*/ 872918 h 1684837"/>
                <a:gd name="connsiteX4" fmla="*/ 2614730 w 2615390"/>
                <a:gd name="connsiteY4" fmla="*/ 1619348 h 1684837"/>
                <a:gd name="connsiteX5" fmla="*/ 16508 w 2615390"/>
                <a:gd name="connsiteY5" fmla="*/ 1681553 h 1684837"/>
                <a:gd name="connsiteX6" fmla="*/ 0 w 2615390"/>
                <a:gd name="connsiteY6" fmla="*/ 981496 h 1684837"/>
                <a:gd name="connsiteX0" fmla="*/ 0 w 2615390"/>
                <a:gd name="connsiteY0" fmla="*/ 981496 h 1684837"/>
                <a:gd name="connsiteX1" fmla="*/ 1798103 w 2615390"/>
                <a:gd name="connsiteY1" fmla="*/ 905911 h 1684837"/>
                <a:gd name="connsiteX2" fmla="*/ 2210857 w 2615390"/>
                <a:gd name="connsiteY2" fmla="*/ 0 h 1684837"/>
                <a:gd name="connsiteX3" fmla="*/ 2594728 w 2615390"/>
                <a:gd name="connsiteY3" fmla="*/ 872918 h 1684837"/>
                <a:gd name="connsiteX4" fmla="*/ 2614730 w 2615390"/>
                <a:gd name="connsiteY4" fmla="*/ 1619348 h 1684837"/>
                <a:gd name="connsiteX5" fmla="*/ 16508 w 2615390"/>
                <a:gd name="connsiteY5" fmla="*/ 1681553 h 1684837"/>
                <a:gd name="connsiteX6" fmla="*/ 0 w 2615390"/>
                <a:gd name="connsiteY6" fmla="*/ 981496 h 1684837"/>
                <a:gd name="connsiteX0" fmla="*/ 0 w 2615390"/>
                <a:gd name="connsiteY0" fmla="*/ 981496 h 1684837"/>
                <a:gd name="connsiteX1" fmla="*/ 1798103 w 2615390"/>
                <a:gd name="connsiteY1" fmla="*/ 905911 h 1684837"/>
                <a:gd name="connsiteX2" fmla="*/ 2210857 w 2615390"/>
                <a:gd name="connsiteY2" fmla="*/ 0 h 1684837"/>
                <a:gd name="connsiteX3" fmla="*/ 2594728 w 2615390"/>
                <a:gd name="connsiteY3" fmla="*/ 872918 h 1684837"/>
                <a:gd name="connsiteX4" fmla="*/ 2614730 w 2615390"/>
                <a:gd name="connsiteY4" fmla="*/ 1619348 h 1684837"/>
                <a:gd name="connsiteX5" fmla="*/ 16508 w 2615390"/>
                <a:gd name="connsiteY5" fmla="*/ 1681553 h 1684837"/>
                <a:gd name="connsiteX6" fmla="*/ 0 w 2615390"/>
                <a:gd name="connsiteY6" fmla="*/ 981496 h 1684837"/>
                <a:gd name="connsiteX0" fmla="*/ 0 w 2615390"/>
                <a:gd name="connsiteY0" fmla="*/ 981496 h 1684837"/>
                <a:gd name="connsiteX1" fmla="*/ 1793791 w 2615390"/>
                <a:gd name="connsiteY1" fmla="*/ 918847 h 1684837"/>
                <a:gd name="connsiteX2" fmla="*/ 2210857 w 2615390"/>
                <a:gd name="connsiteY2" fmla="*/ 0 h 1684837"/>
                <a:gd name="connsiteX3" fmla="*/ 2594728 w 2615390"/>
                <a:gd name="connsiteY3" fmla="*/ 872918 h 1684837"/>
                <a:gd name="connsiteX4" fmla="*/ 2614730 w 2615390"/>
                <a:gd name="connsiteY4" fmla="*/ 1619348 h 1684837"/>
                <a:gd name="connsiteX5" fmla="*/ 16508 w 2615390"/>
                <a:gd name="connsiteY5" fmla="*/ 1681553 h 1684837"/>
                <a:gd name="connsiteX6" fmla="*/ 0 w 2615390"/>
                <a:gd name="connsiteY6" fmla="*/ 981496 h 1684837"/>
                <a:gd name="connsiteX0" fmla="*/ 0 w 2615390"/>
                <a:gd name="connsiteY0" fmla="*/ 981496 h 1684837"/>
                <a:gd name="connsiteX1" fmla="*/ 1793791 w 2615390"/>
                <a:gd name="connsiteY1" fmla="*/ 918847 h 1684837"/>
                <a:gd name="connsiteX2" fmla="*/ 2210857 w 2615390"/>
                <a:gd name="connsiteY2" fmla="*/ 0 h 1684837"/>
                <a:gd name="connsiteX3" fmla="*/ 2594728 w 2615390"/>
                <a:gd name="connsiteY3" fmla="*/ 872918 h 1684837"/>
                <a:gd name="connsiteX4" fmla="*/ 2614730 w 2615390"/>
                <a:gd name="connsiteY4" fmla="*/ 1619348 h 1684837"/>
                <a:gd name="connsiteX5" fmla="*/ 16508 w 2615390"/>
                <a:gd name="connsiteY5" fmla="*/ 1681553 h 1684837"/>
                <a:gd name="connsiteX6" fmla="*/ 0 w 2615390"/>
                <a:gd name="connsiteY6" fmla="*/ 981496 h 1684837"/>
                <a:gd name="connsiteX0" fmla="*/ 0 w 2615390"/>
                <a:gd name="connsiteY0" fmla="*/ 981496 h 1684837"/>
                <a:gd name="connsiteX1" fmla="*/ 1793791 w 2615390"/>
                <a:gd name="connsiteY1" fmla="*/ 918847 h 1684837"/>
                <a:gd name="connsiteX2" fmla="*/ 2210857 w 2615390"/>
                <a:gd name="connsiteY2" fmla="*/ 0 h 1684837"/>
                <a:gd name="connsiteX3" fmla="*/ 2594728 w 2615390"/>
                <a:gd name="connsiteY3" fmla="*/ 872918 h 1684837"/>
                <a:gd name="connsiteX4" fmla="*/ 2614730 w 2615390"/>
                <a:gd name="connsiteY4" fmla="*/ 1619348 h 1684837"/>
                <a:gd name="connsiteX5" fmla="*/ 16508 w 2615390"/>
                <a:gd name="connsiteY5" fmla="*/ 1681553 h 1684837"/>
                <a:gd name="connsiteX6" fmla="*/ 0 w 2615390"/>
                <a:gd name="connsiteY6" fmla="*/ 981496 h 1684837"/>
                <a:gd name="connsiteX0" fmla="*/ 0 w 2615390"/>
                <a:gd name="connsiteY0" fmla="*/ 981496 h 1684837"/>
                <a:gd name="connsiteX1" fmla="*/ 1793791 w 2615390"/>
                <a:gd name="connsiteY1" fmla="*/ 918847 h 1684837"/>
                <a:gd name="connsiteX2" fmla="*/ 2210857 w 2615390"/>
                <a:gd name="connsiteY2" fmla="*/ 0 h 1684837"/>
                <a:gd name="connsiteX3" fmla="*/ 2594728 w 2615390"/>
                <a:gd name="connsiteY3" fmla="*/ 872918 h 1684837"/>
                <a:gd name="connsiteX4" fmla="*/ 2614730 w 2615390"/>
                <a:gd name="connsiteY4" fmla="*/ 1619348 h 1684837"/>
                <a:gd name="connsiteX5" fmla="*/ 16508 w 2615390"/>
                <a:gd name="connsiteY5" fmla="*/ 1681553 h 1684837"/>
                <a:gd name="connsiteX6" fmla="*/ 0 w 2615390"/>
                <a:gd name="connsiteY6" fmla="*/ 981496 h 168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15390" h="1684837">
                  <a:moveTo>
                    <a:pt x="0" y="981496"/>
                  </a:moveTo>
                  <a:lnTo>
                    <a:pt x="1793791" y="918847"/>
                  </a:lnTo>
                  <a:cubicBezTo>
                    <a:pt x="1983675" y="571282"/>
                    <a:pt x="2137170" y="154935"/>
                    <a:pt x="2210857" y="0"/>
                  </a:cubicBezTo>
                  <a:cubicBezTo>
                    <a:pt x="2282778" y="170362"/>
                    <a:pt x="2590441" y="869394"/>
                    <a:pt x="2594728" y="872918"/>
                  </a:cubicBezTo>
                  <a:cubicBezTo>
                    <a:pt x="2599110" y="1036415"/>
                    <a:pt x="2619264" y="1347506"/>
                    <a:pt x="2614730" y="1619348"/>
                  </a:cubicBezTo>
                  <a:cubicBezTo>
                    <a:pt x="1979643" y="1657851"/>
                    <a:pt x="604596" y="1696484"/>
                    <a:pt x="16508" y="1681553"/>
                  </a:cubicBezTo>
                  <a:cubicBezTo>
                    <a:pt x="7159" y="1483865"/>
                    <a:pt x="8842" y="1108242"/>
                    <a:pt x="0" y="98149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495">
              <a:extLst>
                <a:ext uri="{FF2B5EF4-FFF2-40B4-BE49-F238E27FC236}">
                  <a16:creationId xmlns:a16="http://schemas.microsoft.com/office/drawing/2014/main" id="{909011D5-EBC7-4F41-9E82-B6CBF2BCB6E7}"/>
                </a:ext>
              </a:extLst>
            </p:cNvPr>
            <p:cNvSpPr/>
            <p:nvPr/>
          </p:nvSpPr>
          <p:spPr>
            <a:xfrm>
              <a:off x="1784217" y="1235412"/>
              <a:ext cx="3002845" cy="3773412"/>
            </a:xfrm>
            <a:custGeom>
              <a:avLst/>
              <a:gdLst>
                <a:gd name="connsiteX0" fmla="*/ 617887 w 2350671"/>
                <a:gd name="connsiteY0" fmla="*/ 2909364 h 2953884"/>
                <a:gd name="connsiteX1" fmla="*/ 587121 w 2350671"/>
                <a:gd name="connsiteY1" fmla="*/ 2937463 h 2953884"/>
                <a:gd name="connsiteX2" fmla="*/ 265747 w 2350671"/>
                <a:gd name="connsiteY2" fmla="*/ 2953750 h 2953884"/>
                <a:gd name="connsiteX3" fmla="*/ 243459 w 2350671"/>
                <a:gd name="connsiteY3" fmla="*/ 2937558 h 2953884"/>
                <a:gd name="connsiteX4" fmla="*/ 234696 w 2350671"/>
                <a:gd name="connsiteY4" fmla="*/ 2908030 h 2953884"/>
                <a:gd name="connsiteX5" fmla="*/ 206978 w 2350671"/>
                <a:gd name="connsiteY5" fmla="*/ 2477786 h 2953884"/>
                <a:gd name="connsiteX6" fmla="*/ 191167 w 2350671"/>
                <a:gd name="connsiteY6" fmla="*/ 2216610 h 2953884"/>
                <a:gd name="connsiteX7" fmla="*/ 187547 w 2350671"/>
                <a:gd name="connsiteY7" fmla="*/ 2173177 h 2953884"/>
                <a:gd name="connsiteX8" fmla="*/ 217170 w 2350671"/>
                <a:gd name="connsiteY8" fmla="*/ 2079260 h 2953884"/>
                <a:gd name="connsiteX9" fmla="*/ 587216 w 2350671"/>
                <a:gd name="connsiteY9" fmla="*/ 1557385 h 2953884"/>
                <a:gd name="connsiteX10" fmla="*/ 719614 w 2350671"/>
                <a:gd name="connsiteY10" fmla="*/ 1368885 h 2953884"/>
                <a:gd name="connsiteX11" fmla="*/ 548449 w 2350671"/>
                <a:gd name="connsiteY11" fmla="*/ 1509760 h 2953884"/>
                <a:gd name="connsiteX12" fmla="*/ 339280 w 2350671"/>
                <a:gd name="connsiteY12" fmla="*/ 1682639 h 2953884"/>
                <a:gd name="connsiteX13" fmla="*/ 302800 w 2350671"/>
                <a:gd name="connsiteY13" fmla="*/ 1710738 h 2953884"/>
                <a:gd name="connsiteX14" fmla="*/ 275749 w 2350671"/>
                <a:gd name="connsiteY14" fmla="*/ 1699975 h 2953884"/>
                <a:gd name="connsiteX15" fmla="*/ 245745 w 2350671"/>
                <a:gd name="connsiteY15" fmla="*/ 1540717 h 2953884"/>
                <a:gd name="connsiteX16" fmla="*/ 210407 w 2350671"/>
                <a:gd name="connsiteY16" fmla="*/ 1345740 h 2953884"/>
                <a:gd name="connsiteX17" fmla="*/ 198691 w 2350671"/>
                <a:gd name="connsiteY17" fmla="*/ 1276588 h 2953884"/>
                <a:gd name="connsiteX18" fmla="*/ 228790 w 2350671"/>
                <a:gd name="connsiteY18" fmla="*/ 1227915 h 2953884"/>
                <a:gd name="connsiteX19" fmla="*/ 452914 w 2350671"/>
                <a:gd name="connsiteY19" fmla="*/ 1117997 h 2953884"/>
                <a:gd name="connsiteX20" fmla="*/ 668750 w 2350671"/>
                <a:gd name="connsiteY20" fmla="*/ 1013508 h 2953884"/>
                <a:gd name="connsiteX21" fmla="*/ 708184 w 2350671"/>
                <a:gd name="connsiteY21" fmla="*/ 999411 h 2953884"/>
                <a:gd name="connsiteX22" fmla="*/ 833342 w 2350671"/>
                <a:gd name="connsiteY22" fmla="*/ 939784 h 2953884"/>
                <a:gd name="connsiteX23" fmla="*/ 664940 w 2350671"/>
                <a:gd name="connsiteY23" fmla="*/ 944832 h 2953884"/>
                <a:gd name="connsiteX24" fmla="*/ 248507 w 2350671"/>
                <a:gd name="connsiteY24" fmla="*/ 966930 h 2953884"/>
                <a:gd name="connsiteX25" fmla="*/ 103346 w 2350671"/>
                <a:gd name="connsiteY25" fmla="*/ 975408 h 2953884"/>
                <a:gd name="connsiteX26" fmla="*/ 81724 w 2350671"/>
                <a:gd name="connsiteY26" fmla="*/ 958453 h 2953884"/>
                <a:gd name="connsiteX27" fmla="*/ 35147 w 2350671"/>
                <a:gd name="connsiteY27" fmla="*/ 615648 h 2953884"/>
                <a:gd name="connsiteX28" fmla="*/ 2191 w 2350671"/>
                <a:gd name="connsiteY28" fmla="*/ 378381 h 2953884"/>
                <a:gd name="connsiteX29" fmla="*/ 0 w 2350671"/>
                <a:gd name="connsiteY29" fmla="*/ 345996 h 2953884"/>
                <a:gd name="connsiteX30" fmla="*/ 123349 w 2350671"/>
                <a:gd name="connsiteY30" fmla="*/ 388287 h 2953884"/>
                <a:gd name="connsiteX31" fmla="*/ 723138 w 2350671"/>
                <a:gd name="connsiteY31" fmla="*/ 597456 h 2953884"/>
                <a:gd name="connsiteX32" fmla="*/ 1051370 w 2350671"/>
                <a:gd name="connsiteY32" fmla="*/ 711756 h 2953884"/>
                <a:gd name="connsiteX33" fmla="*/ 1140523 w 2350671"/>
                <a:gd name="connsiteY33" fmla="*/ 717185 h 2953884"/>
                <a:gd name="connsiteX34" fmla="*/ 1269873 w 2350671"/>
                <a:gd name="connsiteY34" fmla="*/ 665845 h 2953884"/>
                <a:gd name="connsiteX35" fmla="*/ 1791081 w 2350671"/>
                <a:gd name="connsiteY35" fmla="*/ 152638 h 2953884"/>
                <a:gd name="connsiteX36" fmla="*/ 1832229 w 2350671"/>
                <a:gd name="connsiteY36" fmla="*/ 111966 h 2953884"/>
                <a:gd name="connsiteX37" fmla="*/ 1990249 w 2350671"/>
                <a:gd name="connsiteY37" fmla="*/ 25956 h 2953884"/>
                <a:gd name="connsiteX38" fmla="*/ 2096262 w 2350671"/>
                <a:gd name="connsiteY38" fmla="*/ 1572 h 2953884"/>
                <a:gd name="connsiteX39" fmla="*/ 2124933 w 2350671"/>
                <a:gd name="connsiteY39" fmla="*/ 16145 h 2953884"/>
                <a:gd name="connsiteX40" fmla="*/ 2347341 w 2350671"/>
                <a:gd name="connsiteY40" fmla="*/ 600789 h 2953884"/>
                <a:gd name="connsiteX41" fmla="*/ 2340007 w 2350671"/>
                <a:gd name="connsiteY41" fmla="*/ 638889 h 2953884"/>
                <a:gd name="connsiteX42" fmla="*/ 2208657 w 2350671"/>
                <a:gd name="connsiteY42" fmla="*/ 780907 h 2953884"/>
                <a:gd name="connsiteX43" fmla="*/ 2137791 w 2350671"/>
                <a:gd name="connsiteY43" fmla="*/ 810625 h 2953884"/>
                <a:gd name="connsiteX44" fmla="*/ 1790986 w 2350671"/>
                <a:gd name="connsiteY44" fmla="*/ 876729 h 2953884"/>
                <a:gd name="connsiteX45" fmla="*/ 1408462 w 2350671"/>
                <a:gd name="connsiteY45" fmla="*/ 948928 h 2953884"/>
                <a:gd name="connsiteX46" fmla="*/ 1409033 w 2350671"/>
                <a:gd name="connsiteY46" fmla="*/ 983409 h 2953884"/>
                <a:gd name="connsiteX47" fmla="*/ 1610677 w 2350671"/>
                <a:gd name="connsiteY47" fmla="*/ 1179433 h 2953884"/>
                <a:gd name="connsiteX48" fmla="*/ 1880235 w 2350671"/>
                <a:gd name="connsiteY48" fmla="*/ 1441180 h 2953884"/>
                <a:gd name="connsiteX49" fmla="*/ 1880045 w 2350671"/>
                <a:gd name="connsiteY49" fmla="*/ 1492806 h 2953884"/>
                <a:gd name="connsiteX50" fmla="*/ 1699546 w 2350671"/>
                <a:gd name="connsiteY50" fmla="*/ 1647111 h 2953884"/>
                <a:gd name="connsiteX51" fmla="*/ 1519333 w 2350671"/>
                <a:gd name="connsiteY51" fmla="*/ 1801892 h 2953884"/>
                <a:gd name="connsiteX52" fmla="*/ 1465136 w 2350671"/>
                <a:gd name="connsiteY52" fmla="*/ 1846659 h 2953884"/>
                <a:gd name="connsiteX53" fmla="*/ 1421606 w 2350671"/>
                <a:gd name="connsiteY53" fmla="*/ 1834467 h 2953884"/>
                <a:gd name="connsiteX54" fmla="*/ 1333405 w 2350671"/>
                <a:gd name="connsiteY54" fmla="*/ 1580245 h 2953884"/>
                <a:gd name="connsiteX55" fmla="*/ 1152811 w 2350671"/>
                <a:gd name="connsiteY55" fmla="*/ 1078659 h 2953884"/>
                <a:gd name="connsiteX56" fmla="*/ 1134999 w 2350671"/>
                <a:gd name="connsiteY56" fmla="*/ 1041702 h 2953884"/>
                <a:gd name="connsiteX57" fmla="*/ 1027843 w 2350671"/>
                <a:gd name="connsiteY57" fmla="*/ 1285732 h 2953884"/>
                <a:gd name="connsiteX58" fmla="*/ 887063 w 2350671"/>
                <a:gd name="connsiteY58" fmla="*/ 1607677 h 2953884"/>
                <a:gd name="connsiteX59" fmla="*/ 717423 w 2350671"/>
                <a:gd name="connsiteY59" fmla="*/ 1996583 h 2953884"/>
                <a:gd name="connsiteX60" fmla="*/ 695420 w 2350671"/>
                <a:gd name="connsiteY60" fmla="*/ 2045160 h 2953884"/>
                <a:gd name="connsiteX61" fmla="*/ 667798 w 2350671"/>
                <a:gd name="connsiteY61" fmla="*/ 2158794 h 2953884"/>
                <a:gd name="connsiteX62" fmla="*/ 660178 w 2350671"/>
                <a:gd name="connsiteY62" fmla="*/ 2279380 h 2953884"/>
                <a:gd name="connsiteX63" fmla="*/ 643223 w 2350671"/>
                <a:gd name="connsiteY63" fmla="*/ 2585609 h 2953884"/>
                <a:gd name="connsiteX64" fmla="*/ 631698 w 2350671"/>
                <a:gd name="connsiteY64" fmla="*/ 2807541 h 2953884"/>
                <a:gd name="connsiteX65" fmla="*/ 625888 w 2350671"/>
                <a:gd name="connsiteY65" fmla="*/ 2889456 h 2953884"/>
                <a:gd name="connsiteX66" fmla="*/ 617887 w 2350671"/>
                <a:gd name="connsiteY66" fmla="*/ 2909364 h 295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350671" h="2953884">
                  <a:moveTo>
                    <a:pt x="617887" y="2909364"/>
                  </a:moveTo>
                  <a:cubicBezTo>
                    <a:pt x="618554" y="2930795"/>
                    <a:pt x="607981" y="2936605"/>
                    <a:pt x="587121" y="2937463"/>
                  </a:cubicBezTo>
                  <a:cubicBezTo>
                    <a:pt x="479965" y="2941844"/>
                    <a:pt x="372809" y="2947559"/>
                    <a:pt x="265747" y="2953750"/>
                  </a:cubicBezTo>
                  <a:cubicBezTo>
                    <a:pt x="251841" y="2954512"/>
                    <a:pt x="244030" y="2952417"/>
                    <a:pt x="243459" y="2937558"/>
                  </a:cubicBezTo>
                  <a:cubicBezTo>
                    <a:pt x="235744" y="2929176"/>
                    <a:pt x="235458" y="2918603"/>
                    <a:pt x="234696" y="2908030"/>
                  </a:cubicBezTo>
                  <a:cubicBezTo>
                    <a:pt x="224314" y="2764679"/>
                    <a:pt x="216694" y="2621137"/>
                    <a:pt x="206978" y="2477786"/>
                  </a:cubicBezTo>
                  <a:cubicBezTo>
                    <a:pt x="201073" y="2390823"/>
                    <a:pt x="195644" y="2303764"/>
                    <a:pt x="191167" y="2216610"/>
                  </a:cubicBezTo>
                  <a:cubicBezTo>
                    <a:pt x="190405" y="2202037"/>
                    <a:pt x="188404" y="2187655"/>
                    <a:pt x="187547" y="2173177"/>
                  </a:cubicBezTo>
                  <a:cubicBezTo>
                    <a:pt x="183452" y="2137458"/>
                    <a:pt x="196501" y="2108311"/>
                    <a:pt x="217170" y="2079260"/>
                  </a:cubicBezTo>
                  <a:cubicBezTo>
                    <a:pt x="340900" y="1905619"/>
                    <a:pt x="464248" y="1731502"/>
                    <a:pt x="587216" y="1557385"/>
                  </a:cubicBezTo>
                  <a:cubicBezTo>
                    <a:pt x="632174" y="1493663"/>
                    <a:pt x="677228" y="1430036"/>
                    <a:pt x="719614" y="1368885"/>
                  </a:cubicBezTo>
                  <a:cubicBezTo>
                    <a:pt x="665512" y="1415844"/>
                    <a:pt x="606171" y="1461850"/>
                    <a:pt x="548449" y="1509760"/>
                  </a:cubicBezTo>
                  <a:cubicBezTo>
                    <a:pt x="478822" y="1567482"/>
                    <a:pt x="408908" y="1624917"/>
                    <a:pt x="339280" y="1682639"/>
                  </a:cubicBezTo>
                  <a:cubicBezTo>
                    <a:pt x="327470" y="1692450"/>
                    <a:pt x="315468" y="1702070"/>
                    <a:pt x="302800" y="1710738"/>
                  </a:cubicBezTo>
                  <a:cubicBezTo>
                    <a:pt x="287084" y="1721406"/>
                    <a:pt x="279559" y="1718453"/>
                    <a:pt x="275749" y="1699975"/>
                  </a:cubicBezTo>
                  <a:cubicBezTo>
                    <a:pt x="264700" y="1647111"/>
                    <a:pt x="255270" y="1593866"/>
                    <a:pt x="245745" y="1540717"/>
                  </a:cubicBezTo>
                  <a:cubicBezTo>
                    <a:pt x="234029" y="1475756"/>
                    <a:pt x="223361" y="1410510"/>
                    <a:pt x="210407" y="1345740"/>
                  </a:cubicBezTo>
                  <a:cubicBezTo>
                    <a:pt x="205835" y="1322880"/>
                    <a:pt x="202597" y="1299639"/>
                    <a:pt x="198691" y="1276588"/>
                  </a:cubicBezTo>
                  <a:cubicBezTo>
                    <a:pt x="194501" y="1251728"/>
                    <a:pt x="202311" y="1240774"/>
                    <a:pt x="228790" y="1227915"/>
                  </a:cubicBezTo>
                  <a:cubicBezTo>
                    <a:pt x="303752" y="1191720"/>
                    <a:pt x="378523" y="1155144"/>
                    <a:pt x="452914" y="1117997"/>
                  </a:cubicBezTo>
                  <a:cubicBezTo>
                    <a:pt x="524447" y="1082278"/>
                    <a:pt x="597503" y="1049798"/>
                    <a:pt x="668750" y="1013508"/>
                  </a:cubicBezTo>
                  <a:cubicBezTo>
                    <a:pt x="681419" y="1007031"/>
                    <a:pt x="695706" y="1005983"/>
                    <a:pt x="708184" y="999411"/>
                  </a:cubicBezTo>
                  <a:cubicBezTo>
                    <a:pt x="752570" y="985409"/>
                    <a:pt x="791909" y="960834"/>
                    <a:pt x="833342" y="939784"/>
                  </a:cubicBezTo>
                  <a:cubicBezTo>
                    <a:pt x="776669" y="935498"/>
                    <a:pt x="720852" y="942070"/>
                    <a:pt x="664940" y="944832"/>
                  </a:cubicBezTo>
                  <a:cubicBezTo>
                    <a:pt x="526066" y="951690"/>
                    <a:pt x="387287" y="959501"/>
                    <a:pt x="248507" y="966930"/>
                  </a:cubicBezTo>
                  <a:cubicBezTo>
                    <a:pt x="200120" y="969502"/>
                    <a:pt x="151638" y="971883"/>
                    <a:pt x="103346" y="975408"/>
                  </a:cubicBezTo>
                  <a:cubicBezTo>
                    <a:pt x="89535" y="976360"/>
                    <a:pt x="83725" y="973979"/>
                    <a:pt x="81724" y="958453"/>
                  </a:cubicBezTo>
                  <a:cubicBezTo>
                    <a:pt x="66865" y="844058"/>
                    <a:pt x="50863" y="729853"/>
                    <a:pt x="35147" y="615648"/>
                  </a:cubicBezTo>
                  <a:cubicBezTo>
                    <a:pt x="24194" y="536591"/>
                    <a:pt x="13049" y="457533"/>
                    <a:pt x="2191" y="378381"/>
                  </a:cubicBezTo>
                  <a:cubicBezTo>
                    <a:pt x="857" y="368856"/>
                    <a:pt x="857" y="359140"/>
                    <a:pt x="0" y="345996"/>
                  </a:cubicBezTo>
                  <a:cubicBezTo>
                    <a:pt x="42481" y="360569"/>
                    <a:pt x="82963" y="374285"/>
                    <a:pt x="123349" y="388287"/>
                  </a:cubicBezTo>
                  <a:cubicBezTo>
                    <a:pt x="323279" y="457914"/>
                    <a:pt x="523208" y="527733"/>
                    <a:pt x="723138" y="597456"/>
                  </a:cubicBezTo>
                  <a:cubicBezTo>
                    <a:pt x="832485" y="635651"/>
                    <a:pt x="941832" y="674132"/>
                    <a:pt x="1051370" y="711756"/>
                  </a:cubicBezTo>
                  <a:cubicBezTo>
                    <a:pt x="1080135" y="721662"/>
                    <a:pt x="1110806" y="715947"/>
                    <a:pt x="1140523" y="717185"/>
                  </a:cubicBezTo>
                  <a:cubicBezTo>
                    <a:pt x="1216152" y="720423"/>
                    <a:pt x="1215866" y="719090"/>
                    <a:pt x="1269873" y="665845"/>
                  </a:cubicBezTo>
                  <a:cubicBezTo>
                    <a:pt x="1443418" y="494586"/>
                    <a:pt x="1617250" y="323612"/>
                    <a:pt x="1791081" y="152638"/>
                  </a:cubicBezTo>
                  <a:cubicBezTo>
                    <a:pt x="1804892" y="139113"/>
                    <a:pt x="1820989" y="127302"/>
                    <a:pt x="1832229" y="111966"/>
                  </a:cubicBezTo>
                  <a:cubicBezTo>
                    <a:pt x="1871567" y="58055"/>
                    <a:pt x="1927003" y="36147"/>
                    <a:pt x="1990249" y="25956"/>
                  </a:cubicBezTo>
                  <a:cubicBezTo>
                    <a:pt x="2025968" y="20145"/>
                    <a:pt x="2061115" y="10525"/>
                    <a:pt x="2096262" y="1572"/>
                  </a:cubicBezTo>
                  <a:cubicBezTo>
                    <a:pt x="2111311" y="-2238"/>
                    <a:pt x="2118932" y="238"/>
                    <a:pt x="2124933" y="16145"/>
                  </a:cubicBezTo>
                  <a:cubicBezTo>
                    <a:pt x="2198561" y="211217"/>
                    <a:pt x="2272856" y="406098"/>
                    <a:pt x="2347341" y="600789"/>
                  </a:cubicBezTo>
                  <a:cubicBezTo>
                    <a:pt x="2353056" y="615839"/>
                    <a:pt x="2351913" y="626507"/>
                    <a:pt x="2340007" y="638889"/>
                  </a:cubicBezTo>
                  <a:cubicBezTo>
                    <a:pt x="2295239" y="685371"/>
                    <a:pt x="2250377" y="731853"/>
                    <a:pt x="2208657" y="780907"/>
                  </a:cubicBezTo>
                  <a:cubicBezTo>
                    <a:pt x="2188655" y="804339"/>
                    <a:pt x="2162937" y="805767"/>
                    <a:pt x="2137791" y="810625"/>
                  </a:cubicBezTo>
                  <a:cubicBezTo>
                    <a:pt x="2022348" y="833295"/>
                    <a:pt x="1906619" y="854821"/>
                    <a:pt x="1790986" y="876729"/>
                  </a:cubicBezTo>
                  <a:cubicBezTo>
                    <a:pt x="1663446" y="900827"/>
                    <a:pt x="1535906" y="924925"/>
                    <a:pt x="1408462" y="948928"/>
                  </a:cubicBezTo>
                  <a:cubicBezTo>
                    <a:pt x="1392364" y="960739"/>
                    <a:pt x="1395699" y="970455"/>
                    <a:pt x="1409033" y="983409"/>
                  </a:cubicBezTo>
                  <a:cubicBezTo>
                    <a:pt x="1476375" y="1048655"/>
                    <a:pt x="1542383" y="1115235"/>
                    <a:pt x="1610677" y="1179433"/>
                  </a:cubicBezTo>
                  <a:cubicBezTo>
                    <a:pt x="1701927" y="1265254"/>
                    <a:pt x="1789748" y="1354503"/>
                    <a:pt x="1880235" y="1441180"/>
                  </a:cubicBezTo>
                  <a:cubicBezTo>
                    <a:pt x="1902143" y="1462230"/>
                    <a:pt x="1903000" y="1471755"/>
                    <a:pt x="1880045" y="1492806"/>
                  </a:cubicBezTo>
                  <a:cubicBezTo>
                    <a:pt x="1821656" y="1546336"/>
                    <a:pt x="1759458" y="1595390"/>
                    <a:pt x="1699546" y="1647111"/>
                  </a:cubicBezTo>
                  <a:cubicBezTo>
                    <a:pt x="1639634" y="1698927"/>
                    <a:pt x="1578293" y="1748933"/>
                    <a:pt x="1519333" y="1801892"/>
                  </a:cubicBezTo>
                  <a:cubicBezTo>
                    <a:pt x="1501902" y="1817513"/>
                    <a:pt x="1482947" y="1831419"/>
                    <a:pt x="1465136" y="1846659"/>
                  </a:cubicBezTo>
                  <a:cubicBezTo>
                    <a:pt x="1444752" y="1864185"/>
                    <a:pt x="1430084" y="1860090"/>
                    <a:pt x="1421606" y="1834467"/>
                  </a:cubicBezTo>
                  <a:cubicBezTo>
                    <a:pt x="1393507" y="1749314"/>
                    <a:pt x="1363218" y="1664827"/>
                    <a:pt x="1333405" y="1580245"/>
                  </a:cubicBezTo>
                  <a:cubicBezTo>
                    <a:pt x="1274445" y="1412605"/>
                    <a:pt x="1218152" y="1244013"/>
                    <a:pt x="1152811" y="1078659"/>
                  </a:cubicBezTo>
                  <a:cubicBezTo>
                    <a:pt x="1148048" y="1066657"/>
                    <a:pt x="1142524" y="1055037"/>
                    <a:pt x="1134999" y="1041702"/>
                  </a:cubicBezTo>
                  <a:cubicBezTo>
                    <a:pt x="1098614" y="1123902"/>
                    <a:pt x="1062514" y="1204579"/>
                    <a:pt x="1027843" y="1285732"/>
                  </a:cubicBezTo>
                  <a:cubicBezTo>
                    <a:pt x="981837" y="1393460"/>
                    <a:pt x="934022" y="1500330"/>
                    <a:pt x="887063" y="1607677"/>
                  </a:cubicBezTo>
                  <a:cubicBezTo>
                    <a:pt x="830389" y="1737217"/>
                    <a:pt x="773716" y="1866852"/>
                    <a:pt x="717423" y="1996583"/>
                  </a:cubicBezTo>
                  <a:cubicBezTo>
                    <a:pt x="710374" y="2012871"/>
                    <a:pt x="703802" y="2029444"/>
                    <a:pt x="695420" y="2045160"/>
                  </a:cubicBezTo>
                  <a:cubicBezTo>
                    <a:pt x="676465" y="2080689"/>
                    <a:pt x="664273" y="2117741"/>
                    <a:pt x="667798" y="2158794"/>
                  </a:cubicBezTo>
                  <a:cubicBezTo>
                    <a:pt x="665893" y="2199085"/>
                    <a:pt x="662083" y="2239185"/>
                    <a:pt x="660178" y="2279380"/>
                  </a:cubicBezTo>
                  <a:cubicBezTo>
                    <a:pt x="655320" y="2381488"/>
                    <a:pt x="648557" y="2483596"/>
                    <a:pt x="643223" y="2585609"/>
                  </a:cubicBezTo>
                  <a:cubicBezTo>
                    <a:pt x="639318" y="2659618"/>
                    <a:pt x="632270" y="2733437"/>
                    <a:pt x="631698" y="2807541"/>
                  </a:cubicBezTo>
                  <a:cubicBezTo>
                    <a:pt x="631507" y="2835069"/>
                    <a:pt x="627888" y="2862215"/>
                    <a:pt x="625888" y="2889456"/>
                  </a:cubicBezTo>
                  <a:cubicBezTo>
                    <a:pt x="625316" y="2897077"/>
                    <a:pt x="623792" y="2904125"/>
                    <a:pt x="617887" y="2909364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506">
              <a:extLst>
                <a:ext uri="{FF2B5EF4-FFF2-40B4-BE49-F238E27FC236}">
                  <a16:creationId xmlns:a16="http://schemas.microsoft.com/office/drawing/2014/main" id="{D8EAED39-A315-4F0A-8506-C4F7CF4656C8}"/>
                </a:ext>
              </a:extLst>
            </p:cNvPr>
            <p:cNvSpPr/>
            <p:nvPr/>
          </p:nvSpPr>
          <p:spPr>
            <a:xfrm>
              <a:off x="4133054" y="2759980"/>
              <a:ext cx="661795" cy="2118736"/>
            </a:xfrm>
            <a:custGeom>
              <a:avLst/>
              <a:gdLst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30195 w 516225"/>
                <a:gd name="connsiteY4" fmla="*/ 580054 h 1662136"/>
                <a:gd name="connsiteX5" fmla="*/ 85154 w 516225"/>
                <a:gd name="connsiteY5" fmla="*/ 434702 h 1662136"/>
                <a:gd name="connsiteX6" fmla="*/ 132969 w 516225"/>
                <a:gd name="connsiteY6" fmla="*/ 318497 h 1662136"/>
                <a:gd name="connsiteX7" fmla="*/ 171069 w 516225"/>
                <a:gd name="connsiteY7" fmla="*/ 220580 h 1662136"/>
                <a:gd name="connsiteX8" fmla="*/ 231172 w 516225"/>
                <a:gd name="connsiteY8" fmla="*/ 63227 h 1662136"/>
                <a:gd name="connsiteX9" fmla="*/ 250793 w 516225"/>
                <a:gd name="connsiteY9" fmla="*/ 12173 h 1662136"/>
                <a:gd name="connsiteX10" fmla="*/ 261747 w 516225"/>
                <a:gd name="connsiteY10" fmla="*/ 362 h 1662136"/>
                <a:gd name="connsiteX11" fmla="*/ 272701 w 516225"/>
                <a:gd name="connsiteY11" fmla="*/ 10840 h 1662136"/>
                <a:gd name="connsiteX12" fmla="*/ 326231 w 516225"/>
                <a:gd name="connsiteY12" fmla="*/ 142666 h 1662136"/>
                <a:gd name="connsiteX13" fmla="*/ 364617 w 516225"/>
                <a:gd name="connsiteY13" fmla="*/ 237630 h 1662136"/>
                <a:gd name="connsiteX14" fmla="*/ 433864 w 516225"/>
                <a:gd name="connsiteY14" fmla="*/ 411937 h 1662136"/>
                <a:gd name="connsiteX15" fmla="*/ 480060 w 516225"/>
                <a:gd name="connsiteY15" fmla="*/ 529000 h 1662136"/>
                <a:gd name="connsiteX16" fmla="*/ 489395 w 516225"/>
                <a:gd name="connsiteY16" fmla="*/ 651682 h 1662136"/>
                <a:gd name="connsiteX17" fmla="*/ 506635 w 516225"/>
                <a:gd name="connsiteY17" fmla="*/ 1232992 h 1662136"/>
                <a:gd name="connsiteX18" fmla="*/ 512350 w 516225"/>
                <a:gd name="connsiteY18" fmla="*/ 1433970 h 1662136"/>
                <a:gd name="connsiteX19" fmla="*/ 514921 w 516225"/>
                <a:gd name="connsiteY19" fmla="*/ 1500169 h 1662136"/>
                <a:gd name="connsiteX20" fmla="*/ 515588 w 516225"/>
                <a:gd name="connsiteY20" fmla="*/ 1511503 h 1662136"/>
                <a:gd name="connsiteX21" fmla="*/ 516160 w 516225"/>
                <a:gd name="connsiteY21" fmla="*/ 1593609 h 1662136"/>
                <a:gd name="connsiteX22" fmla="*/ 496920 w 516225"/>
                <a:gd name="connsiteY22" fmla="*/ 1616850 h 1662136"/>
                <a:gd name="connsiteX23" fmla="*/ 148686 w 516225"/>
                <a:gd name="connsiteY23" fmla="*/ 1651807 h 1662136"/>
                <a:gd name="connsiteX24" fmla="*/ 72009 w 516225"/>
                <a:gd name="connsiteY24" fmla="*/ 1660855 h 1662136"/>
                <a:gd name="connsiteX25" fmla="*/ 36195 w 516225"/>
                <a:gd name="connsiteY25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30195 w 516225"/>
                <a:gd name="connsiteY4" fmla="*/ 580054 h 1662136"/>
                <a:gd name="connsiteX5" fmla="*/ 85154 w 516225"/>
                <a:gd name="connsiteY5" fmla="*/ 434702 h 1662136"/>
                <a:gd name="connsiteX6" fmla="*/ 171069 w 516225"/>
                <a:gd name="connsiteY6" fmla="*/ 220580 h 1662136"/>
                <a:gd name="connsiteX7" fmla="*/ 231172 w 516225"/>
                <a:gd name="connsiteY7" fmla="*/ 63227 h 1662136"/>
                <a:gd name="connsiteX8" fmla="*/ 250793 w 516225"/>
                <a:gd name="connsiteY8" fmla="*/ 12173 h 1662136"/>
                <a:gd name="connsiteX9" fmla="*/ 261747 w 516225"/>
                <a:gd name="connsiteY9" fmla="*/ 362 h 1662136"/>
                <a:gd name="connsiteX10" fmla="*/ 272701 w 516225"/>
                <a:gd name="connsiteY10" fmla="*/ 10840 h 1662136"/>
                <a:gd name="connsiteX11" fmla="*/ 326231 w 516225"/>
                <a:gd name="connsiteY11" fmla="*/ 142666 h 1662136"/>
                <a:gd name="connsiteX12" fmla="*/ 364617 w 516225"/>
                <a:gd name="connsiteY12" fmla="*/ 237630 h 1662136"/>
                <a:gd name="connsiteX13" fmla="*/ 433864 w 516225"/>
                <a:gd name="connsiteY13" fmla="*/ 411937 h 1662136"/>
                <a:gd name="connsiteX14" fmla="*/ 480060 w 516225"/>
                <a:gd name="connsiteY14" fmla="*/ 529000 h 1662136"/>
                <a:gd name="connsiteX15" fmla="*/ 489395 w 516225"/>
                <a:gd name="connsiteY15" fmla="*/ 651682 h 1662136"/>
                <a:gd name="connsiteX16" fmla="*/ 506635 w 516225"/>
                <a:gd name="connsiteY16" fmla="*/ 1232992 h 1662136"/>
                <a:gd name="connsiteX17" fmla="*/ 512350 w 516225"/>
                <a:gd name="connsiteY17" fmla="*/ 1433970 h 1662136"/>
                <a:gd name="connsiteX18" fmla="*/ 514921 w 516225"/>
                <a:gd name="connsiteY18" fmla="*/ 1500169 h 1662136"/>
                <a:gd name="connsiteX19" fmla="*/ 515588 w 516225"/>
                <a:gd name="connsiteY19" fmla="*/ 1511503 h 1662136"/>
                <a:gd name="connsiteX20" fmla="*/ 516160 w 516225"/>
                <a:gd name="connsiteY20" fmla="*/ 1593609 h 1662136"/>
                <a:gd name="connsiteX21" fmla="*/ 496920 w 516225"/>
                <a:gd name="connsiteY21" fmla="*/ 1616850 h 1662136"/>
                <a:gd name="connsiteX22" fmla="*/ 148686 w 516225"/>
                <a:gd name="connsiteY22" fmla="*/ 1651807 h 1662136"/>
                <a:gd name="connsiteX23" fmla="*/ 72009 w 516225"/>
                <a:gd name="connsiteY23" fmla="*/ 1660855 h 1662136"/>
                <a:gd name="connsiteX24" fmla="*/ 36195 w 516225"/>
                <a:gd name="connsiteY24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30195 w 516225"/>
                <a:gd name="connsiteY4" fmla="*/ 580054 h 1662136"/>
                <a:gd name="connsiteX5" fmla="*/ 171069 w 516225"/>
                <a:gd name="connsiteY5" fmla="*/ 220580 h 1662136"/>
                <a:gd name="connsiteX6" fmla="*/ 231172 w 516225"/>
                <a:gd name="connsiteY6" fmla="*/ 63227 h 1662136"/>
                <a:gd name="connsiteX7" fmla="*/ 250793 w 516225"/>
                <a:gd name="connsiteY7" fmla="*/ 12173 h 1662136"/>
                <a:gd name="connsiteX8" fmla="*/ 261747 w 516225"/>
                <a:gd name="connsiteY8" fmla="*/ 362 h 1662136"/>
                <a:gd name="connsiteX9" fmla="*/ 272701 w 516225"/>
                <a:gd name="connsiteY9" fmla="*/ 10840 h 1662136"/>
                <a:gd name="connsiteX10" fmla="*/ 326231 w 516225"/>
                <a:gd name="connsiteY10" fmla="*/ 142666 h 1662136"/>
                <a:gd name="connsiteX11" fmla="*/ 364617 w 516225"/>
                <a:gd name="connsiteY11" fmla="*/ 237630 h 1662136"/>
                <a:gd name="connsiteX12" fmla="*/ 433864 w 516225"/>
                <a:gd name="connsiteY12" fmla="*/ 411937 h 1662136"/>
                <a:gd name="connsiteX13" fmla="*/ 480060 w 516225"/>
                <a:gd name="connsiteY13" fmla="*/ 529000 h 1662136"/>
                <a:gd name="connsiteX14" fmla="*/ 489395 w 516225"/>
                <a:gd name="connsiteY14" fmla="*/ 651682 h 1662136"/>
                <a:gd name="connsiteX15" fmla="*/ 506635 w 516225"/>
                <a:gd name="connsiteY15" fmla="*/ 1232992 h 1662136"/>
                <a:gd name="connsiteX16" fmla="*/ 512350 w 516225"/>
                <a:gd name="connsiteY16" fmla="*/ 1433970 h 1662136"/>
                <a:gd name="connsiteX17" fmla="*/ 514921 w 516225"/>
                <a:gd name="connsiteY17" fmla="*/ 1500169 h 1662136"/>
                <a:gd name="connsiteX18" fmla="*/ 515588 w 516225"/>
                <a:gd name="connsiteY18" fmla="*/ 1511503 h 1662136"/>
                <a:gd name="connsiteX19" fmla="*/ 516160 w 516225"/>
                <a:gd name="connsiteY19" fmla="*/ 1593609 h 1662136"/>
                <a:gd name="connsiteX20" fmla="*/ 496920 w 516225"/>
                <a:gd name="connsiteY20" fmla="*/ 1616850 h 1662136"/>
                <a:gd name="connsiteX21" fmla="*/ 148686 w 516225"/>
                <a:gd name="connsiteY21" fmla="*/ 1651807 h 1662136"/>
                <a:gd name="connsiteX22" fmla="*/ 72009 w 516225"/>
                <a:gd name="connsiteY22" fmla="*/ 1660855 h 1662136"/>
                <a:gd name="connsiteX23" fmla="*/ 36195 w 516225"/>
                <a:gd name="connsiteY23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171069 w 516225"/>
                <a:gd name="connsiteY4" fmla="*/ 220580 h 1662136"/>
                <a:gd name="connsiteX5" fmla="*/ 231172 w 516225"/>
                <a:gd name="connsiteY5" fmla="*/ 63227 h 1662136"/>
                <a:gd name="connsiteX6" fmla="*/ 250793 w 516225"/>
                <a:gd name="connsiteY6" fmla="*/ 12173 h 1662136"/>
                <a:gd name="connsiteX7" fmla="*/ 261747 w 516225"/>
                <a:gd name="connsiteY7" fmla="*/ 362 h 1662136"/>
                <a:gd name="connsiteX8" fmla="*/ 272701 w 516225"/>
                <a:gd name="connsiteY8" fmla="*/ 10840 h 1662136"/>
                <a:gd name="connsiteX9" fmla="*/ 326231 w 516225"/>
                <a:gd name="connsiteY9" fmla="*/ 142666 h 1662136"/>
                <a:gd name="connsiteX10" fmla="*/ 364617 w 516225"/>
                <a:gd name="connsiteY10" fmla="*/ 237630 h 1662136"/>
                <a:gd name="connsiteX11" fmla="*/ 433864 w 516225"/>
                <a:gd name="connsiteY11" fmla="*/ 411937 h 1662136"/>
                <a:gd name="connsiteX12" fmla="*/ 480060 w 516225"/>
                <a:gd name="connsiteY12" fmla="*/ 529000 h 1662136"/>
                <a:gd name="connsiteX13" fmla="*/ 489395 w 516225"/>
                <a:gd name="connsiteY13" fmla="*/ 651682 h 1662136"/>
                <a:gd name="connsiteX14" fmla="*/ 506635 w 516225"/>
                <a:gd name="connsiteY14" fmla="*/ 1232992 h 1662136"/>
                <a:gd name="connsiteX15" fmla="*/ 512350 w 516225"/>
                <a:gd name="connsiteY15" fmla="*/ 1433970 h 1662136"/>
                <a:gd name="connsiteX16" fmla="*/ 514921 w 516225"/>
                <a:gd name="connsiteY16" fmla="*/ 1500169 h 1662136"/>
                <a:gd name="connsiteX17" fmla="*/ 515588 w 516225"/>
                <a:gd name="connsiteY17" fmla="*/ 1511503 h 1662136"/>
                <a:gd name="connsiteX18" fmla="*/ 516160 w 516225"/>
                <a:gd name="connsiteY18" fmla="*/ 1593609 h 1662136"/>
                <a:gd name="connsiteX19" fmla="*/ 496920 w 516225"/>
                <a:gd name="connsiteY19" fmla="*/ 1616850 h 1662136"/>
                <a:gd name="connsiteX20" fmla="*/ 148686 w 516225"/>
                <a:gd name="connsiteY20" fmla="*/ 1651807 h 1662136"/>
                <a:gd name="connsiteX21" fmla="*/ 72009 w 516225"/>
                <a:gd name="connsiteY21" fmla="*/ 1660855 h 1662136"/>
                <a:gd name="connsiteX22" fmla="*/ 36195 w 516225"/>
                <a:gd name="connsiteY22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31172 w 516225"/>
                <a:gd name="connsiteY4" fmla="*/ 63227 h 1662136"/>
                <a:gd name="connsiteX5" fmla="*/ 250793 w 516225"/>
                <a:gd name="connsiteY5" fmla="*/ 12173 h 1662136"/>
                <a:gd name="connsiteX6" fmla="*/ 261747 w 516225"/>
                <a:gd name="connsiteY6" fmla="*/ 362 h 1662136"/>
                <a:gd name="connsiteX7" fmla="*/ 272701 w 516225"/>
                <a:gd name="connsiteY7" fmla="*/ 10840 h 1662136"/>
                <a:gd name="connsiteX8" fmla="*/ 326231 w 516225"/>
                <a:gd name="connsiteY8" fmla="*/ 142666 h 1662136"/>
                <a:gd name="connsiteX9" fmla="*/ 364617 w 516225"/>
                <a:gd name="connsiteY9" fmla="*/ 237630 h 1662136"/>
                <a:gd name="connsiteX10" fmla="*/ 433864 w 516225"/>
                <a:gd name="connsiteY10" fmla="*/ 411937 h 1662136"/>
                <a:gd name="connsiteX11" fmla="*/ 480060 w 516225"/>
                <a:gd name="connsiteY11" fmla="*/ 529000 h 1662136"/>
                <a:gd name="connsiteX12" fmla="*/ 489395 w 516225"/>
                <a:gd name="connsiteY12" fmla="*/ 651682 h 1662136"/>
                <a:gd name="connsiteX13" fmla="*/ 506635 w 516225"/>
                <a:gd name="connsiteY13" fmla="*/ 1232992 h 1662136"/>
                <a:gd name="connsiteX14" fmla="*/ 512350 w 516225"/>
                <a:gd name="connsiteY14" fmla="*/ 1433970 h 1662136"/>
                <a:gd name="connsiteX15" fmla="*/ 514921 w 516225"/>
                <a:gd name="connsiteY15" fmla="*/ 1500169 h 1662136"/>
                <a:gd name="connsiteX16" fmla="*/ 515588 w 516225"/>
                <a:gd name="connsiteY16" fmla="*/ 1511503 h 1662136"/>
                <a:gd name="connsiteX17" fmla="*/ 516160 w 516225"/>
                <a:gd name="connsiteY17" fmla="*/ 1593609 h 1662136"/>
                <a:gd name="connsiteX18" fmla="*/ 496920 w 516225"/>
                <a:gd name="connsiteY18" fmla="*/ 1616850 h 1662136"/>
                <a:gd name="connsiteX19" fmla="*/ 148686 w 516225"/>
                <a:gd name="connsiteY19" fmla="*/ 1651807 h 1662136"/>
                <a:gd name="connsiteX20" fmla="*/ 72009 w 516225"/>
                <a:gd name="connsiteY20" fmla="*/ 1660855 h 1662136"/>
                <a:gd name="connsiteX21" fmla="*/ 36195 w 516225"/>
                <a:gd name="connsiteY21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326231 w 516225"/>
                <a:gd name="connsiteY7" fmla="*/ 142666 h 1662136"/>
                <a:gd name="connsiteX8" fmla="*/ 364617 w 516225"/>
                <a:gd name="connsiteY8" fmla="*/ 237630 h 1662136"/>
                <a:gd name="connsiteX9" fmla="*/ 433864 w 516225"/>
                <a:gd name="connsiteY9" fmla="*/ 411937 h 1662136"/>
                <a:gd name="connsiteX10" fmla="*/ 480060 w 516225"/>
                <a:gd name="connsiteY10" fmla="*/ 529000 h 1662136"/>
                <a:gd name="connsiteX11" fmla="*/ 489395 w 516225"/>
                <a:gd name="connsiteY11" fmla="*/ 651682 h 1662136"/>
                <a:gd name="connsiteX12" fmla="*/ 506635 w 516225"/>
                <a:gd name="connsiteY12" fmla="*/ 1232992 h 1662136"/>
                <a:gd name="connsiteX13" fmla="*/ 512350 w 516225"/>
                <a:gd name="connsiteY13" fmla="*/ 1433970 h 1662136"/>
                <a:gd name="connsiteX14" fmla="*/ 514921 w 516225"/>
                <a:gd name="connsiteY14" fmla="*/ 1500169 h 1662136"/>
                <a:gd name="connsiteX15" fmla="*/ 515588 w 516225"/>
                <a:gd name="connsiteY15" fmla="*/ 1511503 h 1662136"/>
                <a:gd name="connsiteX16" fmla="*/ 516160 w 516225"/>
                <a:gd name="connsiteY16" fmla="*/ 1593609 h 1662136"/>
                <a:gd name="connsiteX17" fmla="*/ 496920 w 516225"/>
                <a:gd name="connsiteY17" fmla="*/ 1616850 h 1662136"/>
                <a:gd name="connsiteX18" fmla="*/ 148686 w 516225"/>
                <a:gd name="connsiteY18" fmla="*/ 1651807 h 1662136"/>
                <a:gd name="connsiteX19" fmla="*/ 72009 w 516225"/>
                <a:gd name="connsiteY19" fmla="*/ 1660855 h 1662136"/>
                <a:gd name="connsiteX20" fmla="*/ 36195 w 516225"/>
                <a:gd name="connsiteY20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326231 w 516225"/>
                <a:gd name="connsiteY7" fmla="*/ 142666 h 1662136"/>
                <a:gd name="connsiteX8" fmla="*/ 433864 w 516225"/>
                <a:gd name="connsiteY8" fmla="*/ 411937 h 1662136"/>
                <a:gd name="connsiteX9" fmla="*/ 480060 w 516225"/>
                <a:gd name="connsiteY9" fmla="*/ 529000 h 1662136"/>
                <a:gd name="connsiteX10" fmla="*/ 489395 w 516225"/>
                <a:gd name="connsiteY10" fmla="*/ 651682 h 1662136"/>
                <a:gd name="connsiteX11" fmla="*/ 506635 w 516225"/>
                <a:gd name="connsiteY11" fmla="*/ 1232992 h 1662136"/>
                <a:gd name="connsiteX12" fmla="*/ 512350 w 516225"/>
                <a:gd name="connsiteY12" fmla="*/ 1433970 h 1662136"/>
                <a:gd name="connsiteX13" fmla="*/ 514921 w 516225"/>
                <a:gd name="connsiteY13" fmla="*/ 1500169 h 1662136"/>
                <a:gd name="connsiteX14" fmla="*/ 515588 w 516225"/>
                <a:gd name="connsiteY14" fmla="*/ 1511503 h 1662136"/>
                <a:gd name="connsiteX15" fmla="*/ 516160 w 516225"/>
                <a:gd name="connsiteY15" fmla="*/ 1593609 h 1662136"/>
                <a:gd name="connsiteX16" fmla="*/ 496920 w 516225"/>
                <a:gd name="connsiteY16" fmla="*/ 1616850 h 1662136"/>
                <a:gd name="connsiteX17" fmla="*/ 148686 w 516225"/>
                <a:gd name="connsiteY17" fmla="*/ 1651807 h 1662136"/>
                <a:gd name="connsiteX18" fmla="*/ 72009 w 516225"/>
                <a:gd name="connsiteY18" fmla="*/ 1660855 h 1662136"/>
                <a:gd name="connsiteX19" fmla="*/ 36195 w 516225"/>
                <a:gd name="connsiteY19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433864 w 516225"/>
                <a:gd name="connsiteY7" fmla="*/ 411937 h 1662136"/>
                <a:gd name="connsiteX8" fmla="*/ 480060 w 516225"/>
                <a:gd name="connsiteY8" fmla="*/ 529000 h 1662136"/>
                <a:gd name="connsiteX9" fmla="*/ 489395 w 516225"/>
                <a:gd name="connsiteY9" fmla="*/ 651682 h 1662136"/>
                <a:gd name="connsiteX10" fmla="*/ 506635 w 516225"/>
                <a:gd name="connsiteY10" fmla="*/ 1232992 h 1662136"/>
                <a:gd name="connsiteX11" fmla="*/ 512350 w 516225"/>
                <a:gd name="connsiteY11" fmla="*/ 1433970 h 1662136"/>
                <a:gd name="connsiteX12" fmla="*/ 514921 w 516225"/>
                <a:gd name="connsiteY12" fmla="*/ 1500169 h 1662136"/>
                <a:gd name="connsiteX13" fmla="*/ 515588 w 516225"/>
                <a:gd name="connsiteY13" fmla="*/ 1511503 h 1662136"/>
                <a:gd name="connsiteX14" fmla="*/ 516160 w 516225"/>
                <a:gd name="connsiteY14" fmla="*/ 1593609 h 1662136"/>
                <a:gd name="connsiteX15" fmla="*/ 496920 w 516225"/>
                <a:gd name="connsiteY15" fmla="*/ 1616850 h 1662136"/>
                <a:gd name="connsiteX16" fmla="*/ 148686 w 516225"/>
                <a:gd name="connsiteY16" fmla="*/ 1651807 h 1662136"/>
                <a:gd name="connsiteX17" fmla="*/ 72009 w 516225"/>
                <a:gd name="connsiteY17" fmla="*/ 1660855 h 1662136"/>
                <a:gd name="connsiteX18" fmla="*/ 36195 w 516225"/>
                <a:gd name="connsiteY18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480060 w 516225"/>
                <a:gd name="connsiteY7" fmla="*/ 529000 h 1662136"/>
                <a:gd name="connsiteX8" fmla="*/ 489395 w 516225"/>
                <a:gd name="connsiteY8" fmla="*/ 651682 h 1662136"/>
                <a:gd name="connsiteX9" fmla="*/ 506635 w 516225"/>
                <a:gd name="connsiteY9" fmla="*/ 1232992 h 1662136"/>
                <a:gd name="connsiteX10" fmla="*/ 512350 w 516225"/>
                <a:gd name="connsiteY10" fmla="*/ 1433970 h 1662136"/>
                <a:gd name="connsiteX11" fmla="*/ 514921 w 516225"/>
                <a:gd name="connsiteY11" fmla="*/ 1500169 h 1662136"/>
                <a:gd name="connsiteX12" fmla="*/ 515588 w 516225"/>
                <a:gd name="connsiteY12" fmla="*/ 1511503 h 1662136"/>
                <a:gd name="connsiteX13" fmla="*/ 516160 w 516225"/>
                <a:gd name="connsiteY13" fmla="*/ 1593609 h 1662136"/>
                <a:gd name="connsiteX14" fmla="*/ 496920 w 516225"/>
                <a:gd name="connsiteY14" fmla="*/ 1616850 h 1662136"/>
                <a:gd name="connsiteX15" fmla="*/ 148686 w 516225"/>
                <a:gd name="connsiteY15" fmla="*/ 1651807 h 1662136"/>
                <a:gd name="connsiteX16" fmla="*/ 72009 w 516225"/>
                <a:gd name="connsiteY16" fmla="*/ 1660855 h 1662136"/>
                <a:gd name="connsiteX17" fmla="*/ 36195 w 516225"/>
                <a:gd name="connsiteY17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480060 w 516225"/>
                <a:gd name="connsiteY7" fmla="*/ 529000 h 1662136"/>
                <a:gd name="connsiteX8" fmla="*/ 506635 w 516225"/>
                <a:gd name="connsiteY8" fmla="*/ 1232992 h 1662136"/>
                <a:gd name="connsiteX9" fmla="*/ 512350 w 516225"/>
                <a:gd name="connsiteY9" fmla="*/ 1433970 h 1662136"/>
                <a:gd name="connsiteX10" fmla="*/ 514921 w 516225"/>
                <a:gd name="connsiteY10" fmla="*/ 1500169 h 1662136"/>
                <a:gd name="connsiteX11" fmla="*/ 515588 w 516225"/>
                <a:gd name="connsiteY11" fmla="*/ 1511503 h 1662136"/>
                <a:gd name="connsiteX12" fmla="*/ 516160 w 516225"/>
                <a:gd name="connsiteY12" fmla="*/ 1593609 h 1662136"/>
                <a:gd name="connsiteX13" fmla="*/ 496920 w 516225"/>
                <a:gd name="connsiteY13" fmla="*/ 1616850 h 1662136"/>
                <a:gd name="connsiteX14" fmla="*/ 148686 w 516225"/>
                <a:gd name="connsiteY14" fmla="*/ 1651807 h 1662136"/>
                <a:gd name="connsiteX15" fmla="*/ 72009 w 516225"/>
                <a:gd name="connsiteY15" fmla="*/ 1660855 h 1662136"/>
                <a:gd name="connsiteX16" fmla="*/ 36195 w 516225"/>
                <a:gd name="connsiteY16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480060 w 516225"/>
                <a:gd name="connsiteY7" fmla="*/ 529000 h 1662136"/>
                <a:gd name="connsiteX8" fmla="*/ 512350 w 516225"/>
                <a:gd name="connsiteY8" fmla="*/ 1433970 h 1662136"/>
                <a:gd name="connsiteX9" fmla="*/ 514921 w 516225"/>
                <a:gd name="connsiteY9" fmla="*/ 1500169 h 1662136"/>
                <a:gd name="connsiteX10" fmla="*/ 515588 w 516225"/>
                <a:gd name="connsiteY10" fmla="*/ 1511503 h 1662136"/>
                <a:gd name="connsiteX11" fmla="*/ 516160 w 516225"/>
                <a:gd name="connsiteY11" fmla="*/ 1593609 h 1662136"/>
                <a:gd name="connsiteX12" fmla="*/ 496920 w 516225"/>
                <a:gd name="connsiteY12" fmla="*/ 1616850 h 1662136"/>
                <a:gd name="connsiteX13" fmla="*/ 148686 w 516225"/>
                <a:gd name="connsiteY13" fmla="*/ 1651807 h 1662136"/>
                <a:gd name="connsiteX14" fmla="*/ 72009 w 516225"/>
                <a:gd name="connsiteY14" fmla="*/ 1660855 h 1662136"/>
                <a:gd name="connsiteX15" fmla="*/ 36195 w 516225"/>
                <a:gd name="connsiteY15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480060 w 516225"/>
                <a:gd name="connsiteY7" fmla="*/ 529000 h 1662136"/>
                <a:gd name="connsiteX8" fmla="*/ 514921 w 516225"/>
                <a:gd name="connsiteY8" fmla="*/ 1500169 h 1662136"/>
                <a:gd name="connsiteX9" fmla="*/ 515588 w 516225"/>
                <a:gd name="connsiteY9" fmla="*/ 1511503 h 1662136"/>
                <a:gd name="connsiteX10" fmla="*/ 516160 w 516225"/>
                <a:gd name="connsiteY10" fmla="*/ 1593609 h 1662136"/>
                <a:gd name="connsiteX11" fmla="*/ 496920 w 516225"/>
                <a:gd name="connsiteY11" fmla="*/ 1616850 h 1662136"/>
                <a:gd name="connsiteX12" fmla="*/ 148686 w 516225"/>
                <a:gd name="connsiteY12" fmla="*/ 1651807 h 1662136"/>
                <a:gd name="connsiteX13" fmla="*/ 72009 w 516225"/>
                <a:gd name="connsiteY13" fmla="*/ 1660855 h 1662136"/>
                <a:gd name="connsiteX14" fmla="*/ 36195 w 516225"/>
                <a:gd name="connsiteY14" fmla="*/ 1636090 h 1662136"/>
                <a:gd name="connsiteX0" fmla="*/ 36195 w 518924"/>
                <a:gd name="connsiteY0" fmla="*/ 1636090 h 1662136"/>
                <a:gd name="connsiteX1" fmla="*/ 18288 w 518924"/>
                <a:gd name="connsiteY1" fmla="*/ 1142219 h 1662136"/>
                <a:gd name="connsiteX2" fmla="*/ 5334 w 518924"/>
                <a:gd name="connsiteY2" fmla="*/ 800938 h 1662136"/>
                <a:gd name="connsiteX3" fmla="*/ 0 w 518924"/>
                <a:gd name="connsiteY3" fmla="*/ 679876 h 1662136"/>
                <a:gd name="connsiteX4" fmla="*/ 250793 w 518924"/>
                <a:gd name="connsiteY4" fmla="*/ 12173 h 1662136"/>
                <a:gd name="connsiteX5" fmla="*/ 261747 w 518924"/>
                <a:gd name="connsiteY5" fmla="*/ 362 h 1662136"/>
                <a:gd name="connsiteX6" fmla="*/ 272701 w 518924"/>
                <a:gd name="connsiteY6" fmla="*/ 10840 h 1662136"/>
                <a:gd name="connsiteX7" fmla="*/ 480060 w 518924"/>
                <a:gd name="connsiteY7" fmla="*/ 529000 h 1662136"/>
                <a:gd name="connsiteX8" fmla="*/ 514921 w 518924"/>
                <a:gd name="connsiteY8" fmla="*/ 1500169 h 1662136"/>
                <a:gd name="connsiteX9" fmla="*/ 516160 w 518924"/>
                <a:gd name="connsiteY9" fmla="*/ 1593609 h 1662136"/>
                <a:gd name="connsiteX10" fmla="*/ 496920 w 518924"/>
                <a:gd name="connsiteY10" fmla="*/ 1616850 h 1662136"/>
                <a:gd name="connsiteX11" fmla="*/ 148686 w 518924"/>
                <a:gd name="connsiteY11" fmla="*/ 1651807 h 1662136"/>
                <a:gd name="connsiteX12" fmla="*/ 72009 w 518924"/>
                <a:gd name="connsiteY12" fmla="*/ 1660855 h 1662136"/>
                <a:gd name="connsiteX13" fmla="*/ 36195 w 518924"/>
                <a:gd name="connsiteY13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480060 w 516225"/>
                <a:gd name="connsiteY7" fmla="*/ 529000 h 1662136"/>
                <a:gd name="connsiteX8" fmla="*/ 516160 w 516225"/>
                <a:gd name="connsiteY8" fmla="*/ 1593609 h 1662136"/>
                <a:gd name="connsiteX9" fmla="*/ 496920 w 516225"/>
                <a:gd name="connsiteY9" fmla="*/ 1616850 h 1662136"/>
                <a:gd name="connsiteX10" fmla="*/ 148686 w 516225"/>
                <a:gd name="connsiteY10" fmla="*/ 1651807 h 1662136"/>
                <a:gd name="connsiteX11" fmla="*/ 72009 w 516225"/>
                <a:gd name="connsiteY11" fmla="*/ 1660855 h 1662136"/>
                <a:gd name="connsiteX12" fmla="*/ 36195 w 516225"/>
                <a:gd name="connsiteY12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480060 w 516225"/>
                <a:gd name="connsiteY7" fmla="*/ 529000 h 1662136"/>
                <a:gd name="connsiteX8" fmla="*/ 516160 w 516225"/>
                <a:gd name="connsiteY8" fmla="*/ 1593609 h 1662136"/>
                <a:gd name="connsiteX9" fmla="*/ 496920 w 516225"/>
                <a:gd name="connsiteY9" fmla="*/ 1616850 h 1662136"/>
                <a:gd name="connsiteX10" fmla="*/ 72009 w 516225"/>
                <a:gd name="connsiteY10" fmla="*/ 1660855 h 1662136"/>
                <a:gd name="connsiteX11" fmla="*/ 36195 w 516225"/>
                <a:gd name="connsiteY11" fmla="*/ 1636090 h 1662136"/>
                <a:gd name="connsiteX0" fmla="*/ 36195 w 516225"/>
                <a:gd name="connsiteY0" fmla="*/ 1636090 h 1662136"/>
                <a:gd name="connsiteX1" fmla="*/ 5334 w 516225"/>
                <a:gd name="connsiteY1" fmla="*/ 800938 h 1662136"/>
                <a:gd name="connsiteX2" fmla="*/ 0 w 516225"/>
                <a:gd name="connsiteY2" fmla="*/ 679876 h 1662136"/>
                <a:gd name="connsiteX3" fmla="*/ 250793 w 516225"/>
                <a:gd name="connsiteY3" fmla="*/ 12173 h 1662136"/>
                <a:gd name="connsiteX4" fmla="*/ 261747 w 516225"/>
                <a:gd name="connsiteY4" fmla="*/ 362 h 1662136"/>
                <a:gd name="connsiteX5" fmla="*/ 272701 w 516225"/>
                <a:gd name="connsiteY5" fmla="*/ 10840 h 1662136"/>
                <a:gd name="connsiteX6" fmla="*/ 480060 w 516225"/>
                <a:gd name="connsiteY6" fmla="*/ 529000 h 1662136"/>
                <a:gd name="connsiteX7" fmla="*/ 516160 w 516225"/>
                <a:gd name="connsiteY7" fmla="*/ 1593609 h 1662136"/>
                <a:gd name="connsiteX8" fmla="*/ 496920 w 516225"/>
                <a:gd name="connsiteY8" fmla="*/ 1616850 h 1662136"/>
                <a:gd name="connsiteX9" fmla="*/ 72009 w 516225"/>
                <a:gd name="connsiteY9" fmla="*/ 1660855 h 1662136"/>
                <a:gd name="connsiteX10" fmla="*/ 36195 w 516225"/>
                <a:gd name="connsiteY10" fmla="*/ 1636090 h 1662136"/>
                <a:gd name="connsiteX0" fmla="*/ 47435 w 527465"/>
                <a:gd name="connsiteY0" fmla="*/ 1636090 h 1662136"/>
                <a:gd name="connsiteX1" fmla="*/ 11240 w 527465"/>
                <a:gd name="connsiteY1" fmla="*/ 679876 h 1662136"/>
                <a:gd name="connsiteX2" fmla="*/ 262033 w 527465"/>
                <a:gd name="connsiteY2" fmla="*/ 12173 h 1662136"/>
                <a:gd name="connsiteX3" fmla="*/ 272987 w 527465"/>
                <a:gd name="connsiteY3" fmla="*/ 362 h 1662136"/>
                <a:gd name="connsiteX4" fmla="*/ 283941 w 527465"/>
                <a:gd name="connsiteY4" fmla="*/ 10840 h 1662136"/>
                <a:gd name="connsiteX5" fmla="*/ 491300 w 527465"/>
                <a:gd name="connsiteY5" fmla="*/ 529000 h 1662136"/>
                <a:gd name="connsiteX6" fmla="*/ 527400 w 527465"/>
                <a:gd name="connsiteY6" fmla="*/ 1593609 h 1662136"/>
                <a:gd name="connsiteX7" fmla="*/ 508160 w 527465"/>
                <a:gd name="connsiteY7" fmla="*/ 1616850 h 1662136"/>
                <a:gd name="connsiteX8" fmla="*/ 83249 w 527465"/>
                <a:gd name="connsiteY8" fmla="*/ 1660855 h 1662136"/>
                <a:gd name="connsiteX9" fmla="*/ 47435 w 527465"/>
                <a:gd name="connsiteY9" fmla="*/ 1636090 h 1662136"/>
                <a:gd name="connsiteX0" fmla="*/ 36195 w 516225"/>
                <a:gd name="connsiteY0" fmla="*/ 1636090 h 1662136"/>
                <a:gd name="connsiteX1" fmla="*/ 0 w 516225"/>
                <a:gd name="connsiteY1" fmla="*/ 679876 h 1662136"/>
                <a:gd name="connsiteX2" fmla="*/ 250793 w 516225"/>
                <a:gd name="connsiteY2" fmla="*/ 12173 h 1662136"/>
                <a:gd name="connsiteX3" fmla="*/ 261747 w 516225"/>
                <a:gd name="connsiteY3" fmla="*/ 362 h 1662136"/>
                <a:gd name="connsiteX4" fmla="*/ 272701 w 516225"/>
                <a:gd name="connsiteY4" fmla="*/ 10840 h 1662136"/>
                <a:gd name="connsiteX5" fmla="*/ 480060 w 516225"/>
                <a:gd name="connsiteY5" fmla="*/ 529000 h 1662136"/>
                <a:gd name="connsiteX6" fmla="*/ 516160 w 516225"/>
                <a:gd name="connsiteY6" fmla="*/ 1593609 h 1662136"/>
                <a:gd name="connsiteX7" fmla="*/ 496920 w 516225"/>
                <a:gd name="connsiteY7" fmla="*/ 1616850 h 1662136"/>
                <a:gd name="connsiteX8" fmla="*/ 72009 w 516225"/>
                <a:gd name="connsiteY8" fmla="*/ 1660855 h 1662136"/>
                <a:gd name="connsiteX9" fmla="*/ 36195 w 516225"/>
                <a:gd name="connsiteY9" fmla="*/ 1636090 h 1662136"/>
                <a:gd name="connsiteX0" fmla="*/ 36195 w 516225"/>
                <a:gd name="connsiteY0" fmla="*/ 1636090 h 1662136"/>
                <a:gd name="connsiteX1" fmla="*/ 0 w 516225"/>
                <a:gd name="connsiteY1" fmla="*/ 679876 h 1662136"/>
                <a:gd name="connsiteX2" fmla="*/ 250793 w 516225"/>
                <a:gd name="connsiteY2" fmla="*/ 12173 h 1662136"/>
                <a:gd name="connsiteX3" fmla="*/ 261747 w 516225"/>
                <a:gd name="connsiteY3" fmla="*/ 362 h 1662136"/>
                <a:gd name="connsiteX4" fmla="*/ 272701 w 516225"/>
                <a:gd name="connsiteY4" fmla="*/ 10840 h 1662136"/>
                <a:gd name="connsiteX5" fmla="*/ 480060 w 516225"/>
                <a:gd name="connsiteY5" fmla="*/ 529000 h 1662136"/>
                <a:gd name="connsiteX6" fmla="*/ 516160 w 516225"/>
                <a:gd name="connsiteY6" fmla="*/ 1593609 h 1662136"/>
                <a:gd name="connsiteX7" fmla="*/ 496920 w 516225"/>
                <a:gd name="connsiteY7" fmla="*/ 1616850 h 1662136"/>
                <a:gd name="connsiteX8" fmla="*/ 72009 w 516225"/>
                <a:gd name="connsiteY8" fmla="*/ 1660855 h 1662136"/>
                <a:gd name="connsiteX9" fmla="*/ 36195 w 516225"/>
                <a:gd name="connsiteY9" fmla="*/ 1636090 h 1662136"/>
                <a:gd name="connsiteX0" fmla="*/ 36195 w 516225"/>
                <a:gd name="connsiteY0" fmla="*/ 1636090 h 1662136"/>
                <a:gd name="connsiteX1" fmla="*/ 0 w 516225"/>
                <a:gd name="connsiteY1" fmla="*/ 679876 h 1662136"/>
                <a:gd name="connsiteX2" fmla="*/ 250793 w 516225"/>
                <a:gd name="connsiteY2" fmla="*/ 12173 h 1662136"/>
                <a:gd name="connsiteX3" fmla="*/ 261747 w 516225"/>
                <a:gd name="connsiteY3" fmla="*/ 362 h 1662136"/>
                <a:gd name="connsiteX4" fmla="*/ 272701 w 516225"/>
                <a:gd name="connsiteY4" fmla="*/ 10840 h 1662136"/>
                <a:gd name="connsiteX5" fmla="*/ 480060 w 516225"/>
                <a:gd name="connsiteY5" fmla="*/ 529000 h 1662136"/>
                <a:gd name="connsiteX6" fmla="*/ 516160 w 516225"/>
                <a:gd name="connsiteY6" fmla="*/ 1593609 h 1662136"/>
                <a:gd name="connsiteX7" fmla="*/ 496920 w 516225"/>
                <a:gd name="connsiteY7" fmla="*/ 1629787 h 1662136"/>
                <a:gd name="connsiteX8" fmla="*/ 72009 w 516225"/>
                <a:gd name="connsiteY8" fmla="*/ 1660855 h 1662136"/>
                <a:gd name="connsiteX9" fmla="*/ 36195 w 516225"/>
                <a:gd name="connsiteY9" fmla="*/ 1636090 h 1662136"/>
                <a:gd name="connsiteX0" fmla="*/ 36195 w 536022"/>
                <a:gd name="connsiteY0" fmla="*/ 1636090 h 1658579"/>
                <a:gd name="connsiteX1" fmla="*/ 0 w 536022"/>
                <a:gd name="connsiteY1" fmla="*/ 679876 h 1658579"/>
                <a:gd name="connsiteX2" fmla="*/ 250793 w 536022"/>
                <a:gd name="connsiteY2" fmla="*/ 12173 h 1658579"/>
                <a:gd name="connsiteX3" fmla="*/ 261747 w 536022"/>
                <a:gd name="connsiteY3" fmla="*/ 362 h 1658579"/>
                <a:gd name="connsiteX4" fmla="*/ 272701 w 536022"/>
                <a:gd name="connsiteY4" fmla="*/ 10840 h 1658579"/>
                <a:gd name="connsiteX5" fmla="*/ 480060 w 536022"/>
                <a:gd name="connsiteY5" fmla="*/ 529000 h 1658579"/>
                <a:gd name="connsiteX6" fmla="*/ 516160 w 536022"/>
                <a:gd name="connsiteY6" fmla="*/ 1593609 h 1658579"/>
                <a:gd name="connsiteX7" fmla="*/ 496920 w 536022"/>
                <a:gd name="connsiteY7" fmla="*/ 1629787 h 1658579"/>
                <a:gd name="connsiteX8" fmla="*/ 69853 w 536022"/>
                <a:gd name="connsiteY8" fmla="*/ 1656543 h 1658579"/>
                <a:gd name="connsiteX9" fmla="*/ 36195 w 536022"/>
                <a:gd name="connsiteY9" fmla="*/ 1636090 h 1658579"/>
                <a:gd name="connsiteX0" fmla="*/ 36195 w 518058"/>
                <a:gd name="connsiteY0" fmla="*/ 1636090 h 1658579"/>
                <a:gd name="connsiteX1" fmla="*/ 0 w 518058"/>
                <a:gd name="connsiteY1" fmla="*/ 679876 h 1658579"/>
                <a:gd name="connsiteX2" fmla="*/ 250793 w 518058"/>
                <a:gd name="connsiteY2" fmla="*/ 12173 h 1658579"/>
                <a:gd name="connsiteX3" fmla="*/ 261747 w 518058"/>
                <a:gd name="connsiteY3" fmla="*/ 362 h 1658579"/>
                <a:gd name="connsiteX4" fmla="*/ 272701 w 518058"/>
                <a:gd name="connsiteY4" fmla="*/ 10840 h 1658579"/>
                <a:gd name="connsiteX5" fmla="*/ 480060 w 518058"/>
                <a:gd name="connsiteY5" fmla="*/ 529000 h 1658579"/>
                <a:gd name="connsiteX6" fmla="*/ 516160 w 518058"/>
                <a:gd name="connsiteY6" fmla="*/ 1593609 h 1658579"/>
                <a:gd name="connsiteX7" fmla="*/ 496920 w 518058"/>
                <a:gd name="connsiteY7" fmla="*/ 1629787 h 1658579"/>
                <a:gd name="connsiteX8" fmla="*/ 69853 w 518058"/>
                <a:gd name="connsiteY8" fmla="*/ 1656543 h 1658579"/>
                <a:gd name="connsiteX9" fmla="*/ 36195 w 518058"/>
                <a:gd name="connsiteY9" fmla="*/ 1636090 h 1658579"/>
                <a:gd name="connsiteX0" fmla="*/ 36195 w 518058"/>
                <a:gd name="connsiteY0" fmla="*/ 1636090 h 1658579"/>
                <a:gd name="connsiteX1" fmla="*/ 0 w 518058"/>
                <a:gd name="connsiteY1" fmla="*/ 679876 h 1658579"/>
                <a:gd name="connsiteX2" fmla="*/ 250793 w 518058"/>
                <a:gd name="connsiteY2" fmla="*/ 12173 h 1658579"/>
                <a:gd name="connsiteX3" fmla="*/ 261747 w 518058"/>
                <a:gd name="connsiteY3" fmla="*/ 362 h 1658579"/>
                <a:gd name="connsiteX4" fmla="*/ 272701 w 518058"/>
                <a:gd name="connsiteY4" fmla="*/ 10840 h 1658579"/>
                <a:gd name="connsiteX5" fmla="*/ 480060 w 518058"/>
                <a:gd name="connsiteY5" fmla="*/ 529000 h 1658579"/>
                <a:gd name="connsiteX6" fmla="*/ 516160 w 518058"/>
                <a:gd name="connsiteY6" fmla="*/ 1600078 h 1658579"/>
                <a:gd name="connsiteX7" fmla="*/ 496920 w 518058"/>
                <a:gd name="connsiteY7" fmla="*/ 1629787 h 1658579"/>
                <a:gd name="connsiteX8" fmla="*/ 69853 w 518058"/>
                <a:gd name="connsiteY8" fmla="*/ 1656543 h 1658579"/>
                <a:gd name="connsiteX9" fmla="*/ 36195 w 518058"/>
                <a:gd name="connsiteY9" fmla="*/ 1636090 h 1658579"/>
                <a:gd name="connsiteX0" fmla="*/ 36195 w 518058"/>
                <a:gd name="connsiteY0" fmla="*/ 1636090 h 1658579"/>
                <a:gd name="connsiteX1" fmla="*/ 0 w 518058"/>
                <a:gd name="connsiteY1" fmla="*/ 598797 h 1658579"/>
                <a:gd name="connsiteX2" fmla="*/ 250793 w 518058"/>
                <a:gd name="connsiteY2" fmla="*/ 12173 h 1658579"/>
                <a:gd name="connsiteX3" fmla="*/ 261747 w 518058"/>
                <a:gd name="connsiteY3" fmla="*/ 362 h 1658579"/>
                <a:gd name="connsiteX4" fmla="*/ 272701 w 518058"/>
                <a:gd name="connsiteY4" fmla="*/ 10840 h 1658579"/>
                <a:gd name="connsiteX5" fmla="*/ 480060 w 518058"/>
                <a:gd name="connsiteY5" fmla="*/ 529000 h 1658579"/>
                <a:gd name="connsiteX6" fmla="*/ 516160 w 518058"/>
                <a:gd name="connsiteY6" fmla="*/ 1600078 h 1658579"/>
                <a:gd name="connsiteX7" fmla="*/ 496920 w 518058"/>
                <a:gd name="connsiteY7" fmla="*/ 1629787 h 1658579"/>
                <a:gd name="connsiteX8" fmla="*/ 69853 w 518058"/>
                <a:gd name="connsiteY8" fmla="*/ 1656543 h 1658579"/>
                <a:gd name="connsiteX9" fmla="*/ 36195 w 518058"/>
                <a:gd name="connsiteY9" fmla="*/ 1636090 h 1658579"/>
                <a:gd name="connsiteX0" fmla="*/ 36195 w 518058"/>
                <a:gd name="connsiteY0" fmla="*/ 1636090 h 1658579"/>
                <a:gd name="connsiteX1" fmla="*/ 0 w 518058"/>
                <a:gd name="connsiteY1" fmla="*/ 598797 h 1658579"/>
                <a:gd name="connsiteX2" fmla="*/ 250793 w 518058"/>
                <a:gd name="connsiteY2" fmla="*/ 12173 h 1658579"/>
                <a:gd name="connsiteX3" fmla="*/ 261747 w 518058"/>
                <a:gd name="connsiteY3" fmla="*/ 362 h 1658579"/>
                <a:gd name="connsiteX4" fmla="*/ 272701 w 518058"/>
                <a:gd name="connsiteY4" fmla="*/ 10840 h 1658579"/>
                <a:gd name="connsiteX5" fmla="*/ 480060 w 518058"/>
                <a:gd name="connsiteY5" fmla="*/ 529000 h 1658579"/>
                <a:gd name="connsiteX6" fmla="*/ 516160 w 518058"/>
                <a:gd name="connsiteY6" fmla="*/ 1600078 h 1658579"/>
                <a:gd name="connsiteX7" fmla="*/ 496920 w 518058"/>
                <a:gd name="connsiteY7" fmla="*/ 1629787 h 1658579"/>
                <a:gd name="connsiteX8" fmla="*/ 69853 w 518058"/>
                <a:gd name="connsiteY8" fmla="*/ 1656543 h 1658579"/>
                <a:gd name="connsiteX9" fmla="*/ 36195 w 518058"/>
                <a:gd name="connsiteY9" fmla="*/ 1636090 h 1658579"/>
                <a:gd name="connsiteX0" fmla="*/ 36195 w 518058"/>
                <a:gd name="connsiteY0" fmla="*/ 1636090 h 1658579"/>
                <a:gd name="connsiteX1" fmla="*/ 0 w 518058"/>
                <a:gd name="connsiteY1" fmla="*/ 615013 h 1658579"/>
                <a:gd name="connsiteX2" fmla="*/ 250793 w 518058"/>
                <a:gd name="connsiteY2" fmla="*/ 12173 h 1658579"/>
                <a:gd name="connsiteX3" fmla="*/ 261747 w 518058"/>
                <a:gd name="connsiteY3" fmla="*/ 362 h 1658579"/>
                <a:gd name="connsiteX4" fmla="*/ 272701 w 518058"/>
                <a:gd name="connsiteY4" fmla="*/ 10840 h 1658579"/>
                <a:gd name="connsiteX5" fmla="*/ 480060 w 518058"/>
                <a:gd name="connsiteY5" fmla="*/ 529000 h 1658579"/>
                <a:gd name="connsiteX6" fmla="*/ 516160 w 518058"/>
                <a:gd name="connsiteY6" fmla="*/ 1600078 h 1658579"/>
                <a:gd name="connsiteX7" fmla="*/ 496920 w 518058"/>
                <a:gd name="connsiteY7" fmla="*/ 1629787 h 1658579"/>
                <a:gd name="connsiteX8" fmla="*/ 69853 w 518058"/>
                <a:gd name="connsiteY8" fmla="*/ 1656543 h 1658579"/>
                <a:gd name="connsiteX9" fmla="*/ 36195 w 518058"/>
                <a:gd name="connsiteY9" fmla="*/ 1636090 h 1658579"/>
                <a:gd name="connsiteX0" fmla="*/ 36195 w 518058"/>
                <a:gd name="connsiteY0" fmla="*/ 1636090 h 1658579"/>
                <a:gd name="connsiteX1" fmla="*/ 0 w 518058"/>
                <a:gd name="connsiteY1" fmla="*/ 615013 h 1658579"/>
                <a:gd name="connsiteX2" fmla="*/ 250793 w 518058"/>
                <a:gd name="connsiteY2" fmla="*/ 12173 h 1658579"/>
                <a:gd name="connsiteX3" fmla="*/ 261747 w 518058"/>
                <a:gd name="connsiteY3" fmla="*/ 362 h 1658579"/>
                <a:gd name="connsiteX4" fmla="*/ 272701 w 518058"/>
                <a:gd name="connsiteY4" fmla="*/ 10840 h 1658579"/>
                <a:gd name="connsiteX5" fmla="*/ 480060 w 518058"/>
                <a:gd name="connsiteY5" fmla="*/ 517417 h 1658579"/>
                <a:gd name="connsiteX6" fmla="*/ 516160 w 518058"/>
                <a:gd name="connsiteY6" fmla="*/ 1600078 h 1658579"/>
                <a:gd name="connsiteX7" fmla="*/ 496920 w 518058"/>
                <a:gd name="connsiteY7" fmla="*/ 1629787 h 1658579"/>
                <a:gd name="connsiteX8" fmla="*/ 69853 w 518058"/>
                <a:gd name="connsiteY8" fmla="*/ 1656543 h 1658579"/>
                <a:gd name="connsiteX9" fmla="*/ 36195 w 518058"/>
                <a:gd name="connsiteY9" fmla="*/ 1636090 h 1658579"/>
                <a:gd name="connsiteX0" fmla="*/ 36195 w 518058"/>
                <a:gd name="connsiteY0" fmla="*/ 1636090 h 1658579"/>
                <a:gd name="connsiteX1" fmla="*/ 0 w 518058"/>
                <a:gd name="connsiteY1" fmla="*/ 615013 h 1658579"/>
                <a:gd name="connsiteX2" fmla="*/ 250793 w 518058"/>
                <a:gd name="connsiteY2" fmla="*/ 12173 h 1658579"/>
                <a:gd name="connsiteX3" fmla="*/ 261747 w 518058"/>
                <a:gd name="connsiteY3" fmla="*/ 362 h 1658579"/>
                <a:gd name="connsiteX4" fmla="*/ 272701 w 518058"/>
                <a:gd name="connsiteY4" fmla="*/ 10840 h 1658579"/>
                <a:gd name="connsiteX5" fmla="*/ 480060 w 518058"/>
                <a:gd name="connsiteY5" fmla="*/ 517417 h 1658579"/>
                <a:gd name="connsiteX6" fmla="*/ 516160 w 518058"/>
                <a:gd name="connsiteY6" fmla="*/ 1600078 h 1658579"/>
                <a:gd name="connsiteX7" fmla="*/ 496920 w 518058"/>
                <a:gd name="connsiteY7" fmla="*/ 1629787 h 1658579"/>
                <a:gd name="connsiteX8" fmla="*/ 69853 w 518058"/>
                <a:gd name="connsiteY8" fmla="*/ 1656543 h 1658579"/>
                <a:gd name="connsiteX9" fmla="*/ 36195 w 518058"/>
                <a:gd name="connsiteY9" fmla="*/ 1636090 h 1658579"/>
                <a:gd name="connsiteX0" fmla="*/ 36195 w 518058"/>
                <a:gd name="connsiteY0" fmla="*/ 1636090 h 1658579"/>
                <a:gd name="connsiteX1" fmla="*/ 0 w 518058"/>
                <a:gd name="connsiteY1" fmla="*/ 615013 h 1658579"/>
                <a:gd name="connsiteX2" fmla="*/ 250793 w 518058"/>
                <a:gd name="connsiteY2" fmla="*/ 12173 h 1658579"/>
                <a:gd name="connsiteX3" fmla="*/ 261747 w 518058"/>
                <a:gd name="connsiteY3" fmla="*/ 362 h 1658579"/>
                <a:gd name="connsiteX4" fmla="*/ 272701 w 518058"/>
                <a:gd name="connsiteY4" fmla="*/ 10840 h 1658579"/>
                <a:gd name="connsiteX5" fmla="*/ 484693 w 518058"/>
                <a:gd name="connsiteY5" fmla="*/ 505834 h 1658579"/>
                <a:gd name="connsiteX6" fmla="*/ 516160 w 518058"/>
                <a:gd name="connsiteY6" fmla="*/ 1600078 h 1658579"/>
                <a:gd name="connsiteX7" fmla="*/ 496920 w 518058"/>
                <a:gd name="connsiteY7" fmla="*/ 1629787 h 1658579"/>
                <a:gd name="connsiteX8" fmla="*/ 69853 w 518058"/>
                <a:gd name="connsiteY8" fmla="*/ 1656543 h 1658579"/>
                <a:gd name="connsiteX9" fmla="*/ 36195 w 518058"/>
                <a:gd name="connsiteY9" fmla="*/ 1636090 h 1658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058" h="1658579">
                  <a:moveTo>
                    <a:pt x="36195" y="1636090"/>
                  </a:moveTo>
                  <a:cubicBezTo>
                    <a:pt x="24194" y="1472594"/>
                    <a:pt x="15979" y="918006"/>
                    <a:pt x="0" y="615013"/>
                  </a:cubicBezTo>
                  <a:cubicBezTo>
                    <a:pt x="57125" y="483552"/>
                    <a:pt x="207169" y="125425"/>
                    <a:pt x="250793" y="12173"/>
                  </a:cubicBezTo>
                  <a:cubicBezTo>
                    <a:pt x="251174" y="7792"/>
                    <a:pt x="257175" y="1791"/>
                    <a:pt x="261747" y="362"/>
                  </a:cubicBezTo>
                  <a:cubicBezTo>
                    <a:pt x="268605" y="-1829"/>
                    <a:pt x="270796" y="6458"/>
                    <a:pt x="272701" y="10840"/>
                  </a:cubicBezTo>
                  <a:cubicBezTo>
                    <a:pt x="309087" y="98946"/>
                    <a:pt x="441627" y="405977"/>
                    <a:pt x="484693" y="505834"/>
                  </a:cubicBezTo>
                  <a:cubicBezTo>
                    <a:pt x="503709" y="804126"/>
                    <a:pt x="513350" y="1418770"/>
                    <a:pt x="516160" y="1600078"/>
                  </a:cubicBezTo>
                  <a:cubicBezTo>
                    <a:pt x="516827" y="1615032"/>
                    <a:pt x="526027" y="1636547"/>
                    <a:pt x="496920" y="1629787"/>
                  </a:cubicBezTo>
                  <a:cubicBezTo>
                    <a:pt x="422536" y="1640276"/>
                    <a:pt x="212209" y="1647624"/>
                    <a:pt x="69853" y="1656543"/>
                  </a:cubicBezTo>
                  <a:cubicBezTo>
                    <a:pt x="48898" y="1660068"/>
                    <a:pt x="35814" y="1661998"/>
                    <a:pt x="36195" y="1636090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507">
              <a:extLst>
                <a:ext uri="{FF2B5EF4-FFF2-40B4-BE49-F238E27FC236}">
                  <a16:creationId xmlns:a16="http://schemas.microsoft.com/office/drawing/2014/main" id="{9905B777-1EEC-47EC-BB48-FA5E079A1A1C}"/>
                </a:ext>
              </a:extLst>
            </p:cNvPr>
            <p:cNvSpPr/>
            <p:nvPr/>
          </p:nvSpPr>
          <p:spPr>
            <a:xfrm>
              <a:off x="2783742" y="4029898"/>
              <a:ext cx="521763" cy="888797"/>
            </a:xfrm>
            <a:custGeom>
              <a:avLst/>
              <a:gdLst>
                <a:gd name="connsiteX0" fmla="*/ 140529 w 408444"/>
                <a:gd name="connsiteY0" fmla="*/ 730921 h 733002"/>
                <a:gd name="connsiteX1" fmla="*/ 48422 w 408444"/>
                <a:gd name="connsiteY1" fmla="*/ 732921 h 733002"/>
                <a:gd name="connsiteX2" fmla="*/ 27753 w 408444"/>
                <a:gd name="connsiteY2" fmla="*/ 714919 h 733002"/>
                <a:gd name="connsiteX3" fmla="*/ 19942 w 408444"/>
                <a:gd name="connsiteY3" fmla="*/ 530896 h 733002"/>
                <a:gd name="connsiteX4" fmla="*/ 416 w 408444"/>
                <a:gd name="connsiteY4" fmla="*/ 46359 h 733002"/>
                <a:gd name="connsiteX5" fmla="*/ 32039 w 408444"/>
                <a:gd name="connsiteY5" fmla="*/ 10926 h 733002"/>
                <a:gd name="connsiteX6" fmla="*/ 364080 w 408444"/>
                <a:gd name="connsiteY6" fmla="*/ 68 h 733002"/>
                <a:gd name="connsiteX7" fmla="*/ 388179 w 408444"/>
                <a:gd name="connsiteY7" fmla="*/ 24452 h 733002"/>
                <a:gd name="connsiteX8" fmla="*/ 407800 w 408444"/>
                <a:gd name="connsiteY8" fmla="*/ 625574 h 733002"/>
                <a:gd name="connsiteX9" fmla="*/ 408372 w 408444"/>
                <a:gd name="connsiteY9" fmla="*/ 698250 h 733002"/>
                <a:gd name="connsiteX10" fmla="*/ 389512 w 408444"/>
                <a:gd name="connsiteY10" fmla="*/ 718443 h 733002"/>
                <a:gd name="connsiteX11" fmla="*/ 159484 w 408444"/>
                <a:gd name="connsiteY11" fmla="*/ 728063 h 733002"/>
                <a:gd name="connsiteX12" fmla="*/ 140529 w 408444"/>
                <a:gd name="connsiteY12" fmla="*/ 730921 h 733002"/>
                <a:gd name="connsiteX0" fmla="*/ 140529 w 408444"/>
                <a:gd name="connsiteY0" fmla="*/ 730921 h 733001"/>
                <a:gd name="connsiteX1" fmla="*/ 48422 w 408444"/>
                <a:gd name="connsiteY1" fmla="*/ 732921 h 733001"/>
                <a:gd name="connsiteX2" fmla="*/ 27753 w 408444"/>
                <a:gd name="connsiteY2" fmla="*/ 714919 h 733001"/>
                <a:gd name="connsiteX3" fmla="*/ 416 w 408444"/>
                <a:gd name="connsiteY3" fmla="*/ 46359 h 733001"/>
                <a:gd name="connsiteX4" fmla="*/ 32039 w 408444"/>
                <a:gd name="connsiteY4" fmla="*/ 10926 h 733001"/>
                <a:gd name="connsiteX5" fmla="*/ 364080 w 408444"/>
                <a:gd name="connsiteY5" fmla="*/ 68 h 733001"/>
                <a:gd name="connsiteX6" fmla="*/ 388179 w 408444"/>
                <a:gd name="connsiteY6" fmla="*/ 24452 h 733001"/>
                <a:gd name="connsiteX7" fmla="*/ 407800 w 408444"/>
                <a:gd name="connsiteY7" fmla="*/ 625574 h 733001"/>
                <a:gd name="connsiteX8" fmla="*/ 408372 w 408444"/>
                <a:gd name="connsiteY8" fmla="*/ 698250 h 733001"/>
                <a:gd name="connsiteX9" fmla="*/ 389512 w 408444"/>
                <a:gd name="connsiteY9" fmla="*/ 718443 h 733001"/>
                <a:gd name="connsiteX10" fmla="*/ 159484 w 408444"/>
                <a:gd name="connsiteY10" fmla="*/ 728063 h 733001"/>
                <a:gd name="connsiteX11" fmla="*/ 140529 w 408444"/>
                <a:gd name="connsiteY11" fmla="*/ 730921 h 733001"/>
                <a:gd name="connsiteX0" fmla="*/ 140529 w 408444"/>
                <a:gd name="connsiteY0" fmla="*/ 730921 h 733001"/>
                <a:gd name="connsiteX1" fmla="*/ 48422 w 408444"/>
                <a:gd name="connsiteY1" fmla="*/ 732921 h 733001"/>
                <a:gd name="connsiteX2" fmla="*/ 27753 w 408444"/>
                <a:gd name="connsiteY2" fmla="*/ 714919 h 733001"/>
                <a:gd name="connsiteX3" fmla="*/ 416 w 408444"/>
                <a:gd name="connsiteY3" fmla="*/ 46359 h 733001"/>
                <a:gd name="connsiteX4" fmla="*/ 32039 w 408444"/>
                <a:gd name="connsiteY4" fmla="*/ 10926 h 733001"/>
                <a:gd name="connsiteX5" fmla="*/ 364080 w 408444"/>
                <a:gd name="connsiteY5" fmla="*/ 68 h 733001"/>
                <a:gd name="connsiteX6" fmla="*/ 388179 w 408444"/>
                <a:gd name="connsiteY6" fmla="*/ 24452 h 733001"/>
                <a:gd name="connsiteX7" fmla="*/ 408372 w 408444"/>
                <a:gd name="connsiteY7" fmla="*/ 698250 h 733001"/>
                <a:gd name="connsiteX8" fmla="*/ 389512 w 408444"/>
                <a:gd name="connsiteY8" fmla="*/ 718443 h 733001"/>
                <a:gd name="connsiteX9" fmla="*/ 159484 w 408444"/>
                <a:gd name="connsiteY9" fmla="*/ 728063 h 733001"/>
                <a:gd name="connsiteX10" fmla="*/ 140529 w 408444"/>
                <a:gd name="connsiteY10" fmla="*/ 730921 h 733001"/>
                <a:gd name="connsiteX0" fmla="*/ 140529 w 408444"/>
                <a:gd name="connsiteY0" fmla="*/ 730921 h 733001"/>
                <a:gd name="connsiteX1" fmla="*/ 48422 w 408444"/>
                <a:gd name="connsiteY1" fmla="*/ 732921 h 733001"/>
                <a:gd name="connsiteX2" fmla="*/ 27753 w 408444"/>
                <a:gd name="connsiteY2" fmla="*/ 714919 h 733001"/>
                <a:gd name="connsiteX3" fmla="*/ 416 w 408444"/>
                <a:gd name="connsiteY3" fmla="*/ 46359 h 733001"/>
                <a:gd name="connsiteX4" fmla="*/ 32039 w 408444"/>
                <a:gd name="connsiteY4" fmla="*/ 10926 h 733001"/>
                <a:gd name="connsiteX5" fmla="*/ 364080 w 408444"/>
                <a:gd name="connsiteY5" fmla="*/ 68 h 733001"/>
                <a:gd name="connsiteX6" fmla="*/ 388179 w 408444"/>
                <a:gd name="connsiteY6" fmla="*/ 24452 h 733001"/>
                <a:gd name="connsiteX7" fmla="*/ 408372 w 408444"/>
                <a:gd name="connsiteY7" fmla="*/ 698250 h 733001"/>
                <a:gd name="connsiteX8" fmla="*/ 389512 w 408444"/>
                <a:gd name="connsiteY8" fmla="*/ 718443 h 733001"/>
                <a:gd name="connsiteX9" fmla="*/ 140529 w 408444"/>
                <a:gd name="connsiteY9" fmla="*/ 730921 h 733001"/>
                <a:gd name="connsiteX0" fmla="*/ 389512 w 408444"/>
                <a:gd name="connsiteY0" fmla="*/ 718443 h 733001"/>
                <a:gd name="connsiteX1" fmla="*/ 48422 w 408444"/>
                <a:gd name="connsiteY1" fmla="*/ 732921 h 733001"/>
                <a:gd name="connsiteX2" fmla="*/ 27753 w 408444"/>
                <a:gd name="connsiteY2" fmla="*/ 714919 h 733001"/>
                <a:gd name="connsiteX3" fmla="*/ 416 w 408444"/>
                <a:gd name="connsiteY3" fmla="*/ 46359 h 733001"/>
                <a:gd name="connsiteX4" fmla="*/ 32039 w 408444"/>
                <a:gd name="connsiteY4" fmla="*/ 10926 h 733001"/>
                <a:gd name="connsiteX5" fmla="*/ 364080 w 408444"/>
                <a:gd name="connsiteY5" fmla="*/ 68 h 733001"/>
                <a:gd name="connsiteX6" fmla="*/ 388179 w 408444"/>
                <a:gd name="connsiteY6" fmla="*/ 24452 h 733001"/>
                <a:gd name="connsiteX7" fmla="*/ 408372 w 408444"/>
                <a:gd name="connsiteY7" fmla="*/ 698250 h 733001"/>
                <a:gd name="connsiteX8" fmla="*/ 389512 w 408444"/>
                <a:gd name="connsiteY8" fmla="*/ 718443 h 73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8444" h="733001">
                  <a:moveTo>
                    <a:pt x="389512" y="718443"/>
                  </a:moveTo>
                  <a:lnTo>
                    <a:pt x="48422" y="732921"/>
                  </a:lnTo>
                  <a:cubicBezTo>
                    <a:pt x="34325" y="733588"/>
                    <a:pt x="28229" y="730349"/>
                    <a:pt x="27753" y="714919"/>
                  </a:cubicBezTo>
                  <a:cubicBezTo>
                    <a:pt x="19752" y="600492"/>
                    <a:pt x="-298" y="163691"/>
                    <a:pt x="416" y="46359"/>
                  </a:cubicBezTo>
                  <a:cubicBezTo>
                    <a:pt x="-918" y="12450"/>
                    <a:pt x="-1013" y="11974"/>
                    <a:pt x="32039" y="10926"/>
                  </a:cubicBezTo>
                  <a:lnTo>
                    <a:pt x="364080" y="68"/>
                  </a:lnTo>
                  <a:cubicBezTo>
                    <a:pt x="384464" y="-790"/>
                    <a:pt x="387703" y="6449"/>
                    <a:pt x="388179" y="24452"/>
                  </a:cubicBezTo>
                  <a:cubicBezTo>
                    <a:pt x="395561" y="140816"/>
                    <a:pt x="408150" y="582585"/>
                    <a:pt x="408372" y="698250"/>
                  </a:cubicBezTo>
                  <a:cubicBezTo>
                    <a:pt x="409134" y="713109"/>
                    <a:pt x="403990" y="717967"/>
                    <a:pt x="389512" y="718443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509">
              <a:extLst>
                <a:ext uri="{FF2B5EF4-FFF2-40B4-BE49-F238E27FC236}">
                  <a16:creationId xmlns:a16="http://schemas.microsoft.com/office/drawing/2014/main" id="{1F5945D0-B87B-4500-89AA-BEE2298A14C5}"/>
                </a:ext>
              </a:extLst>
            </p:cNvPr>
            <p:cNvSpPr/>
            <p:nvPr/>
          </p:nvSpPr>
          <p:spPr>
            <a:xfrm>
              <a:off x="4786180" y="4592032"/>
              <a:ext cx="6722" cy="84687"/>
            </a:xfrm>
            <a:custGeom>
              <a:avLst/>
              <a:gdLst>
                <a:gd name="connsiteX0" fmla="*/ 3548 w 5264"/>
                <a:gd name="connsiteY0" fmla="*/ 66294 h 66293"/>
                <a:gd name="connsiteX1" fmla="*/ 976 w 5264"/>
                <a:gd name="connsiteY1" fmla="*/ 0 h 66293"/>
                <a:gd name="connsiteX2" fmla="*/ 3548 w 5264"/>
                <a:gd name="connsiteY2" fmla="*/ 66294 h 66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64" h="66293">
                  <a:moveTo>
                    <a:pt x="3548" y="66294"/>
                  </a:moveTo>
                  <a:cubicBezTo>
                    <a:pt x="-1596" y="44387"/>
                    <a:pt x="119" y="22193"/>
                    <a:pt x="976" y="0"/>
                  </a:cubicBezTo>
                  <a:cubicBezTo>
                    <a:pt x="7739" y="21907"/>
                    <a:pt x="4786" y="44196"/>
                    <a:pt x="3548" y="66294"/>
                  </a:cubicBezTo>
                  <a:close/>
                </a:path>
              </a:pathLst>
            </a:custGeom>
            <a:solidFill>
              <a:srgbClr val="FDCE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37">
            <a:extLst>
              <a:ext uri="{FF2B5EF4-FFF2-40B4-BE49-F238E27FC236}">
                <a16:creationId xmlns:a16="http://schemas.microsoft.com/office/drawing/2014/main" id="{2C633445-1B61-4746-8151-9B192870B31A}"/>
              </a:ext>
            </a:extLst>
          </p:cNvPr>
          <p:cNvGrpSpPr/>
          <p:nvPr/>
        </p:nvGrpSpPr>
        <p:grpSpPr>
          <a:xfrm>
            <a:off x="4598308" y="2552691"/>
            <a:ext cx="3859428" cy="3709119"/>
            <a:chOff x="7272551" y="2336797"/>
            <a:chExt cx="4242645" cy="4077412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13" name="Freeform: Shape 45">
              <a:extLst>
                <a:ext uri="{FF2B5EF4-FFF2-40B4-BE49-F238E27FC236}">
                  <a16:creationId xmlns:a16="http://schemas.microsoft.com/office/drawing/2014/main" id="{8B1A16BB-8800-4672-8B42-22DD5455DF1F}"/>
                </a:ext>
              </a:extLst>
            </p:cNvPr>
            <p:cNvSpPr/>
            <p:nvPr/>
          </p:nvSpPr>
          <p:spPr>
            <a:xfrm>
              <a:off x="7272551" y="2336797"/>
              <a:ext cx="4242645" cy="3608240"/>
            </a:xfrm>
            <a:custGeom>
              <a:avLst/>
              <a:gdLst>
                <a:gd name="connsiteX0" fmla="*/ 1114126 w 4242645"/>
                <a:gd name="connsiteY0" fmla="*/ 2128556 h 3608240"/>
                <a:gd name="connsiteX1" fmla="*/ 1100490 w 4242645"/>
                <a:gd name="connsiteY1" fmla="*/ 2145374 h 3608240"/>
                <a:gd name="connsiteX2" fmla="*/ 1100490 w 4242645"/>
                <a:gd name="connsiteY2" fmla="*/ 2332640 h 3608240"/>
                <a:gd name="connsiteX3" fmla="*/ 1100490 w 4242645"/>
                <a:gd name="connsiteY3" fmla="*/ 2438545 h 3608240"/>
                <a:gd name="connsiteX4" fmla="*/ 1111398 w 4242645"/>
                <a:gd name="connsiteY4" fmla="*/ 2453090 h 3608240"/>
                <a:gd name="connsiteX5" fmla="*/ 1325481 w 4242645"/>
                <a:gd name="connsiteY5" fmla="*/ 2469908 h 3608240"/>
                <a:gd name="connsiteX6" fmla="*/ 1429114 w 4242645"/>
                <a:gd name="connsiteY6" fmla="*/ 2478544 h 3608240"/>
                <a:gd name="connsiteX7" fmla="*/ 1510474 w 4242645"/>
                <a:gd name="connsiteY7" fmla="*/ 2483543 h 3608240"/>
                <a:gd name="connsiteX8" fmla="*/ 1510474 w 4242645"/>
                <a:gd name="connsiteY8" fmla="*/ 2129920 h 3608240"/>
                <a:gd name="connsiteX9" fmla="*/ 1501838 w 4242645"/>
                <a:gd name="connsiteY9" fmla="*/ 2129011 h 3608240"/>
                <a:gd name="connsiteX10" fmla="*/ 1114126 w 4242645"/>
                <a:gd name="connsiteY10" fmla="*/ 2128556 h 3608240"/>
                <a:gd name="connsiteX11" fmla="*/ 2477256 w 4242645"/>
                <a:gd name="connsiteY11" fmla="*/ 2128102 h 3608240"/>
                <a:gd name="connsiteX12" fmla="*/ 2105907 w 4242645"/>
                <a:gd name="connsiteY12" fmla="*/ 2128556 h 3608240"/>
                <a:gd name="connsiteX13" fmla="*/ 2087271 w 4242645"/>
                <a:gd name="connsiteY13" fmla="*/ 2129466 h 3608240"/>
                <a:gd name="connsiteX14" fmla="*/ 2086362 w 4242645"/>
                <a:gd name="connsiteY14" fmla="*/ 2141738 h 3608240"/>
                <a:gd name="connsiteX15" fmla="*/ 2085908 w 4242645"/>
                <a:gd name="connsiteY15" fmla="*/ 2516269 h 3608240"/>
                <a:gd name="connsiteX16" fmla="*/ 2101361 w 4242645"/>
                <a:gd name="connsiteY16" fmla="*/ 2532178 h 3608240"/>
                <a:gd name="connsiteX17" fmla="*/ 2229993 w 4242645"/>
                <a:gd name="connsiteY17" fmla="*/ 2542177 h 3608240"/>
                <a:gd name="connsiteX18" fmla="*/ 2420441 w 4242645"/>
                <a:gd name="connsiteY18" fmla="*/ 2557631 h 3608240"/>
                <a:gd name="connsiteX19" fmla="*/ 2423167 w 4242645"/>
                <a:gd name="connsiteY19" fmla="*/ 2552177 h 3608240"/>
                <a:gd name="connsiteX20" fmla="*/ 2493165 w 4242645"/>
                <a:gd name="connsiteY20" fmla="*/ 2371729 h 3608240"/>
                <a:gd name="connsiteX21" fmla="*/ 2496347 w 4242645"/>
                <a:gd name="connsiteY21" fmla="*/ 2350820 h 3608240"/>
                <a:gd name="connsiteX22" fmla="*/ 2497255 w 4242645"/>
                <a:gd name="connsiteY22" fmla="*/ 2148555 h 3608240"/>
                <a:gd name="connsiteX23" fmla="*/ 2477256 w 4242645"/>
                <a:gd name="connsiteY23" fmla="*/ 2128102 h 3608240"/>
                <a:gd name="connsiteX24" fmla="*/ 1610016 w 4242645"/>
                <a:gd name="connsiteY24" fmla="*/ 2128102 h 3608240"/>
                <a:gd name="connsiteX25" fmla="*/ 1591380 w 4242645"/>
                <a:gd name="connsiteY25" fmla="*/ 2147192 h 3608240"/>
                <a:gd name="connsiteX26" fmla="*/ 1591835 w 4242645"/>
                <a:gd name="connsiteY26" fmla="*/ 2278096 h 3608240"/>
                <a:gd name="connsiteX27" fmla="*/ 1591835 w 4242645"/>
                <a:gd name="connsiteY27" fmla="*/ 2473544 h 3608240"/>
                <a:gd name="connsiteX28" fmla="*/ 1604107 w 4242645"/>
                <a:gd name="connsiteY28" fmla="*/ 2492179 h 3608240"/>
                <a:gd name="connsiteX29" fmla="*/ 1699558 w 4242645"/>
                <a:gd name="connsiteY29" fmla="*/ 2498997 h 3608240"/>
                <a:gd name="connsiteX30" fmla="*/ 1836371 w 4242645"/>
                <a:gd name="connsiteY30" fmla="*/ 2509906 h 3608240"/>
                <a:gd name="connsiteX31" fmla="*/ 1986366 w 4242645"/>
                <a:gd name="connsiteY31" fmla="*/ 2522633 h 3608240"/>
                <a:gd name="connsiteX32" fmla="*/ 2005456 w 4242645"/>
                <a:gd name="connsiteY32" fmla="*/ 2504451 h 3608240"/>
                <a:gd name="connsiteX33" fmla="*/ 2005456 w 4242645"/>
                <a:gd name="connsiteY33" fmla="*/ 2146283 h 3608240"/>
                <a:gd name="connsiteX34" fmla="*/ 1986366 w 4242645"/>
                <a:gd name="connsiteY34" fmla="*/ 2128102 h 3608240"/>
                <a:gd name="connsiteX35" fmla="*/ 1799100 w 4242645"/>
                <a:gd name="connsiteY35" fmla="*/ 2128556 h 3608240"/>
                <a:gd name="connsiteX36" fmla="*/ 1610016 w 4242645"/>
                <a:gd name="connsiteY36" fmla="*/ 2128102 h 3608240"/>
                <a:gd name="connsiteX37" fmla="*/ 623235 w 4242645"/>
                <a:gd name="connsiteY37" fmla="*/ 2128102 h 3608240"/>
                <a:gd name="connsiteX38" fmla="*/ 606871 w 4242645"/>
                <a:gd name="connsiteY38" fmla="*/ 2144465 h 3608240"/>
                <a:gd name="connsiteX39" fmla="*/ 606871 w 4242645"/>
                <a:gd name="connsiteY39" fmla="*/ 2170828 h 3608240"/>
                <a:gd name="connsiteX40" fmla="*/ 606871 w 4242645"/>
                <a:gd name="connsiteY40" fmla="*/ 2391274 h 3608240"/>
                <a:gd name="connsiteX41" fmla="*/ 626417 w 4242645"/>
                <a:gd name="connsiteY41" fmla="*/ 2413545 h 3608240"/>
                <a:gd name="connsiteX42" fmla="*/ 669142 w 4242645"/>
                <a:gd name="connsiteY42" fmla="*/ 2416727 h 3608240"/>
                <a:gd name="connsiteX43" fmla="*/ 855044 w 4242645"/>
                <a:gd name="connsiteY43" fmla="*/ 2432635 h 3608240"/>
                <a:gd name="connsiteX44" fmla="*/ 1001857 w 4242645"/>
                <a:gd name="connsiteY44" fmla="*/ 2443545 h 3608240"/>
                <a:gd name="connsiteX45" fmla="*/ 1020492 w 4242645"/>
                <a:gd name="connsiteY45" fmla="*/ 2428091 h 3608240"/>
                <a:gd name="connsiteX46" fmla="*/ 1020039 w 4242645"/>
                <a:gd name="connsiteY46" fmla="*/ 2144465 h 3608240"/>
                <a:gd name="connsiteX47" fmla="*/ 1002766 w 4242645"/>
                <a:gd name="connsiteY47" fmla="*/ 2128102 h 3608240"/>
                <a:gd name="connsiteX48" fmla="*/ 813682 w 4242645"/>
                <a:gd name="connsiteY48" fmla="*/ 2128556 h 3608240"/>
                <a:gd name="connsiteX49" fmla="*/ 623235 w 4242645"/>
                <a:gd name="connsiteY49" fmla="*/ 2128102 h 3608240"/>
                <a:gd name="connsiteX50" fmla="*/ 511421 w 4242645"/>
                <a:gd name="connsiteY50" fmla="*/ 2128102 h 3608240"/>
                <a:gd name="connsiteX51" fmla="*/ 372335 w 4242645"/>
                <a:gd name="connsiteY51" fmla="*/ 2128556 h 3608240"/>
                <a:gd name="connsiteX52" fmla="*/ 292338 w 4242645"/>
                <a:gd name="connsiteY52" fmla="*/ 2128556 h 3608240"/>
                <a:gd name="connsiteX53" fmla="*/ 292338 w 4242645"/>
                <a:gd name="connsiteY53" fmla="*/ 2142192 h 3608240"/>
                <a:gd name="connsiteX54" fmla="*/ 318246 w 4242645"/>
                <a:gd name="connsiteY54" fmla="*/ 2359911 h 3608240"/>
                <a:gd name="connsiteX55" fmla="*/ 352790 w 4242645"/>
                <a:gd name="connsiteY55" fmla="*/ 2392637 h 3608240"/>
                <a:gd name="connsiteX56" fmla="*/ 355972 w 4242645"/>
                <a:gd name="connsiteY56" fmla="*/ 2392637 h 3608240"/>
                <a:gd name="connsiteX57" fmla="*/ 510512 w 4242645"/>
                <a:gd name="connsiteY57" fmla="*/ 2405364 h 3608240"/>
                <a:gd name="connsiteX58" fmla="*/ 528692 w 4242645"/>
                <a:gd name="connsiteY58" fmla="*/ 2389910 h 3608240"/>
                <a:gd name="connsiteX59" fmla="*/ 529147 w 4242645"/>
                <a:gd name="connsiteY59" fmla="*/ 2144919 h 3608240"/>
                <a:gd name="connsiteX60" fmla="*/ 511421 w 4242645"/>
                <a:gd name="connsiteY60" fmla="*/ 2128102 h 3608240"/>
                <a:gd name="connsiteX61" fmla="*/ 2087725 w 4242645"/>
                <a:gd name="connsiteY61" fmla="*/ 1664483 h 3608240"/>
                <a:gd name="connsiteX62" fmla="*/ 2087725 w 4242645"/>
                <a:gd name="connsiteY62" fmla="*/ 2048105 h 3608240"/>
                <a:gd name="connsiteX63" fmla="*/ 2105452 w 4242645"/>
                <a:gd name="connsiteY63" fmla="*/ 2048105 h 3608240"/>
                <a:gd name="connsiteX64" fmla="*/ 2476802 w 4242645"/>
                <a:gd name="connsiteY64" fmla="*/ 2048560 h 3608240"/>
                <a:gd name="connsiteX65" fmla="*/ 2496801 w 4242645"/>
                <a:gd name="connsiteY65" fmla="*/ 2028105 h 3608240"/>
                <a:gd name="connsiteX66" fmla="*/ 2496801 w 4242645"/>
                <a:gd name="connsiteY66" fmla="*/ 1681755 h 3608240"/>
                <a:gd name="connsiteX67" fmla="*/ 2496801 w 4242645"/>
                <a:gd name="connsiteY67" fmla="*/ 1664483 h 3608240"/>
                <a:gd name="connsiteX68" fmla="*/ 2087725 w 4242645"/>
                <a:gd name="connsiteY68" fmla="*/ 1664483 h 3608240"/>
                <a:gd name="connsiteX69" fmla="*/ 2587707 w 4242645"/>
                <a:gd name="connsiteY69" fmla="*/ 1662665 h 3608240"/>
                <a:gd name="connsiteX70" fmla="*/ 2577253 w 4242645"/>
                <a:gd name="connsiteY70" fmla="*/ 1674937 h 3608240"/>
                <a:gd name="connsiteX71" fmla="*/ 2576798 w 4242645"/>
                <a:gd name="connsiteY71" fmla="*/ 2034469 h 3608240"/>
                <a:gd name="connsiteX72" fmla="*/ 2580434 w 4242645"/>
                <a:gd name="connsiteY72" fmla="*/ 2046287 h 3608240"/>
                <a:gd name="connsiteX73" fmla="*/ 2625887 w 4242645"/>
                <a:gd name="connsiteY73" fmla="*/ 2032196 h 3608240"/>
                <a:gd name="connsiteX74" fmla="*/ 2754973 w 4242645"/>
                <a:gd name="connsiteY74" fmla="*/ 1701300 h 3608240"/>
                <a:gd name="connsiteX75" fmla="*/ 2769064 w 4242645"/>
                <a:gd name="connsiteY75" fmla="*/ 1665392 h 3608240"/>
                <a:gd name="connsiteX76" fmla="*/ 2761791 w 4242645"/>
                <a:gd name="connsiteY76" fmla="*/ 1662665 h 3608240"/>
                <a:gd name="connsiteX77" fmla="*/ 2587707 w 4242645"/>
                <a:gd name="connsiteY77" fmla="*/ 1662665 h 3608240"/>
                <a:gd name="connsiteX78" fmla="*/ 1117307 w 4242645"/>
                <a:gd name="connsiteY78" fmla="*/ 1662665 h 3608240"/>
                <a:gd name="connsiteX79" fmla="*/ 1100490 w 4242645"/>
                <a:gd name="connsiteY79" fmla="*/ 1679937 h 3608240"/>
                <a:gd name="connsiteX80" fmla="*/ 1100490 w 4242645"/>
                <a:gd name="connsiteY80" fmla="*/ 2031288 h 3608240"/>
                <a:gd name="connsiteX81" fmla="*/ 1118671 w 4242645"/>
                <a:gd name="connsiteY81" fmla="*/ 2048560 h 3608240"/>
                <a:gd name="connsiteX82" fmla="*/ 1493202 w 4242645"/>
                <a:gd name="connsiteY82" fmla="*/ 2048560 h 3608240"/>
                <a:gd name="connsiteX83" fmla="*/ 1511838 w 4242645"/>
                <a:gd name="connsiteY83" fmla="*/ 2030378 h 3608240"/>
                <a:gd name="connsiteX84" fmla="*/ 1511383 w 4242645"/>
                <a:gd name="connsiteY84" fmla="*/ 1682210 h 3608240"/>
                <a:gd name="connsiteX85" fmla="*/ 1511383 w 4242645"/>
                <a:gd name="connsiteY85" fmla="*/ 1664937 h 3608240"/>
                <a:gd name="connsiteX86" fmla="*/ 1495475 w 4242645"/>
                <a:gd name="connsiteY86" fmla="*/ 1662665 h 3608240"/>
                <a:gd name="connsiteX87" fmla="*/ 1117307 w 4242645"/>
                <a:gd name="connsiteY87" fmla="*/ 1662665 h 3608240"/>
                <a:gd name="connsiteX88" fmla="*/ 1609561 w 4242645"/>
                <a:gd name="connsiteY88" fmla="*/ 1662210 h 3608240"/>
                <a:gd name="connsiteX89" fmla="*/ 1591380 w 4242645"/>
                <a:gd name="connsiteY89" fmla="*/ 1680392 h 3608240"/>
                <a:gd name="connsiteX90" fmla="*/ 1591380 w 4242645"/>
                <a:gd name="connsiteY90" fmla="*/ 2030378 h 3608240"/>
                <a:gd name="connsiteX91" fmla="*/ 1610925 w 4242645"/>
                <a:gd name="connsiteY91" fmla="*/ 2048560 h 3608240"/>
                <a:gd name="connsiteX92" fmla="*/ 1798190 w 4242645"/>
                <a:gd name="connsiteY92" fmla="*/ 2048105 h 3608240"/>
                <a:gd name="connsiteX93" fmla="*/ 1987275 w 4242645"/>
                <a:gd name="connsiteY93" fmla="*/ 2048560 h 3608240"/>
                <a:gd name="connsiteX94" fmla="*/ 2005456 w 4242645"/>
                <a:gd name="connsiteY94" fmla="*/ 2030833 h 3608240"/>
                <a:gd name="connsiteX95" fmla="*/ 2005456 w 4242645"/>
                <a:gd name="connsiteY95" fmla="*/ 1680846 h 3608240"/>
                <a:gd name="connsiteX96" fmla="*/ 1987729 w 4242645"/>
                <a:gd name="connsiteY96" fmla="*/ 1662210 h 3608240"/>
                <a:gd name="connsiteX97" fmla="*/ 1609561 w 4242645"/>
                <a:gd name="connsiteY97" fmla="*/ 1662210 h 3608240"/>
                <a:gd name="connsiteX98" fmla="*/ 256430 w 4242645"/>
                <a:gd name="connsiteY98" fmla="*/ 1662210 h 3608240"/>
                <a:gd name="connsiteX99" fmla="*/ 235067 w 4242645"/>
                <a:gd name="connsiteY99" fmla="*/ 1664028 h 3608240"/>
                <a:gd name="connsiteX100" fmla="*/ 242340 w 4242645"/>
                <a:gd name="connsiteY100" fmla="*/ 1732208 h 3608240"/>
                <a:gd name="connsiteX101" fmla="*/ 278248 w 4242645"/>
                <a:gd name="connsiteY101" fmla="*/ 2030378 h 3608240"/>
                <a:gd name="connsiteX102" fmla="*/ 297792 w 4242645"/>
                <a:gd name="connsiteY102" fmla="*/ 2048560 h 3608240"/>
                <a:gd name="connsiteX103" fmla="*/ 506421 w 4242645"/>
                <a:gd name="connsiteY103" fmla="*/ 2048105 h 3608240"/>
                <a:gd name="connsiteX104" fmla="*/ 528692 w 4242645"/>
                <a:gd name="connsiteY104" fmla="*/ 2026288 h 3608240"/>
                <a:gd name="connsiteX105" fmla="*/ 528692 w 4242645"/>
                <a:gd name="connsiteY105" fmla="*/ 1684936 h 3608240"/>
                <a:gd name="connsiteX106" fmla="*/ 506876 w 4242645"/>
                <a:gd name="connsiteY106" fmla="*/ 1662210 h 3608240"/>
                <a:gd name="connsiteX107" fmla="*/ 256430 w 4242645"/>
                <a:gd name="connsiteY107" fmla="*/ 1662210 h 3608240"/>
                <a:gd name="connsiteX108" fmla="*/ 625962 w 4242645"/>
                <a:gd name="connsiteY108" fmla="*/ 1661756 h 3608240"/>
                <a:gd name="connsiteX109" fmla="*/ 606871 w 4242645"/>
                <a:gd name="connsiteY109" fmla="*/ 1680846 h 3608240"/>
                <a:gd name="connsiteX110" fmla="*/ 606871 w 4242645"/>
                <a:gd name="connsiteY110" fmla="*/ 2029015 h 3608240"/>
                <a:gd name="connsiteX111" fmla="*/ 627326 w 4242645"/>
                <a:gd name="connsiteY111" fmla="*/ 2048105 h 3608240"/>
                <a:gd name="connsiteX112" fmla="*/ 814591 w 4242645"/>
                <a:gd name="connsiteY112" fmla="*/ 2047651 h 3608240"/>
                <a:gd name="connsiteX113" fmla="*/ 1003675 w 4242645"/>
                <a:gd name="connsiteY113" fmla="*/ 2048105 h 3608240"/>
                <a:gd name="connsiteX114" fmla="*/ 1020492 w 4242645"/>
                <a:gd name="connsiteY114" fmla="*/ 2031288 h 3608240"/>
                <a:gd name="connsiteX115" fmla="*/ 1020492 w 4242645"/>
                <a:gd name="connsiteY115" fmla="*/ 1679937 h 3608240"/>
                <a:gd name="connsiteX116" fmla="*/ 1002312 w 4242645"/>
                <a:gd name="connsiteY116" fmla="*/ 1661756 h 3608240"/>
                <a:gd name="connsiteX117" fmla="*/ 625962 w 4242645"/>
                <a:gd name="connsiteY117" fmla="*/ 1661756 h 3608240"/>
                <a:gd name="connsiteX118" fmla="*/ 508239 w 4242645"/>
                <a:gd name="connsiteY118" fmla="*/ 1205864 h 3608240"/>
                <a:gd name="connsiteX119" fmla="*/ 201886 w 4242645"/>
                <a:gd name="connsiteY119" fmla="*/ 1213137 h 3608240"/>
                <a:gd name="connsiteX120" fmla="*/ 182342 w 4242645"/>
                <a:gd name="connsiteY120" fmla="*/ 1234499 h 3608240"/>
                <a:gd name="connsiteX121" fmla="*/ 199160 w 4242645"/>
                <a:gd name="connsiteY121" fmla="*/ 1377221 h 3608240"/>
                <a:gd name="connsiteX122" fmla="*/ 221432 w 4242645"/>
                <a:gd name="connsiteY122" fmla="*/ 1562214 h 3608240"/>
                <a:gd name="connsiteX123" fmla="*/ 244612 w 4242645"/>
                <a:gd name="connsiteY123" fmla="*/ 1584032 h 3608240"/>
                <a:gd name="connsiteX124" fmla="*/ 508239 w 4242645"/>
                <a:gd name="connsiteY124" fmla="*/ 1584032 h 3608240"/>
                <a:gd name="connsiteX125" fmla="*/ 529147 w 4242645"/>
                <a:gd name="connsiteY125" fmla="*/ 1563123 h 3608240"/>
                <a:gd name="connsiteX126" fmla="*/ 528692 w 4242645"/>
                <a:gd name="connsiteY126" fmla="*/ 1395856 h 3608240"/>
                <a:gd name="connsiteX127" fmla="*/ 528692 w 4242645"/>
                <a:gd name="connsiteY127" fmla="*/ 1226317 h 3608240"/>
                <a:gd name="connsiteX128" fmla="*/ 508239 w 4242645"/>
                <a:gd name="connsiteY128" fmla="*/ 1205864 h 3608240"/>
                <a:gd name="connsiteX129" fmla="*/ 1006857 w 4242645"/>
                <a:gd name="connsiteY129" fmla="*/ 1193137 h 3608240"/>
                <a:gd name="connsiteX130" fmla="*/ 929132 w 4242645"/>
                <a:gd name="connsiteY130" fmla="*/ 1196319 h 3608240"/>
                <a:gd name="connsiteX131" fmla="*/ 625962 w 4242645"/>
                <a:gd name="connsiteY131" fmla="*/ 1202682 h 3608240"/>
                <a:gd name="connsiteX132" fmla="*/ 606871 w 4242645"/>
                <a:gd name="connsiteY132" fmla="*/ 1221773 h 3608240"/>
                <a:gd name="connsiteX133" fmla="*/ 606871 w 4242645"/>
                <a:gd name="connsiteY133" fmla="*/ 1564942 h 3608240"/>
                <a:gd name="connsiteX134" fmla="*/ 625962 w 4242645"/>
                <a:gd name="connsiteY134" fmla="*/ 1584032 h 3608240"/>
                <a:gd name="connsiteX135" fmla="*/ 813228 w 4242645"/>
                <a:gd name="connsiteY135" fmla="*/ 1583577 h 3608240"/>
                <a:gd name="connsiteX136" fmla="*/ 1002312 w 4242645"/>
                <a:gd name="connsiteY136" fmla="*/ 1583577 h 3608240"/>
                <a:gd name="connsiteX137" fmla="*/ 1020492 w 4242645"/>
                <a:gd name="connsiteY137" fmla="*/ 1569032 h 3608240"/>
                <a:gd name="connsiteX138" fmla="*/ 1020492 w 4242645"/>
                <a:gd name="connsiteY138" fmla="*/ 1206318 h 3608240"/>
                <a:gd name="connsiteX139" fmla="*/ 1006857 w 4242645"/>
                <a:gd name="connsiteY139" fmla="*/ 1193137 h 3608240"/>
                <a:gd name="connsiteX140" fmla="*/ 1500908 w 4242645"/>
                <a:gd name="connsiteY140" fmla="*/ 1180276 h 3608240"/>
                <a:gd name="connsiteX141" fmla="*/ 1485930 w 4242645"/>
                <a:gd name="connsiteY141" fmla="*/ 1180411 h 3608240"/>
                <a:gd name="connsiteX142" fmla="*/ 1321844 w 4242645"/>
                <a:gd name="connsiteY142" fmla="*/ 1186319 h 3608240"/>
                <a:gd name="connsiteX143" fmla="*/ 1119579 w 4242645"/>
                <a:gd name="connsiteY143" fmla="*/ 1189955 h 3608240"/>
                <a:gd name="connsiteX144" fmla="*/ 1100490 w 4242645"/>
                <a:gd name="connsiteY144" fmla="*/ 1208591 h 3608240"/>
                <a:gd name="connsiteX145" fmla="*/ 1100944 w 4242645"/>
                <a:gd name="connsiteY145" fmla="*/ 1564942 h 3608240"/>
                <a:gd name="connsiteX146" fmla="*/ 1119579 w 4242645"/>
                <a:gd name="connsiteY146" fmla="*/ 1584032 h 3608240"/>
                <a:gd name="connsiteX147" fmla="*/ 1306845 w 4242645"/>
                <a:gd name="connsiteY147" fmla="*/ 1583577 h 3608240"/>
                <a:gd name="connsiteX148" fmla="*/ 1492747 w 4242645"/>
                <a:gd name="connsiteY148" fmla="*/ 1584032 h 3608240"/>
                <a:gd name="connsiteX149" fmla="*/ 1512293 w 4242645"/>
                <a:gd name="connsiteY149" fmla="*/ 1564487 h 3608240"/>
                <a:gd name="connsiteX150" fmla="*/ 1511838 w 4242645"/>
                <a:gd name="connsiteY150" fmla="*/ 1204501 h 3608240"/>
                <a:gd name="connsiteX151" fmla="*/ 1500908 w 4242645"/>
                <a:gd name="connsiteY151" fmla="*/ 1180276 h 3608240"/>
                <a:gd name="connsiteX152" fmla="*/ 1992729 w 4242645"/>
                <a:gd name="connsiteY152" fmla="*/ 1169047 h 3608240"/>
                <a:gd name="connsiteX153" fmla="*/ 1744101 w 4242645"/>
                <a:gd name="connsiteY153" fmla="*/ 1174502 h 3608240"/>
                <a:gd name="connsiteX154" fmla="*/ 1611834 w 4242645"/>
                <a:gd name="connsiteY154" fmla="*/ 1177683 h 3608240"/>
                <a:gd name="connsiteX155" fmla="*/ 1591835 w 4242645"/>
                <a:gd name="connsiteY155" fmla="*/ 1197682 h 3608240"/>
                <a:gd name="connsiteX156" fmla="*/ 1591835 w 4242645"/>
                <a:gd name="connsiteY156" fmla="*/ 1564033 h 3608240"/>
                <a:gd name="connsiteX157" fmla="*/ 1611379 w 4242645"/>
                <a:gd name="connsiteY157" fmla="*/ 1584032 h 3608240"/>
                <a:gd name="connsiteX158" fmla="*/ 1985911 w 4242645"/>
                <a:gd name="connsiteY158" fmla="*/ 1584032 h 3608240"/>
                <a:gd name="connsiteX159" fmla="*/ 2005910 w 4242645"/>
                <a:gd name="connsiteY159" fmla="*/ 1564487 h 3608240"/>
                <a:gd name="connsiteX160" fmla="*/ 2005456 w 4242645"/>
                <a:gd name="connsiteY160" fmla="*/ 1377221 h 3608240"/>
                <a:gd name="connsiteX161" fmla="*/ 2005456 w 4242645"/>
                <a:gd name="connsiteY161" fmla="*/ 1184955 h 3608240"/>
                <a:gd name="connsiteX162" fmla="*/ 1992729 w 4242645"/>
                <a:gd name="connsiteY162" fmla="*/ 1169047 h 3608240"/>
                <a:gd name="connsiteX163" fmla="*/ 2476802 w 4242645"/>
                <a:gd name="connsiteY163" fmla="*/ 1156775 h 3608240"/>
                <a:gd name="connsiteX164" fmla="*/ 2211811 w 4242645"/>
                <a:gd name="connsiteY164" fmla="*/ 1163593 h 3608240"/>
                <a:gd name="connsiteX165" fmla="*/ 2086817 w 4242645"/>
                <a:gd name="connsiteY165" fmla="*/ 1167229 h 3608240"/>
                <a:gd name="connsiteX166" fmla="*/ 2085908 w 4242645"/>
                <a:gd name="connsiteY166" fmla="*/ 1178138 h 3608240"/>
                <a:gd name="connsiteX167" fmla="*/ 2085908 w 4242645"/>
                <a:gd name="connsiteY167" fmla="*/ 1569032 h 3608240"/>
                <a:gd name="connsiteX168" fmla="*/ 2104997 w 4242645"/>
                <a:gd name="connsiteY168" fmla="*/ 1584032 h 3608240"/>
                <a:gd name="connsiteX169" fmla="*/ 2477711 w 4242645"/>
                <a:gd name="connsiteY169" fmla="*/ 1584486 h 3608240"/>
                <a:gd name="connsiteX170" fmla="*/ 2497255 w 4242645"/>
                <a:gd name="connsiteY170" fmla="*/ 1564487 h 3608240"/>
                <a:gd name="connsiteX171" fmla="*/ 2497255 w 4242645"/>
                <a:gd name="connsiteY171" fmla="*/ 1176774 h 3608240"/>
                <a:gd name="connsiteX172" fmla="*/ 2476802 w 4242645"/>
                <a:gd name="connsiteY172" fmla="*/ 1156775 h 3608240"/>
                <a:gd name="connsiteX173" fmla="*/ 2972692 w 4242645"/>
                <a:gd name="connsiteY173" fmla="*/ 1143593 h 3608240"/>
                <a:gd name="connsiteX174" fmla="*/ 2917695 w 4242645"/>
                <a:gd name="connsiteY174" fmla="*/ 1146776 h 3608240"/>
                <a:gd name="connsiteX175" fmla="*/ 2596343 w 4242645"/>
                <a:gd name="connsiteY175" fmla="*/ 1153593 h 3608240"/>
                <a:gd name="connsiteX176" fmla="*/ 2576798 w 4242645"/>
                <a:gd name="connsiteY176" fmla="*/ 1173592 h 3608240"/>
                <a:gd name="connsiteX177" fmla="*/ 2576798 w 4242645"/>
                <a:gd name="connsiteY177" fmla="*/ 1564942 h 3608240"/>
                <a:gd name="connsiteX178" fmla="*/ 2596797 w 4242645"/>
                <a:gd name="connsiteY178" fmla="*/ 1584486 h 3608240"/>
                <a:gd name="connsiteX179" fmla="*/ 2779063 w 4242645"/>
                <a:gd name="connsiteY179" fmla="*/ 1584486 h 3608240"/>
                <a:gd name="connsiteX180" fmla="*/ 2809972 w 4242645"/>
                <a:gd name="connsiteY180" fmla="*/ 1562669 h 3608240"/>
                <a:gd name="connsiteX181" fmla="*/ 2953148 w 4242645"/>
                <a:gd name="connsiteY181" fmla="*/ 1194046 h 3608240"/>
                <a:gd name="connsiteX182" fmla="*/ 2972692 w 4242645"/>
                <a:gd name="connsiteY182" fmla="*/ 1143593 h 3608240"/>
                <a:gd name="connsiteX183" fmla="*/ 4116741 w 4242645"/>
                <a:gd name="connsiteY183" fmla="*/ 0 h 3608240"/>
                <a:gd name="connsiteX184" fmla="*/ 4129922 w 4242645"/>
                <a:gd name="connsiteY184" fmla="*/ 0 h 3608240"/>
                <a:gd name="connsiteX185" fmla="*/ 4139013 w 4242645"/>
                <a:gd name="connsiteY185" fmla="*/ 4091 h 3608240"/>
                <a:gd name="connsiteX186" fmla="*/ 4239009 w 4242645"/>
                <a:gd name="connsiteY186" fmla="*/ 102723 h 3608240"/>
                <a:gd name="connsiteX187" fmla="*/ 4242645 w 4242645"/>
                <a:gd name="connsiteY187" fmla="*/ 109996 h 3608240"/>
                <a:gd name="connsiteX188" fmla="*/ 4242645 w 4242645"/>
                <a:gd name="connsiteY188" fmla="*/ 126359 h 3608240"/>
                <a:gd name="connsiteX189" fmla="*/ 4237645 w 4242645"/>
                <a:gd name="connsiteY189" fmla="*/ 143631 h 3608240"/>
                <a:gd name="connsiteX190" fmla="*/ 4136286 w 4242645"/>
                <a:gd name="connsiteY190" fmla="*/ 238173 h 3608240"/>
                <a:gd name="connsiteX191" fmla="*/ 3752209 w 4242645"/>
                <a:gd name="connsiteY191" fmla="*/ 303626 h 3608240"/>
                <a:gd name="connsiteX192" fmla="*/ 3573125 w 4242645"/>
                <a:gd name="connsiteY192" fmla="*/ 333624 h 3608240"/>
                <a:gd name="connsiteX193" fmla="*/ 3549944 w 4242645"/>
                <a:gd name="connsiteY193" fmla="*/ 352714 h 3608240"/>
                <a:gd name="connsiteX194" fmla="*/ 3372677 w 4242645"/>
                <a:gd name="connsiteY194" fmla="*/ 810879 h 3608240"/>
                <a:gd name="connsiteX195" fmla="*/ 2821335 w 4242645"/>
                <a:gd name="connsiteY195" fmla="*/ 2222189 h 3608240"/>
                <a:gd name="connsiteX196" fmla="*/ 2644069 w 4242645"/>
                <a:gd name="connsiteY196" fmla="*/ 2674900 h 3608240"/>
                <a:gd name="connsiteX197" fmla="*/ 2651795 w 4242645"/>
                <a:gd name="connsiteY197" fmla="*/ 2706716 h 3608240"/>
                <a:gd name="connsiteX198" fmla="*/ 2918149 w 4242645"/>
                <a:gd name="connsiteY198" fmla="*/ 2914891 h 3608240"/>
                <a:gd name="connsiteX199" fmla="*/ 3093143 w 4242645"/>
                <a:gd name="connsiteY199" fmla="*/ 3140791 h 3608240"/>
                <a:gd name="connsiteX200" fmla="*/ 3105869 w 4242645"/>
                <a:gd name="connsiteY200" fmla="*/ 3343965 h 3608240"/>
                <a:gd name="connsiteX201" fmla="*/ 3055871 w 4242645"/>
                <a:gd name="connsiteY201" fmla="*/ 3440325 h 3608240"/>
                <a:gd name="connsiteX202" fmla="*/ 2885423 w 4242645"/>
                <a:gd name="connsiteY202" fmla="*/ 3576684 h 3608240"/>
                <a:gd name="connsiteX203" fmla="*/ 2871787 w 4242645"/>
                <a:gd name="connsiteY203" fmla="*/ 3584411 h 3608240"/>
                <a:gd name="connsiteX204" fmla="*/ 2930780 w 4242645"/>
                <a:gd name="connsiteY204" fmla="*/ 3608240 h 3608240"/>
                <a:gd name="connsiteX205" fmla="*/ 2700527 w 4242645"/>
                <a:gd name="connsiteY205" fmla="*/ 3608240 h 3608240"/>
                <a:gd name="connsiteX206" fmla="*/ 2699975 w 4242645"/>
                <a:gd name="connsiteY206" fmla="*/ 3607137 h 3608240"/>
                <a:gd name="connsiteX207" fmla="*/ 2316149 w 4242645"/>
                <a:gd name="connsiteY207" fmla="*/ 3608240 h 3608240"/>
                <a:gd name="connsiteX208" fmla="*/ 171673 w 4242645"/>
                <a:gd name="connsiteY208" fmla="*/ 3608240 h 3608240"/>
                <a:gd name="connsiteX209" fmla="*/ 148224 w 4242645"/>
                <a:gd name="connsiteY209" fmla="*/ 3602876 h 3608240"/>
                <a:gd name="connsiteX210" fmla="*/ 80982 w 4242645"/>
                <a:gd name="connsiteY210" fmla="*/ 3502141 h 3608240"/>
                <a:gd name="connsiteX211" fmla="*/ 166888 w 4242645"/>
                <a:gd name="connsiteY211" fmla="*/ 3383055 h 3608240"/>
                <a:gd name="connsiteX212" fmla="*/ 205977 w 4242645"/>
                <a:gd name="connsiteY212" fmla="*/ 3378964 h 3608240"/>
                <a:gd name="connsiteX213" fmla="*/ 550965 w 4242645"/>
                <a:gd name="connsiteY213" fmla="*/ 3377600 h 3608240"/>
                <a:gd name="connsiteX214" fmla="*/ 1582290 w 4242645"/>
                <a:gd name="connsiteY214" fmla="*/ 3374873 h 3608240"/>
                <a:gd name="connsiteX215" fmla="*/ 2698157 w 4242645"/>
                <a:gd name="connsiteY215" fmla="*/ 3371236 h 3608240"/>
                <a:gd name="connsiteX216" fmla="*/ 2798608 w 4242645"/>
                <a:gd name="connsiteY216" fmla="*/ 3364873 h 3608240"/>
                <a:gd name="connsiteX217" fmla="*/ 2875878 w 4242645"/>
                <a:gd name="connsiteY217" fmla="*/ 3243514 h 3608240"/>
                <a:gd name="connsiteX218" fmla="*/ 2793154 w 4242645"/>
                <a:gd name="connsiteY218" fmla="*/ 3115792 h 3608240"/>
                <a:gd name="connsiteX219" fmla="*/ 2384079 w 4242645"/>
                <a:gd name="connsiteY219" fmla="*/ 2794440 h 3608240"/>
                <a:gd name="connsiteX220" fmla="*/ 2324535 w 4242645"/>
                <a:gd name="connsiteY220" fmla="*/ 2780350 h 3608240"/>
                <a:gd name="connsiteX221" fmla="*/ 2124997 w 4242645"/>
                <a:gd name="connsiteY221" fmla="*/ 2763987 h 3608240"/>
                <a:gd name="connsiteX222" fmla="*/ 1978184 w 4242645"/>
                <a:gd name="connsiteY222" fmla="*/ 2753078 h 3608240"/>
                <a:gd name="connsiteX223" fmla="*/ 1793645 w 4242645"/>
                <a:gd name="connsiteY223" fmla="*/ 2737625 h 3608240"/>
                <a:gd name="connsiteX224" fmla="*/ 1650014 w 4242645"/>
                <a:gd name="connsiteY224" fmla="*/ 2726262 h 3608240"/>
                <a:gd name="connsiteX225" fmla="*/ 1500020 w 4242645"/>
                <a:gd name="connsiteY225" fmla="*/ 2713989 h 3608240"/>
                <a:gd name="connsiteX226" fmla="*/ 1360025 w 4242645"/>
                <a:gd name="connsiteY226" fmla="*/ 2703080 h 3608240"/>
                <a:gd name="connsiteX227" fmla="*/ 1165487 w 4242645"/>
                <a:gd name="connsiteY227" fmla="*/ 2687172 h 3608240"/>
                <a:gd name="connsiteX228" fmla="*/ 1025492 w 4242645"/>
                <a:gd name="connsiteY228" fmla="*/ 2676263 h 3608240"/>
                <a:gd name="connsiteX229" fmla="*/ 832773 w 4242645"/>
                <a:gd name="connsiteY229" fmla="*/ 2660355 h 3608240"/>
                <a:gd name="connsiteX230" fmla="*/ 690959 w 4242645"/>
                <a:gd name="connsiteY230" fmla="*/ 2649446 h 3608240"/>
                <a:gd name="connsiteX231" fmla="*/ 499603 w 4242645"/>
                <a:gd name="connsiteY231" fmla="*/ 2633992 h 3608240"/>
                <a:gd name="connsiteX232" fmla="*/ 354608 w 4242645"/>
                <a:gd name="connsiteY232" fmla="*/ 2623084 h 3608240"/>
                <a:gd name="connsiteX233" fmla="*/ 260975 w 4242645"/>
                <a:gd name="connsiteY233" fmla="*/ 2613993 h 3608240"/>
                <a:gd name="connsiteX234" fmla="*/ 160979 w 4242645"/>
                <a:gd name="connsiteY234" fmla="*/ 2500815 h 3608240"/>
                <a:gd name="connsiteX235" fmla="*/ 138708 w 4242645"/>
                <a:gd name="connsiteY235" fmla="*/ 2317186 h 3608240"/>
                <a:gd name="connsiteX236" fmla="*/ 121435 w 4242645"/>
                <a:gd name="connsiteY236" fmla="*/ 2167646 h 3608240"/>
                <a:gd name="connsiteX237" fmla="*/ 99163 w 4242645"/>
                <a:gd name="connsiteY237" fmla="*/ 1987198 h 3608240"/>
                <a:gd name="connsiteX238" fmla="*/ 81891 w 4242645"/>
                <a:gd name="connsiteY238" fmla="*/ 1839476 h 3608240"/>
                <a:gd name="connsiteX239" fmla="*/ 59619 w 4242645"/>
                <a:gd name="connsiteY239" fmla="*/ 1659029 h 3608240"/>
                <a:gd name="connsiteX240" fmla="*/ 41893 w 4242645"/>
                <a:gd name="connsiteY240" fmla="*/ 1511307 h 3608240"/>
                <a:gd name="connsiteX241" fmla="*/ 19620 w 4242645"/>
                <a:gd name="connsiteY241" fmla="*/ 1329495 h 3608240"/>
                <a:gd name="connsiteX242" fmla="*/ 76 w 4242645"/>
                <a:gd name="connsiteY242" fmla="*/ 1157229 h 3608240"/>
                <a:gd name="connsiteX243" fmla="*/ 110981 w 4242645"/>
                <a:gd name="connsiteY243" fmla="*/ 1036324 h 3608240"/>
                <a:gd name="connsiteX244" fmla="*/ 425969 w 4242645"/>
                <a:gd name="connsiteY244" fmla="*/ 1028598 h 3608240"/>
                <a:gd name="connsiteX245" fmla="*/ 705958 w 4242645"/>
                <a:gd name="connsiteY245" fmla="*/ 1021780 h 3608240"/>
                <a:gd name="connsiteX246" fmla="*/ 959586 w 4242645"/>
                <a:gd name="connsiteY246" fmla="*/ 1015416 h 3608240"/>
                <a:gd name="connsiteX247" fmla="*/ 1239575 w 4242645"/>
                <a:gd name="connsiteY247" fmla="*/ 1008599 h 3608240"/>
                <a:gd name="connsiteX248" fmla="*/ 1491384 w 4242645"/>
                <a:gd name="connsiteY248" fmla="*/ 1002236 h 3608240"/>
                <a:gd name="connsiteX249" fmla="*/ 1771374 w 4242645"/>
                <a:gd name="connsiteY249" fmla="*/ 995417 h 3608240"/>
                <a:gd name="connsiteX250" fmla="*/ 2023183 w 4242645"/>
                <a:gd name="connsiteY250" fmla="*/ 989054 h 3608240"/>
                <a:gd name="connsiteX251" fmla="*/ 2304990 w 4242645"/>
                <a:gd name="connsiteY251" fmla="*/ 982236 h 3608240"/>
                <a:gd name="connsiteX252" fmla="*/ 2556799 w 4242645"/>
                <a:gd name="connsiteY252" fmla="*/ 975873 h 3608240"/>
                <a:gd name="connsiteX253" fmla="*/ 2834971 w 4242645"/>
                <a:gd name="connsiteY253" fmla="*/ 969055 h 3608240"/>
                <a:gd name="connsiteX254" fmla="*/ 3038599 w 4242645"/>
                <a:gd name="connsiteY254" fmla="*/ 963600 h 3608240"/>
                <a:gd name="connsiteX255" fmla="*/ 3066325 w 4242645"/>
                <a:gd name="connsiteY255" fmla="*/ 944511 h 3608240"/>
                <a:gd name="connsiteX256" fmla="*/ 3221319 w 4242645"/>
                <a:gd name="connsiteY256" fmla="*/ 546798 h 3608240"/>
                <a:gd name="connsiteX257" fmla="*/ 3353133 w 4242645"/>
                <a:gd name="connsiteY257" fmla="*/ 207720 h 3608240"/>
                <a:gd name="connsiteX258" fmla="*/ 3470856 w 4242645"/>
                <a:gd name="connsiteY258" fmla="*/ 110905 h 3608240"/>
                <a:gd name="connsiteX259" fmla="*/ 3879477 w 4242645"/>
                <a:gd name="connsiteY259" fmla="*/ 41362 h 3608240"/>
                <a:gd name="connsiteX260" fmla="*/ 4107651 w 4242645"/>
                <a:gd name="connsiteY260" fmla="*/ 3636 h 3608240"/>
                <a:gd name="connsiteX261" fmla="*/ 4116741 w 4242645"/>
                <a:gd name="connsiteY261" fmla="*/ 0 h 3608240"/>
                <a:gd name="connsiteX0" fmla="*/ 1114126 w 4242645"/>
                <a:gd name="connsiteY0" fmla="*/ 2128556 h 3608240"/>
                <a:gd name="connsiteX1" fmla="*/ 1100490 w 4242645"/>
                <a:gd name="connsiteY1" fmla="*/ 2145374 h 3608240"/>
                <a:gd name="connsiteX2" fmla="*/ 1100490 w 4242645"/>
                <a:gd name="connsiteY2" fmla="*/ 2332640 h 3608240"/>
                <a:gd name="connsiteX3" fmla="*/ 1100490 w 4242645"/>
                <a:gd name="connsiteY3" fmla="*/ 2438545 h 3608240"/>
                <a:gd name="connsiteX4" fmla="*/ 1111398 w 4242645"/>
                <a:gd name="connsiteY4" fmla="*/ 2453090 h 3608240"/>
                <a:gd name="connsiteX5" fmla="*/ 1325481 w 4242645"/>
                <a:gd name="connsiteY5" fmla="*/ 2469908 h 3608240"/>
                <a:gd name="connsiteX6" fmla="*/ 1429114 w 4242645"/>
                <a:gd name="connsiteY6" fmla="*/ 2478544 h 3608240"/>
                <a:gd name="connsiteX7" fmla="*/ 1510474 w 4242645"/>
                <a:gd name="connsiteY7" fmla="*/ 2483543 h 3608240"/>
                <a:gd name="connsiteX8" fmla="*/ 1510474 w 4242645"/>
                <a:gd name="connsiteY8" fmla="*/ 2129920 h 3608240"/>
                <a:gd name="connsiteX9" fmla="*/ 1501838 w 4242645"/>
                <a:gd name="connsiteY9" fmla="*/ 2129011 h 3608240"/>
                <a:gd name="connsiteX10" fmla="*/ 1114126 w 4242645"/>
                <a:gd name="connsiteY10" fmla="*/ 2128556 h 3608240"/>
                <a:gd name="connsiteX11" fmla="*/ 2477256 w 4242645"/>
                <a:gd name="connsiteY11" fmla="*/ 2128102 h 3608240"/>
                <a:gd name="connsiteX12" fmla="*/ 2105907 w 4242645"/>
                <a:gd name="connsiteY12" fmla="*/ 2128556 h 3608240"/>
                <a:gd name="connsiteX13" fmla="*/ 2087271 w 4242645"/>
                <a:gd name="connsiteY13" fmla="*/ 2129466 h 3608240"/>
                <a:gd name="connsiteX14" fmla="*/ 2086362 w 4242645"/>
                <a:gd name="connsiteY14" fmla="*/ 2141738 h 3608240"/>
                <a:gd name="connsiteX15" fmla="*/ 2085908 w 4242645"/>
                <a:gd name="connsiteY15" fmla="*/ 2516269 h 3608240"/>
                <a:gd name="connsiteX16" fmla="*/ 2101361 w 4242645"/>
                <a:gd name="connsiteY16" fmla="*/ 2532178 h 3608240"/>
                <a:gd name="connsiteX17" fmla="*/ 2229993 w 4242645"/>
                <a:gd name="connsiteY17" fmla="*/ 2542177 h 3608240"/>
                <a:gd name="connsiteX18" fmla="*/ 2420441 w 4242645"/>
                <a:gd name="connsiteY18" fmla="*/ 2557631 h 3608240"/>
                <a:gd name="connsiteX19" fmla="*/ 2423167 w 4242645"/>
                <a:gd name="connsiteY19" fmla="*/ 2552177 h 3608240"/>
                <a:gd name="connsiteX20" fmla="*/ 2493165 w 4242645"/>
                <a:gd name="connsiteY20" fmla="*/ 2371729 h 3608240"/>
                <a:gd name="connsiteX21" fmla="*/ 2496347 w 4242645"/>
                <a:gd name="connsiteY21" fmla="*/ 2350820 h 3608240"/>
                <a:gd name="connsiteX22" fmla="*/ 2497255 w 4242645"/>
                <a:gd name="connsiteY22" fmla="*/ 2148555 h 3608240"/>
                <a:gd name="connsiteX23" fmla="*/ 2477256 w 4242645"/>
                <a:gd name="connsiteY23" fmla="*/ 2128102 h 3608240"/>
                <a:gd name="connsiteX24" fmla="*/ 1610016 w 4242645"/>
                <a:gd name="connsiteY24" fmla="*/ 2128102 h 3608240"/>
                <a:gd name="connsiteX25" fmla="*/ 1591380 w 4242645"/>
                <a:gd name="connsiteY25" fmla="*/ 2147192 h 3608240"/>
                <a:gd name="connsiteX26" fmla="*/ 1591835 w 4242645"/>
                <a:gd name="connsiteY26" fmla="*/ 2278096 h 3608240"/>
                <a:gd name="connsiteX27" fmla="*/ 1591835 w 4242645"/>
                <a:gd name="connsiteY27" fmla="*/ 2473544 h 3608240"/>
                <a:gd name="connsiteX28" fmla="*/ 1604107 w 4242645"/>
                <a:gd name="connsiteY28" fmla="*/ 2492179 h 3608240"/>
                <a:gd name="connsiteX29" fmla="*/ 1699558 w 4242645"/>
                <a:gd name="connsiteY29" fmla="*/ 2498997 h 3608240"/>
                <a:gd name="connsiteX30" fmla="*/ 1836371 w 4242645"/>
                <a:gd name="connsiteY30" fmla="*/ 2509906 h 3608240"/>
                <a:gd name="connsiteX31" fmla="*/ 1986366 w 4242645"/>
                <a:gd name="connsiteY31" fmla="*/ 2522633 h 3608240"/>
                <a:gd name="connsiteX32" fmla="*/ 2005456 w 4242645"/>
                <a:gd name="connsiteY32" fmla="*/ 2504451 h 3608240"/>
                <a:gd name="connsiteX33" fmla="*/ 2005456 w 4242645"/>
                <a:gd name="connsiteY33" fmla="*/ 2146283 h 3608240"/>
                <a:gd name="connsiteX34" fmla="*/ 1986366 w 4242645"/>
                <a:gd name="connsiteY34" fmla="*/ 2128102 h 3608240"/>
                <a:gd name="connsiteX35" fmla="*/ 1799100 w 4242645"/>
                <a:gd name="connsiteY35" fmla="*/ 2128556 h 3608240"/>
                <a:gd name="connsiteX36" fmla="*/ 1610016 w 4242645"/>
                <a:gd name="connsiteY36" fmla="*/ 2128102 h 3608240"/>
                <a:gd name="connsiteX37" fmla="*/ 623235 w 4242645"/>
                <a:gd name="connsiteY37" fmla="*/ 2128102 h 3608240"/>
                <a:gd name="connsiteX38" fmla="*/ 606871 w 4242645"/>
                <a:gd name="connsiteY38" fmla="*/ 2144465 h 3608240"/>
                <a:gd name="connsiteX39" fmla="*/ 606871 w 4242645"/>
                <a:gd name="connsiteY39" fmla="*/ 2170828 h 3608240"/>
                <a:gd name="connsiteX40" fmla="*/ 606871 w 4242645"/>
                <a:gd name="connsiteY40" fmla="*/ 2391274 h 3608240"/>
                <a:gd name="connsiteX41" fmla="*/ 626417 w 4242645"/>
                <a:gd name="connsiteY41" fmla="*/ 2413545 h 3608240"/>
                <a:gd name="connsiteX42" fmla="*/ 669142 w 4242645"/>
                <a:gd name="connsiteY42" fmla="*/ 2416727 h 3608240"/>
                <a:gd name="connsiteX43" fmla="*/ 855044 w 4242645"/>
                <a:gd name="connsiteY43" fmla="*/ 2432635 h 3608240"/>
                <a:gd name="connsiteX44" fmla="*/ 1001857 w 4242645"/>
                <a:gd name="connsiteY44" fmla="*/ 2443545 h 3608240"/>
                <a:gd name="connsiteX45" fmla="*/ 1020492 w 4242645"/>
                <a:gd name="connsiteY45" fmla="*/ 2428091 h 3608240"/>
                <a:gd name="connsiteX46" fmla="*/ 1020039 w 4242645"/>
                <a:gd name="connsiteY46" fmla="*/ 2144465 h 3608240"/>
                <a:gd name="connsiteX47" fmla="*/ 1002766 w 4242645"/>
                <a:gd name="connsiteY47" fmla="*/ 2128102 h 3608240"/>
                <a:gd name="connsiteX48" fmla="*/ 813682 w 4242645"/>
                <a:gd name="connsiteY48" fmla="*/ 2128556 h 3608240"/>
                <a:gd name="connsiteX49" fmla="*/ 623235 w 4242645"/>
                <a:gd name="connsiteY49" fmla="*/ 2128102 h 3608240"/>
                <a:gd name="connsiteX50" fmla="*/ 511421 w 4242645"/>
                <a:gd name="connsiteY50" fmla="*/ 2128102 h 3608240"/>
                <a:gd name="connsiteX51" fmla="*/ 372335 w 4242645"/>
                <a:gd name="connsiteY51" fmla="*/ 2128556 h 3608240"/>
                <a:gd name="connsiteX52" fmla="*/ 292338 w 4242645"/>
                <a:gd name="connsiteY52" fmla="*/ 2128556 h 3608240"/>
                <a:gd name="connsiteX53" fmla="*/ 292338 w 4242645"/>
                <a:gd name="connsiteY53" fmla="*/ 2142192 h 3608240"/>
                <a:gd name="connsiteX54" fmla="*/ 318246 w 4242645"/>
                <a:gd name="connsiteY54" fmla="*/ 2359911 h 3608240"/>
                <a:gd name="connsiteX55" fmla="*/ 352790 w 4242645"/>
                <a:gd name="connsiteY55" fmla="*/ 2392637 h 3608240"/>
                <a:gd name="connsiteX56" fmla="*/ 355972 w 4242645"/>
                <a:gd name="connsiteY56" fmla="*/ 2392637 h 3608240"/>
                <a:gd name="connsiteX57" fmla="*/ 510512 w 4242645"/>
                <a:gd name="connsiteY57" fmla="*/ 2405364 h 3608240"/>
                <a:gd name="connsiteX58" fmla="*/ 528692 w 4242645"/>
                <a:gd name="connsiteY58" fmla="*/ 2389910 h 3608240"/>
                <a:gd name="connsiteX59" fmla="*/ 529147 w 4242645"/>
                <a:gd name="connsiteY59" fmla="*/ 2144919 h 3608240"/>
                <a:gd name="connsiteX60" fmla="*/ 511421 w 4242645"/>
                <a:gd name="connsiteY60" fmla="*/ 2128102 h 3608240"/>
                <a:gd name="connsiteX61" fmla="*/ 2087725 w 4242645"/>
                <a:gd name="connsiteY61" fmla="*/ 1664483 h 3608240"/>
                <a:gd name="connsiteX62" fmla="*/ 2087725 w 4242645"/>
                <a:gd name="connsiteY62" fmla="*/ 2048105 h 3608240"/>
                <a:gd name="connsiteX63" fmla="*/ 2105452 w 4242645"/>
                <a:gd name="connsiteY63" fmla="*/ 2048105 h 3608240"/>
                <a:gd name="connsiteX64" fmla="*/ 2476802 w 4242645"/>
                <a:gd name="connsiteY64" fmla="*/ 2048560 h 3608240"/>
                <a:gd name="connsiteX65" fmla="*/ 2496801 w 4242645"/>
                <a:gd name="connsiteY65" fmla="*/ 2028105 h 3608240"/>
                <a:gd name="connsiteX66" fmla="*/ 2496801 w 4242645"/>
                <a:gd name="connsiteY66" fmla="*/ 1681755 h 3608240"/>
                <a:gd name="connsiteX67" fmla="*/ 2496801 w 4242645"/>
                <a:gd name="connsiteY67" fmla="*/ 1664483 h 3608240"/>
                <a:gd name="connsiteX68" fmla="*/ 2087725 w 4242645"/>
                <a:gd name="connsiteY68" fmla="*/ 1664483 h 3608240"/>
                <a:gd name="connsiteX69" fmla="*/ 2587707 w 4242645"/>
                <a:gd name="connsiteY69" fmla="*/ 1662665 h 3608240"/>
                <a:gd name="connsiteX70" fmla="*/ 2577253 w 4242645"/>
                <a:gd name="connsiteY70" fmla="*/ 1674937 h 3608240"/>
                <a:gd name="connsiteX71" fmla="*/ 2576798 w 4242645"/>
                <a:gd name="connsiteY71" fmla="*/ 2034469 h 3608240"/>
                <a:gd name="connsiteX72" fmla="*/ 2580434 w 4242645"/>
                <a:gd name="connsiteY72" fmla="*/ 2046287 h 3608240"/>
                <a:gd name="connsiteX73" fmla="*/ 2625887 w 4242645"/>
                <a:gd name="connsiteY73" fmla="*/ 2032196 h 3608240"/>
                <a:gd name="connsiteX74" fmla="*/ 2754973 w 4242645"/>
                <a:gd name="connsiteY74" fmla="*/ 1701300 h 3608240"/>
                <a:gd name="connsiteX75" fmla="*/ 2769064 w 4242645"/>
                <a:gd name="connsiteY75" fmla="*/ 1665392 h 3608240"/>
                <a:gd name="connsiteX76" fmla="*/ 2761791 w 4242645"/>
                <a:gd name="connsiteY76" fmla="*/ 1662665 h 3608240"/>
                <a:gd name="connsiteX77" fmla="*/ 2587707 w 4242645"/>
                <a:gd name="connsiteY77" fmla="*/ 1662665 h 3608240"/>
                <a:gd name="connsiteX78" fmla="*/ 1117307 w 4242645"/>
                <a:gd name="connsiteY78" fmla="*/ 1662665 h 3608240"/>
                <a:gd name="connsiteX79" fmla="*/ 1100490 w 4242645"/>
                <a:gd name="connsiteY79" fmla="*/ 1679937 h 3608240"/>
                <a:gd name="connsiteX80" fmla="*/ 1100490 w 4242645"/>
                <a:gd name="connsiteY80" fmla="*/ 2031288 h 3608240"/>
                <a:gd name="connsiteX81" fmla="*/ 1118671 w 4242645"/>
                <a:gd name="connsiteY81" fmla="*/ 2048560 h 3608240"/>
                <a:gd name="connsiteX82" fmla="*/ 1493202 w 4242645"/>
                <a:gd name="connsiteY82" fmla="*/ 2048560 h 3608240"/>
                <a:gd name="connsiteX83" fmla="*/ 1511838 w 4242645"/>
                <a:gd name="connsiteY83" fmla="*/ 2030378 h 3608240"/>
                <a:gd name="connsiteX84" fmla="*/ 1511383 w 4242645"/>
                <a:gd name="connsiteY84" fmla="*/ 1682210 h 3608240"/>
                <a:gd name="connsiteX85" fmla="*/ 1511383 w 4242645"/>
                <a:gd name="connsiteY85" fmla="*/ 1664937 h 3608240"/>
                <a:gd name="connsiteX86" fmla="*/ 1495475 w 4242645"/>
                <a:gd name="connsiteY86" fmla="*/ 1662665 h 3608240"/>
                <a:gd name="connsiteX87" fmla="*/ 1117307 w 4242645"/>
                <a:gd name="connsiteY87" fmla="*/ 1662665 h 3608240"/>
                <a:gd name="connsiteX88" fmla="*/ 1609561 w 4242645"/>
                <a:gd name="connsiteY88" fmla="*/ 1662210 h 3608240"/>
                <a:gd name="connsiteX89" fmla="*/ 1591380 w 4242645"/>
                <a:gd name="connsiteY89" fmla="*/ 1680392 h 3608240"/>
                <a:gd name="connsiteX90" fmla="*/ 1591380 w 4242645"/>
                <a:gd name="connsiteY90" fmla="*/ 2030378 h 3608240"/>
                <a:gd name="connsiteX91" fmla="*/ 1610925 w 4242645"/>
                <a:gd name="connsiteY91" fmla="*/ 2048560 h 3608240"/>
                <a:gd name="connsiteX92" fmla="*/ 1798190 w 4242645"/>
                <a:gd name="connsiteY92" fmla="*/ 2048105 h 3608240"/>
                <a:gd name="connsiteX93" fmla="*/ 1987275 w 4242645"/>
                <a:gd name="connsiteY93" fmla="*/ 2048560 h 3608240"/>
                <a:gd name="connsiteX94" fmla="*/ 2005456 w 4242645"/>
                <a:gd name="connsiteY94" fmla="*/ 2030833 h 3608240"/>
                <a:gd name="connsiteX95" fmla="*/ 2005456 w 4242645"/>
                <a:gd name="connsiteY95" fmla="*/ 1680846 h 3608240"/>
                <a:gd name="connsiteX96" fmla="*/ 1987729 w 4242645"/>
                <a:gd name="connsiteY96" fmla="*/ 1662210 h 3608240"/>
                <a:gd name="connsiteX97" fmla="*/ 1609561 w 4242645"/>
                <a:gd name="connsiteY97" fmla="*/ 1662210 h 3608240"/>
                <a:gd name="connsiteX98" fmla="*/ 256430 w 4242645"/>
                <a:gd name="connsiteY98" fmla="*/ 1662210 h 3608240"/>
                <a:gd name="connsiteX99" fmla="*/ 235067 w 4242645"/>
                <a:gd name="connsiteY99" fmla="*/ 1664028 h 3608240"/>
                <a:gd name="connsiteX100" fmla="*/ 242340 w 4242645"/>
                <a:gd name="connsiteY100" fmla="*/ 1732208 h 3608240"/>
                <a:gd name="connsiteX101" fmla="*/ 278248 w 4242645"/>
                <a:gd name="connsiteY101" fmla="*/ 2030378 h 3608240"/>
                <a:gd name="connsiteX102" fmla="*/ 297792 w 4242645"/>
                <a:gd name="connsiteY102" fmla="*/ 2048560 h 3608240"/>
                <a:gd name="connsiteX103" fmla="*/ 506421 w 4242645"/>
                <a:gd name="connsiteY103" fmla="*/ 2048105 h 3608240"/>
                <a:gd name="connsiteX104" fmla="*/ 528692 w 4242645"/>
                <a:gd name="connsiteY104" fmla="*/ 2026288 h 3608240"/>
                <a:gd name="connsiteX105" fmla="*/ 528692 w 4242645"/>
                <a:gd name="connsiteY105" fmla="*/ 1684936 h 3608240"/>
                <a:gd name="connsiteX106" fmla="*/ 506876 w 4242645"/>
                <a:gd name="connsiteY106" fmla="*/ 1662210 h 3608240"/>
                <a:gd name="connsiteX107" fmla="*/ 256430 w 4242645"/>
                <a:gd name="connsiteY107" fmla="*/ 1662210 h 3608240"/>
                <a:gd name="connsiteX108" fmla="*/ 625962 w 4242645"/>
                <a:gd name="connsiteY108" fmla="*/ 1661756 h 3608240"/>
                <a:gd name="connsiteX109" fmla="*/ 606871 w 4242645"/>
                <a:gd name="connsiteY109" fmla="*/ 1680846 h 3608240"/>
                <a:gd name="connsiteX110" fmla="*/ 606871 w 4242645"/>
                <a:gd name="connsiteY110" fmla="*/ 2029015 h 3608240"/>
                <a:gd name="connsiteX111" fmla="*/ 627326 w 4242645"/>
                <a:gd name="connsiteY111" fmla="*/ 2048105 h 3608240"/>
                <a:gd name="connsiteX112" fmla="*/ 814591 w 4242645"/>
                <a:gd name="connsiteY112" fmla="*/ 2047651 h 3608240"/>
                <a:gd name="connsiteX113" fmla="*/ 1003675 w 4242645"/>
                <a:gd name="connsiteY113" fmla="*/ 2048105 h 3608240"/>
                <a:gd name="connsiteX114" fmla="*/ 1020492 w 4242645"/>
                <a:gd name="connsiteY114" fmla="*/ 2031288 h 3608240"/>
                <a:gd name="connsiteX115" fmla="*/ 1020492 w 4242645"/>
                <a:gd name="connsiteY115" fmla="*/ 1679937 h 3608240"/>
                <a:gd name="connsiteX116" fmla="*/ 1002312 w 4242645"/>
                <a:gd name="connsiteY116" fmla="*/ 1661756 h 3608240"/>
                <a:gd name="connsiteX117" fmla="*/ 625962 w 4242645"/>
                <a:gd name="connsiteY117" fmla="*/ 1661756 h 3608240"/>
                <a:gd name="connsiteX118" fmla="*/ 508239 w 4242645"/>
                <a:gd name="connsiteY118" fmla="*/ 1205864 h 3608240"/>
                <a:gd name="connsiteX119" fmla="*/ 201886 w 4242645"/>
                <a:gd name="connsiteY119" fmla="*/ 1213137 h 3608240"/>
                <a:gd name="connsiteX120" fmla="*/ 182342 w 4242645"/>
                <a:gd name="connsiteY120" fmla="*/ 1234499 h 3608240"/>
                <a:gd name="connsiteX121" fmla="*/ 199160 w 4242645"/>
                <a:gd name="connsiteY121" fmla="*/ 1377221 h 3608240"/>
                <a:gd name="connsiteX122" fmla="*/ 221432 w 4242645"/>
                <a:gd name="connsiteY122" fmla="*/ 1562214 h 3608240"/>
                <a:gd name="connsiteX123" fmla="*/ 244612 w 4242645"/>
                <a:gd name="connsiteY123" fmla="*/ 1584032 h 3608240"/>
                <a:gd name="connsiteX124" fmla="*/ 508239 w 4242645"/>
                <a:gd name="connsiteY124" fmla="*/ 1584032 h 3608240"/>
                <a:gd name="connsiteX125" fmla="*/ 529147 w 4242645"/>
                <a:gd name="connsiteY125" fmla="*/ 1563123 h 3608240"/>
                <a:gd name="connsiteX126" fmla="*/ 528692 w 4242645"/>
                <a:gd name="connsiteY126" fmla="*/ 1395856 h 3608240"/>
                <a:gd name="connsiteX127" fmla="*/ 528692 w 4242645"/>
                <a:gd name="connsiteY127" fmla="*/ 1226317 h 3608240"/>
                <a:gd name="connsiteX128" fmla="*/ 508239 w 4242645"/>
                <a:gd name="connsiteY128" fmla="*/ 1205864 h 3608240"/>
                <a:gd name="connsiteX129" fmla="*/ 1006857 w 4242645"/>
                <a:gd name="connsiteY129" fmla="*/ 1193137 h 3608240"/>
                <a:gd name="connsiteX130" fmla="*/ 929132 w 4242645"/>
                <a:gd name="connsiteY130" fmla="*/ 1196319 h 3608240"/>
                <a:gd name="connsiteX131" fmla="*/ 625962 w 4242645"/>
                <a:gd name="connsiteY131" fmla="*/ 1202682 h 3608240"/>
                <a:gd name="connsiteX132" fmla="*/ 606871 w 4242645"/>
                <a:gd name="connsiteY132" fmla="*/ 1221773 h 3608240"/>
                <a:gd name="connsiteX133" fmla="*/ 606871 w 4242645"/>
                <a:gd name="connsiteY133" fmla="*/ 1564942 h 3608240"/>
                <a:gd name="connsiteX134" fmla="*/ 625962 w 4242645"/>
                <a:gd name="connsiteY134" fmla="*/ 1584032 h 3608240"/>
                <a:gd name="connsiteX135" fmla="*/ 813228 w 4242645"/>
                <a:gd name="connsiteY135" fmla="*/ 1583577 h 3608240"/>
                <a:gd name="connsiteX136" fmla="*/ 1002312 w 4242645"/>
                <a:gd name="connsiteY136" fmla="*/ 1583577 h 3608240"/>
                <a:gd name="connsiteX137" fmla="*/ 1020492 w 4242645"/>
                <a:gd name="connsiteY137" fmla="*/ 1569032 h 3608240"/>
                <a:gd name="connsiteX138" fmla="*/ 1020492 w 4242645"/>
                <a:gd name="connsiteY138" fmla="*/ 1206318 h 3608240"/>
                <a:gd name="connsiteX139" fmla="*/ 1006857 w 4242645"/>
                <a:gd name="connsiteY139" fmla="*/ 1193137 h 3608240"/>
                <a:gd name="connsiteX140" fmla="*/ 1500908 w 4242645"/>
                <a:gd name="connsiteY140" fmla="*/ 1180276 h 3608240"/>
                <a:gd name="connsiteX141" fmla="*/ 1485930 w 4242645"/>
                <a:gd name="connsiteY141" fmla="*/ 1180411 h 3608240"/>
                <a:gd name="connsiteX142" fmla="*/ 1321844 w 4242645"/>
                <a:gd name="connsiteY142" fmla="*/ 1186319 h 3608240"/>
                <a:gd name="connsiteX143" fmla="*/ 1119579 w 4242645"/>
                <a:gd name="connsiteY143" fmla="*/ 1189955 h 3608240"/>
                <a:gd name="connsiteX144" fmla="*/ 1100490 w 4242645"/>
                <a:gd name="connsiteY144" fmla="*/ 1208591 h 3608240"/>
                <a:gd name="connsiteX145" fmla="*/ 1100944 w 4242645"/>
                <a:gd name="connsiteY145" fmla="*/ 1564942 h 3608240"/>
                <a:gd name="connsiteX146" fmla="*/ 1119579 w 4242645"/>
                <a:gd name="connsiteY146" fmla="*/ 1584032 h 3608240"/>
                <a:gd name="connsiteX147" fmla="*/ 1306845 w 4242645"/>
                <a:gd name="connsiteY147" fmla="*/ 1583577 h 3608240"/>
                <a:gd name="connsiteX148" fmla="*/ 1492747 w 4242645"/>
                <a:gd name="connsiteY148" fmla="*/ 1584032 h 3608240"/>
                <a:gd name="connsiteX149" fmla="*/ 1512293 w 4242645"/>
                <a:gd name="connsiteY149" fmla="*/ 1564487 h 3608240"/>
                <a:gd name="connsiteX150" fmla="*/ 1511838 w 4242645"/>
                <a:gd name="connsiteY150" fmla="*/ 1204501 h 3608240"/>
                <a:gd name="connsiteX151" fmla="*/ 1500908 w 4242645"/>
                <a:gd name="connsiteY151" fmla="*/ 1180276 h 3608240"/>
                <a:gd name="connsiteX152" fmla="*/ 1992729 w 4242645"/>
                <a:gd name="connsiteY152" fmla="*/ 1169047 h 3608240"/>
                <a:gd name="connsiteX153" fmla="*/ 1744101 w 4242645"/>
                <a:gd name="connsiteY153" fmla="*/ 1174502 h 3608240"/>
                <a:gd name="connsiteX154" fmla="*/ 1611834 w 4242645"/>
                <a:gd name="connsiteY154" fmla="*/ 1177683 h 3608240"/>
                <a:gd name="connsiteX155" fmla="*/ 1591835 w 4242645"/>
                <a:gd name="connsiteY155" fmla="*/ 1197682 h 3608240"/>
                <a:gd name="connsiteX156" fmla="*/ 1591835 w 4242645"/>
                <a:gd name="connsiteY156" fmla="*/ 1564033 h 3608240"/>
                <a:gd name="connsiteX157" fmla="*/ 1611379 w 4242645"/>
                <a:gd name="connsiteY157" fmla="*/ 1584032 h 3608240"/>
                <a:gd name="connsiteX158" fmla="*/ 1985911 w 4242645"/>
                <a:gd name="connsiteY158" fmla="*/ 1584032 h 3608240"/>
                <a:gd name="connsiteX159" fmla="*/ 2005910 w 4242645"/>
                <a:gd name="connsiteY159" fmla="*/ 1564487 h 3608240"/>
                <a:gd name="connsiteX160" fmla="*/ 2005456 w 4242645"/>
                <a:gd name="connsiteY160" fmla="*/ 1377221 h 3608240"/>
                <a:gd name="connsiteX161" fmla="*/ 2005456 w 4242645"/>
                <a:gd name="connsiteY161" fmla="*/ 1184955 h 3608240"/>
                <a:gd name="connsiteX162" fmla="*/ 1992729 w 4242645"/>
                <a:gd name="connsiteY162" fmla="*/ 1169047 h 3608240"/>
                <a:gd name="connsiteX163" fmla="*/ 2476802 w 4242645"/>
                <a:gd name="connsiteY163" fmla="*/ 1156775 h 3608240"/>
                <a:gd name="connsiteX164" fmla="*/ 2211811 w 4242645"/>
                <a:gd name="connsiteY164" fmla="*/ 1163593 h 3608240"/>
                <a:gd name="connsiteX165" fmla="*/ 2086817 w 4242645"/>
                <a:gd name="connsiteY165" fmla="*/ 1167229 h 3608240"/>
                <a:gd name="connsiteX166" fmla="*/ 2085908 w 4242645"/>
                <a:gd name="connsiteY166" fmla="*/ 1178138 h 3608240"/>
                <a:gd name="connsiteX167" fmla="*/ 2085908 w 4242645"/>
                <a:gd name="connsiteY167" fmla="*/ 1569032 h 3608240"/>
                <a:gd name="connsiteX168" fmla="*/ 2104997 w 4242645"/>
                <a:gd name="connsiteY168" fmla="*/ 1584032 h 3608240"/>
                <a:gd name="connsiteX169" fmla="*/ 2477711 w 4242645"/>
                <a:gd name="connsiteY169" fmla="*/ 1584486 h 3608240"/>
                <a:gd name="connsiteX170" fmla="*/ 2497255 w 4242645"/>
                <a:gd name="connsiteY170" fmla="*/ 1564487 h 3608240"/>
                <a:gd name="connsiteX171" fmla="*/ 2497255 w 4242645"/>
                <a:gd name="connsiteY171" fmla="*/ 1176774 h 3608240"/>
                <a:gd name="connsiteX172" fmla="*/ 2476802 w 4242645"/>
                <a:gd name="connsiteY172" fmla="*/ 1156775 h 3608240"/>
                <a:gd name="connsiteX173" fmla="*/ 2972692 w 4242645"/>
                <a:gd name="connsiteY173" fmla="*/ 1143593 h 3608240"/>
                <a:gd name="connsiteX174" fmla="*/ 2917695 w 4242645"/>
                <a:gd name="connsiteY174" fmla="*/ 1146776 h 3608240"/>
                <a:gd name="connsiteX175" fmla="*/ 2596343 w 4242645"/>
                <a:gd name="connsiteY175" fmla="*/ 1153593 h 3608240"/>
                <a:gd name="connsiteX176" fmla="*/ 2576798 w 4242645"/>
                <a:gd name="connsiteY176" fmla="*/ 1173592 h 3608240"/>
                <a:gd name="connsiteX177" fmla="*/ 2576798 w 4242645"/>
                <a:gd name="connsiteY177" fmla="*/ 1564942 h 3608240"/>
                <a:gd name="connsiteX178" fmla="*/ 2596797 w 4242645"/>
                <a:gd name="connsiteY178" fmla="*/ 1584486 h 3608240"/>
                <a:gd name="connsiteX179" fmla="*/ 2779063 w 4242645"/>
                <a:gd name="connsiteY179" fmla="*/ 1584486 h 3608240"/>
                <a:gd name="connsiteX180" fmla="*/ 2809972 w 4242645"/>
                <a:gd name="connsiteY180" fmla="*/ 1562669 h 3608240"/>
                <a:gd name="connsiteX181" fmla="*/ 2953148 w 4242645"/>
                <a:gd name="connsiteY181" fmla="*/ 1194046 h 3608240"/>
                <a:gd name="connsiteX182" fmla="*/ 2972692 w 4242645"/>
                <a:gd name="connsiteY182" fmla="*/ 1143593 h 3608240"/>
                <a:gd name="connsiteX183" fmla="*/ 4116741 w 4242645"/>
                <a:gd name="connsiteY183" fmla="*/ 0 h 3608240"/>
                <a:gd name="connsiteX184" fmla="*/ 4129922 w 4242645"/>
                <a:gd name="connsiteY184" fmla="*/ 0 h 3608240"/>
                <a:gd name="connsiteX185" fmla="*/ 4139013 w 4242645"/>
                <a:gd name="connsiteY185" fmla="*/ 4091 h 3608240"/>
                <a:gd name="connsiteX186" fmla="*/ 4239009 w 4242645"/>
                <a:gd name="connsiteY186" fmla="*/ 102723 h 3608240"/>
                <a:gd name="connsiteX187" fmla="*/ 4242645 w 4242645"/>
                <a:gd name="connsiteY187" fmla="*/ 109996 h 3608240"/>
                <a:gd name="connsiteX188" fmla="*/ 4242645 w 4242645"/>
                <a:gd name="connsiteY188" fmla="*/ 126359 h 3608240"/>
                <a:gd name="connsiteX189" fmla="*/ 4237645 w 4242645"/>
                <a:gd name="connsiteY189" fmla="*/ 143631 h 3608240"/>
                <a:gd name="connsiteX190" fmla="*/ 4136286 w 4242645"/>
                <a:gd name="connsiteY190" fmla="*/ 238173 h 3608240"/>
                <a:gd name="connsiteX191" fmla="*/ 3752209 w 4242645"/>
                <a:gd name="connsiteY191" fmla="*/ 303626 h 3608240"/>
                <a:gd name="connsiteX192" fmla="*/ 3573125 w 4242645"/>
                <a:gd name="connsiteY192" fmla="*/ 333624 h 3608240"/>
                <a:gd name="connsiteX193" fmla="*/ 3549944 w 4242645"/>
                <a:gd name="connsiteY193" fmla="*/ 352714 h 3608240"/>
                <a:gd name="connsiteX194" fmla="*/ 3372677 w 4242645"/>
                <a:gd name="connsiteY194" fmla="*/ 810879 h 3608240"/>
                <a:gd name="connsiteX195" fmla="*/ 2821335 w 4242645"/>
                <a:gd name="connsiteY195" fmla="*/ 2222189 h 3608240"/>
                <a:gd name="connsiteX196" fmla="*/ 2644069 w 4242645"/>
                <a:gd name="connsiteY196" fmla="*/ 2674900 h 3608240"/>
                <a:gd name="connsiteX197" fmla="*/ 2651795 w 4242645"/>
                <a:gd name="connsiteY197" fmla="*/ 2706716 h 3608240"/>
                <a:gd name="connsiteX198" fmla="*/ 2918149 w 4242645"/>
                <a:gd name="connsiteY198" fmla="*/ 2914891 h 3608240"/>
                <a:gd name="connsiteX199" fmla="*/ 3093143 w 4242645"/>
                <a:gd name="connsiteY199" fmla="*/ 3140791 h 3608240"/>
                <a:gd name="connsiteX200" fmla="*/ 3105869 w 4242645"/>
                <a:gd name="connsiteY200" fmla="*/ 3343965 h 3608240"/>
                <a:gd name="connsiteX201" fmla="*/ 3055871 w 4242645"/>
                <a:gd name="connsiteY201" fmla="*/ 3440325 h 3608240"/>
                <a:gd name="connsiteX202" fmla="*/ 2885423 w 4242645"/>
                <a:gd name="connsiteY202" fmla="*/ 3576684 h 3608240"/>
                <a:gd name="connsiteX203" fmla="*/ 2871787 w 4242645"/>
                <a:gd name="connsiteY203" fmla="*/ 3584411 h 3608240"/>
                <a:gd name="connsiteX204" fmla="*/ 2700527 w 4242645"/>
                <a:gd name="connsiteY204" fmla="*/ 3608240 h 3608240"/>
                <a:gd name="connsiteX205" fmla="*/ 2699975 w 4242645"/>
                <a:gd name="connsiteY205" fmla="*/ 3607137 h 3608240"/>
                <a:gd name="connsiteX206" fmla="*/ 2316149 w 4242645"/>
                <a:gd name="connsiteY206" fmla="*/ 3608240 h 3608240"/>
                <a:gd name="connsiteX207" fmla="*/ 171673 w 4242645"/>
                <a:gd name="connsiteY207" fmla="*/ 3608240 h 3608240"/>
                <a:gd name="connsiteX208" fmla="*/ 148224 w 4242645"/>
                <a:gd name="connsiteY208" fmla="*/ 3602876 h 3608240"/>
                <a:gd name="connsiteX209" fmla="*/ 80982 w 4242645"/>
                <a:gd name="connsiteY209" fmla="*/ 3502141 h 3608240"/>
                <a:gd name="connsiteX210" fmla="*/ 166888 w 4242645"/>
                <a:gd name="connsiteY210" fmla="*/ 3383055 h 3608240"/>
                <a:gd name="connsiteX211" fmla="*/ 205977 w 4242645"/>
                <a:gd name="connsiteY211" fmla="*/ 3378964 h 3608240"/>
                <a:gd name="connsiteX212" fmla="*/ 550965 w 4242645"/>
                <a:gd name="connsiteY212" fmla="*/ 3377600 h 3608240"/>
                <a:gd name="connsiteX213" fmla="*/ 1582290 w 4242645"/>
                <a:gd name="connsiteY213" fmla="*/ 3374873 h 3608240"/>
                <a:gd name="connsiteX214" fmla="*/ 2698157 w 4242645"/>
                <a:gd name="connsiteY214" fmla="*/ 3371236 h 3608240"/>
                <a:gd name="connsiteX215" fmla="*/ 2798608 w 4242645"/>
                <a:gd name="connsiteY215" fmla="*/ 3364873 h 3608240"/>
                <a:gd name="connsiteX216" fmla="*/ 2875878 w 4242645"/>
                <a:gd name="connsiteY216" fmla="*/ 3243514 h 3608240"/>
                <a:gd name="connsiteX217" fmla="*/ 2793154 w 4242645"/>
                <a:gd name="connsiteY217" fmla="*/ 3115792 h 3608240"/>
                <a:gd name="connsiteX218" fmla="*/ 2384079 w 4242645"/>
                <a:gd name="connsiteY218" fmla="*/ 2794440 h 3608240"/>
                <a:gd name="connsiteX219" fmla="*/ 2324535 w 4242645"/>
                <a:gd name="connsiteY219" fmla="*/ 2780350 h 3608240"/>
                <a:gd name="connsiteX220" fmla="*/ 2124997 w 4242645"/>
                <a:gd name="connsiteY220" fmla="*/ 2763987 h 3608240"/>
                <a:gd name="connsiteX221" fmla="*/ 1978184 w 4242645"/>
                <a:gd name="connsiteY221" fmla="*/ 2753078 h 3608240"/>
                <a:gd name="connsiteX222" fmla="*/ 1793645 w 4242645"/>
                <a:gd name="connsiteY222" fmla="*/ 2737625 h 3608240"/>
                <a:gd name="connsiteX223" fmla="*/ 1650014 w 4242645"/>
                <a:gd name="connsiteY223" fmla="*/ 2726262 h 3608240"/>
                <a:gd name="connsiteX224" fmla="*/ 1500020 w 4242645"/>
                <a:gd name="connsiteY224" fmla="*/ 2713989 h 3608240"/>
                <a:gd name="connsiteX225" fmla="*/ 1360025 w 4242645"/>
                <a:gd name="connsiteY225" fmla="*/ 2703080 h 3608240"/>
                <a:gd name="connsiteX226" fmla="*/ 1165487 w 4242645"/>
                <a:gd name="connsiteY226" fmla="*/ 2687172 h 3608240"/>
                <a:gd name="connsiteX227" fmla="*/ 1025492 w 4242645"/>
                <a:gd name="connsiteY227" fmla="*/ 2676263 h 3608240"/>
                <a:gd name="connsiteX228" fmla="*/ 832773 w 4242645"/>
                <a:gd name="connsiteY228" fmla="*/ 2660355 h 3608240"/>
                <a:gd name="connsiteX229" fmla="*/ 690959 w 4242645"/>
                <a:gd name="connsiteY229" fmla="*/ 2649446 h 3608240"/>
                <a:gd name="connsiteX230" fmla="*/ 499603 w 4242645"/>
                <a:gd name="connsiteY230" fmla="*/ 2633992 h 3608240"/>
                <a:gd name="connsiteX231" fmla="*/ 354608 w 4242645"/>
                <a:gd name="connsiteY231" fmla="*/ 2623084 h 3608240"/>
                <a:gd name="connsiteX232" fmla="*/ 260975 w 4242645"/>
                <a:gd name="connsiteY232" fmla="*/ 2613993 h 3608240"/>
                <a:gd name="connsiteX233" fmla="*/ 160979 w 4242645"/>
                <a:gd name="connsiteY233" fmla="*/ 2500815 h 3608240"/>
                <a:gd name="connsiteX234" fmla="*/ 138708 w 4242645"/>
                <a:gd name="connsiteY234" fmla="*/ 2317186 h 3608240"/>
                <a:gd name="connsiteX235" fmla="*/ 121435 w 4242645"/>
                <a:gd name="connsiteY235" fmla="*/ 2167646 h 3608240"/>
                <a:gd name="connsiteX236" fmla="*/ 99163 w 4242645"/>
                <a:gd name="connsiteY236" fmla="*/ 1987198 h 3608240"/>
                <a:gd name="connsiteX237" fmla="*/ 81891 w 4242645"/>
                <a:gd name="connsiteY237" fmla="*/ 1839476 h 3608240"/>
                <a:gd name="connsiteX238" fmla="*/ 59619 w 4242645"/>
                <a:gd name="connsiteY238" fmla="*/ 1659029 h 3608240"/>
                <a:gd name="connsiteX239" fmla="*/ 41893 w 4242645"/>
                <a:gd name="connsiteY239" fmla="*/ 1511307 h 3608240"/>
                <a:gd name="connsiteX240" fmla="*/ 19620 w 4242645"/>
                <a:gd name="connsiteY240" fmla="*/ 1329495 h 3608240"/>
                <a:gd name="connsiteX241" fmla="*/ 76 w 4242645"/>
                <a:gd name="connsiteY241" fmla="*/ 1157229 h 3608240"/>
                <a:gd name="connsiteX242" fmla="*/ 110981 w 4242645"/>
                <a:gd name="connsiteY242" fmla="*/ 1036324 h 3608240"/>
                <a:gd name="connsiteX243" fmla="*/ 425969 w 4242645"/>
                <a:gd name="connsiteY243" fmla="*/ 1028598 h 3608240"/>
                <a:gd name="connsiteX244" fmla="*/ 705958 w 4242645"/>
                <a:gd name="connsiteY244" fmla="*/ 1021780 h 3608240"/>
                <a:gd name="connsiteX245" fmla="*/ 959586 w 4242645"/>
                <a:gd name="connsiteY245" fmla="*/ 1015416 h 3608240"/>
                <a:gd name="connsiteX246" fmla="*/ 1239575 w 4242645"/>
                <a:gd name="connsiteY246" fmla="*/ 1008599 h 3608240"/>
                <a:gd name="connsiteX247" fmla="*/ 1491384 w 4242645"/>
                <a:gd name="connsiteY247" fmla="*/ 1002236 h 3608240"/>
                <a:gd name="connsiteX248" fmla="*/ 1771374 w 4242645"/>
                <a:gd name="connsiteY248" fmla="*/ 995417 h 3608240"/>
                <a:gd name="connsiteX249" fmla="*/ 2023183 w 4242645"/>
                <a:gd name="connsiteY249" fmla="*/ 989054 h 3608240"/>
                <a:gd name="connsiteX250" fmla="*/ 2304990 w 4242645"/>
                <a:gd name="connsiteY250" fmla="*/ 982236 h 3608240"/>
                <a:gd name="connsiteX251" fmla="*/ 2556799 w 4242645"/>
                <a:gd name="connsiteY251" fmla="*/ 975873 h 3608240"/>
                <a:gd name="connsiteX252" fmla="*/ 2834971 w 4242645"/>
                <a:gd name="connsiteY252" fmla="*/ 969055 h 3608240"/>
                <a:gd name="connsiteX253" fmla="*/ 3038599 w 4242645"/>
                <a:gd name="connsiteY253" fmla="*/ 963600 h 3608240"/>
                <a:gd name="connsiteX254" fmla="*/ 3066325 w 4242645"/>
                <a:gd name="connsiteY254" fmla="*/ 944511 h 3608240"/>
                <a:gd name="connsiteX255" fmla="*/ 3221319 w 4242645"/>
                <a:gd name="connsiteY255" fmla="*/ 546798 h 3608240"/>
                <a:gd name="connsiteX256" fmla="*/ 3353133 w 4242645"/>
                <a:gd name="connsiteY256" fmla="*/ 207720 h 3608240"/>
                <a:gd name="connsiteX257" fmla="*/ 3470856 w 4242645"/>
                <a:gd name="connsiteY257" fmla="*/ 110905 h 3608240"/>
                <a:gd name="connsiteX258" fmla="*/ 3879477 w 4242645"/>
                <a:gd name="connsiteY258" fmla="*/ 41362 h 3608240"/>
                <a:gd name="connsiteX259" fmla="*/ 4107651 w 4242645"/>
                <a:gd name="connsiteY259" fmla="*/ 3636 h 3608240"/>
                <a:gd name="connsiteX260" fmla="*/ 4116741 w 4242645"/>
                <a:gd name="connsiteY260" fmla="*/ 0 h 3608240"/>
                <a:gd name="connsiteX0" fmla="*/ 1114126 w 4242645"/>
                <a:gd name="connsiteY0" fmla="*/ 2128556 h 3608240"/>
                <a:gd name="connsiteX1" fmla="*/ 1100490 w 4242645"/>
                <a:gd name="connsiteY1" fmla="*/ 2145374 h 3608240"/>
                <a:gd name="connsiteX2" fmla="*/ 1100490 w 4242645"/>
                <a:gd name="connsiteY2" fmla="*/ 2332640 h 3608240"/>
                <a:gd name="connsiteX3" fmla="*/ 1100490 w 4242645"/>
                <a:gd name="connsiteY3" fmla="*/ 2438545 h 3608240"/>
                <a:gd name="connsiteX4" fmla="*/ 1111398 w 4242645"/>
                <a:gd name="connsiteY4" fmla="*/ 2453090 h 3608240"/>
                <a:gd name="connsiteX5" fmla="*/ 1325481 w 4242645"/>
                <a:gd name="connsiteY5" fmla="*/ 2469908 h 3608240"/>
                <a:gd name="connsiteX6" fmla="*/ 1429114 w 4242645"/>
                <a:gd name="connsiteY6" fmla="*/ 2478544 h 3608240"/>
                <a:gd name="connsiteX7" fmla="*/ 1510474 w 4242645"/>
                <a:gd name="connsiteY7" fmla="*/ 2483543 h 3608240"/>
                <a:gd name="connsiteX8" fmla="*/ 1510474 w 4242645"/>
                <a:gd name="connsiteY8" fmla="*/ 2129920 h 3608240"/>
                <a:gd name="connsiteX9" fmla="*/ 1501838 w 4242645"/>
                <a:gd name="connsiteY9" fmla="*/ 2129011 h 3608240"/>
                <a:gd name="connsiteX10" fmla="*/ 1114126 w 4242645"/>
                <a:gd name="connsiteY10" fmla="*/ 2128556 h 3608240"/>
                <a:gd name="connsiteX11" fmla="*/ 2477256 w 4242645"/>
                <a:gd name="connsiteY11" fmla="*/ 2128102 h 3608240"/>
                <a:gd name="connsiteX12" fmla="*/ 2105907 w 4242645"/>
                <a:gd name="connsiteY12" fmla="*/ 2128556 h 3608240"/>
                <a:gd name="connsiteX13" fmla="*/ 2087271 w 4242645"/>
                <a:gd name="connsiteY13" fmla="*/ 2129466 h 3608240"/>
                <a:gd name="connsiteX14" fmla="*/ 2086362 w 4242645"/>
                <a:gd name="connsiteY14" fmla="*/ 2141738 h 3608240"/>
                <a:gd name="connsiteX15" fmla="*/ 2085908 w 4242645"/>
                <a:gd name="connsiteY15" fmla="*/ 2516269 h 3608240"/>
                <a:gd name="connsiteX16" fmla="*/ 2101361 w 4242645"/>
                <a:gd name="connsiteY16" fmla="*/ 2532178 h 3608240"/>
                <a:gd name="connsiteX17" fmla="*/ 2229993 w 4242645"/>
                <a:gd name="connsiteY17" fmla="*/ 2542177 h 3608240"/>
                <a:gd name="connsiteX18" fmla="*/ 2420441 w 4242645"/>
                <a:gd name="connsiteY18" fmla="*/ 2557631 h 3608240"/>
                <a:gd name="connsiteX19" fmla="*/ 2423167 w 4242645"/>
                <a:gd name="connsiteY19" fmla="*/ 2552177 h 3608240"/>
                <a:gd name="connsiteX20" fmla="*/ 2493165 w 4242645"/>
                <a:gd name="connsiteY20" fmla="*/ 2371729 h 3608240"/>
                <a:gd name="connsiteX21" fmla="*/ 2496347 w 4242645"/>
                <a:gd name="connsiteY21" fmla="*/ 2350820 h 3608240"/>
                <a:gd name="connsiteX22" fmla="*/ 2497255 w 4242645"/>
                <a:gd name="connsiteY22" fmla="*/ 2148555 h 3608240"/>
                <a:gd name="connsiteX23" fmla="*/ 2477256 w 4242645"/>
                <a:gd name="connsiteY23" fmla="*/ 2128102 h 3608240"/>
                <a:gd name="connsiteX24" fmla="*/ 1610016 w 4242645"/>
                <a:gd name="connsiteY24" fmla="*/ 2128102 h 3608240"/>
                <a:gd name="connsiteX25" fmla="*/ 1591380 w 4242645"/>
                <a:gd name="connsiteY25" fmla="*/ 2147192 h 3608240"/>
                <a:gd name="connsiteX26" fmla="*/ 1591835 w 4242645"/>
                <a:gd name="connsiteY26" fmla="*/ 2278096 h 3608240"/>
                <a:gd name="connsiteX27" fmla="*/ 1591835 w 4242645"/>
                <a:gd name="connsiteY27" fmla="*/ 2473544 h 3608240"/>
                <a:gd name="connsiteX28" fmla="*/ 1604107 w 4242645"/>
                <a:gd name="connsiteY28" fmla="*/ 2492179 h 3608240"/>
                <a:gd name="connsiteX29" fmla="*/ 1699558 w 4242645"/>
                <a:gd name="connsiteY29" fmla="*/ 2498997 h 3608240"/>
                <a:gd name="connsiteX30" fmla="*/ 1836371 w 4242645"/>
                <a:gd name="connsiteY30" fmla="*/ 2509906 h 3608240"/>
                <a:gd name="connsiteX31" fmla="*/ 1986366 w 4242645"/>
                <a:gd name="connsiteY31" fmla="*/ 2522633 h 3608240"/>
                <a:gd name="connsiteX32" fmla="*/ 2005456 w 4242645"/>
                <a:gd name="connsiteY32" fmla="*/ 2504451 h 3608240"/>
                <a:gd name="connsiteX33" fmla="*/ 2005456 w 4242645"/>
                <a:gd name="connsiteY33" fmla="*/ 2146283 h 3608240"/>
                <a:gd name="connsiteX34" fmla="*/ 1986366 w 4242645"/>
                <a:gd name="connsiteY34" fmla="*/ 2128102 h 3608240"/>
                <a:gd name="connsiteX35" fmla="*/ 1799100 w 4242645"/>
                <a:gd name="connsiteY35" fmla="*/ 2128556 h 3608240"/>
                <a:gd name="connsiteX36" fmla="*/ 1610016 w 4242645"/>
                <a:gd name="connsiteY36" fmla="*/ 2128102 h 3608240"/>
                <a:gd name="connsiteX37" fmla="*/ 623235 w 4242645"/>
                <a:gd name="connsiteY37" fmla="*/ 2128102 h 3608240"/>
                <a:gd name="connsiteX38" fmla="*/ 606871 w 4242645"/>
                <a:gd name="connsiteY38" fmla="*/ 2144465 h 3608240"/>
                <a:gd name="connsiteX39" fmla="*/ 606871 w 4242645"/>
                <a:gd name="connsiteY39" fmla="*/ 2170828 h 3608240"/>
                <a:gd name="connsiteX40" fmla="*/ 606871 w 4242645"/>
                <a:gd name="connsiteY40" fmla="*/ 2391274 h 3608240"/>
                <a:gd name="connsiteX41" fmla="*/ 626417 w 4242645"/>
                <a:gd name="connsiteY41" fmla="*/ 2413545 h 3608240"/>
                <a:gd name="connsiteX42" fmla="*/ 669142 w 4242645"/>
                <a:gd name="connsiteY42" fmla="*/ 2416727 h 3608240"/>
                <a:gd name="connsiteX43" fmla="*/ 855044 w 4242645"/>
                <a:gd name="connsiteY43" fmla="*/ 2432635 h 3608240"/>
                <a:gd name="connsiteX44" fmla="*/ 1001857 w 4242645"/>
                <a:gd name="connsiteY44" fmla="*/ 2443545 h 3608240"/>
                <a:gd name="connsiteX45" fmla="*/ 1020492 w 4242645"/>
                <a:gd name="connsiteY45" fmla="*/ 2428091 h 3608240"/>
                <a:gd name="connsiteX46" fmla="*/ 1020039 w 4242645"/>
                <a:gd name="connsiteY46" fmla="*/ 2144465 h 3608240"/>
                <a:gd name="connsiteX47" fmla="*/ 1002766 w 4242645"/>
                <a:gd name="connsiteY47" fmla="*/ 2128102 h 3608240"/>
                <a:gd name="connsiteX48" fmla="*/ 813682 w 4242645"/>
                <a:gd name="connsiteY48" fmla="*/ 2128556 h 3608240"/>
                <a:gd name="connsiteX49" fmla="*/ 623235 w 4242645"/>
                <a:gd name="connsiteY49" fmla="*/ 2128102 h 3608240"/>
                <a:gd name="connsiteX50" fmla="*/ 511421 w 4242645"/>
                <a:gd name="connsiteY50" fmla="*/ 2128102 h 3608240"/>
                <a:gd name="connsiteX51" fmla="*/ 372335 w 4242645"/>
                <a:gd name="connsiteY51" fmla="*/ 2128556 h 3608240"/>
                <a:gd name="connsiteX52" fmla="*/ 292338 w 4242645"/>
                <a:gd name="connsiteY52" fmla="*/ 2128556 h 3608240"/>
                <a:gd name="connsiteX53" fmla="*/ 292338 w 4242645"/>
                <a:gd name="connsiteY53" fmla="*/ 2142192 h 3608240"/>
                <a:gd name="connsiteX54" fmla="*/ 318246 w 4242645"/>
                <a:gd name="connsiteY54" fmla="*/ 2359911 h 3608240"/>
                <a:gd name="connsiteX55" fmla="*/ 352790 w 4242645"/>
                <a:gd name="connsiteY55" fmla="*/ 2392637 h 3608240"/>
                <a:gd name="connsiteX56" fmla="*/ 355972 w 4242645"/>
                <a:gd name="connsiteY56" fmla="*/ 2392637 h 3608240"/>
                <a:gd name="connsiteX57" fmla="*/ 510512 w 4242645"/>
                <a:gd name="connsiteY57" fmla="*/ 2405364 h 3608240"/>
                <a:gd name="connsiteX58" fmla="*/ 528692 w 4242645"/>
                <a:gd name="connsiteY58" fmla="*/ 2389910 h 3608240"/>
                <a:gd name="connsiteX59" fmla="*/ 529147 w 4242645"/>
                <a:gd name="connsiteY59" fmla="*/ 2144919 h 3608240"/>
                <a:gd name="connsiteX60" fmla="*/ 511421 w 4242645"/>
                <a:gd name="connsiteY60" fmla="*/ 2128102 h 3608240"/>
                <a:gd name="connsiteX61" fmla="*/ 2087725 w 4242645"/>
                <a:gd name="connsiteY61" fmla="*/ 1664483 h 3608240"/>
                <a:gd name="connsiteX62" fmla="*/ 2087725 w 4242645"/>
                <a:gd name="connsiteY62" fmla="*/ 2048105 h 3608240"/>
                <a:gd name="connsiteX63" fmla="*/ 2105452 w 4242645"/>
                <a:gd name="connsiteY63" fmla="*/ 2048105 h 3608240"/>
                <a:gd name="connsiteX64" fmla="*/ 2476802 w 4242645"/>
                <a:gd name="connsiteY64" fmla="*/ 2048560 h 3608240"/>
                <a:gd name="connsiteX65" fmla="*/ 2496801 w 4242645"/>
                <a:gd name="connsiteY65" fmla="*/ 2028105 h 3608240"/>
                <a:gd name="connsiteX66" fmla="*/ 2496801 w 4242645"/>
                <a:gd name="connsiteY66" fmla="*/ 1681755 h 3608240"/>
                <a:gd name="connsiteX67" fmla="*/ 2496801 w 4242645"/>
                <a:gd name="connsiteY67" fmla="*/ 1664483 h 3608240"/>
                <a:gd name="connsiteX68" fmla="*/ 2087725 w 4242645"/>
                <a:gd name="connsiteY68" fmla="*/ 1664483 h 3608240"/>
                <a:gd name="connsiteX69" fmla="*/ 2587707 w 4242645"/>
                <a:gd name="connsiteY69" fmla="*/ 1662665 h 3608240"/>
                <a:gd name="connsiteX70" fmla="*/ 2577253 w 4242645"/>
                <a:gd name="connsiteY70" fmla="*/ 1674937 h 3608240"/>
                <a:gd name="connsiteX71" fmla="*/ 2576798 w 4242645"/>
                <a:gd name="connsiteY71" fmla="*/ 2034469 h 3608240"/>
                <a:gd name="connsiteX72" fmla="*/ 2580434 w 4242645"/>
                <a:gd name="connsiteY72" fmla="*/ 2046287 h 3608240"/>
                <a:gd name="connsiteX73" fmla="*/ 2625887 w 4242645"/>
                <a:gd name="connsiteY73" fmla="*/ 2032196 h 3608240"/>
                <a:gd name="connsiteX74" fmla="*/ 2754973 w 4242645"/>
                <a:gd name="connsiteY74" fmla="*/ 1701300 h 3608240"/>
                <a:gd name="connsiteX75" fmla="*/ 2769064 w 4242645"/>
                <a:gd name="connsiteY75" fmla="*/ 1665392 h 3608240"/>
                <a:gd name="connsiteX76" fmla="*/ 2761791 w 4242645"/>
                <a:gd name="connsiteY76" fmla="*/ 1662665 h 3608240"/>
                <a:gd name="connsiteX77" fmla="*/ 2587707 w 4242645"/>
                <a:gd name="connsiteY77" fmla="*/ 1662665 h 3608240"/>
                <a:gd name="connsiteX78" fmla="*/ 1117307 w 4242645"/>
                <a:gd name="connsiteY78" fmla="*/ 1662665 h 3608240"/>
                <a:gd name="connsiteX79" fmla="*/ 1100490 w 4242645"/>
                <a:gd name="connsiteY79" fmla="*/ 1679937 h 3608240"/>
                <a:gd name="connsiteX80" fmla="*/ 1100490 w 4242645"/>
                <a:gd name="connsiteY80" fmla="*/ 2031288 h 3608240"/>
                <a:gd name="connsiteX81" fmla="*/ 1118671 w 4242645"/>
                <a:gd name="connsiteY81" fmla="*/ 2048560 h 3608240"/>
                <a:gd name="connsiteX82" fmla="*/ 1493202 w 4242645"/>
                <a:gd name="connsiteY82" fmla="*/ 2048560 h 3608240"/>
                <a:gd name="connsiteX83" fmla="*/ 1511838 w 4242645"/>
                <a:gd name="connsiteY83" fmla="*/ 2030378 h 3608240"/>
                <a:gd name="connsiteX84" fmla="*/ 1511383 w 4242645"/>
                <a:gd name="connsiteY84" fmla="*/ 1682210 h 3608240"/>
                <a:gd name="connsiteX85" fmla="*/ 1511383 w 4242645"/>
                <a:gd name="connsiteY85" fmla="*/ 1664937 h 3608240"/>
                <a:gd name="connsiteX86" fmla="*/ 1495475 w 4242645"/>
                <a:gd name="connsiteY86" fmla="*/ 1662665 h 3608240"/>
                <a:gd name="connsiteX87" fmla="*/ 1117307 w 4242645"/>
                <a:gd name="connsiteY87" fmla="*/ 1662665 h 3608240"/>
                <a:gd name="connsiteX88" fmla="*/ 1609561 w 4242645"/>
                <a:gd name="connsiteY88" fmla="*/ 1662210 h 3608240"/>
                <a:gd name="connsiteX89" fmla="*/ 1591380 w 4242645"/>
                <a:gd name="connsiteY89" fmla="*/ 1680392 h 3608240"/>
                <a:gd name="connsiteX90" fmla="*/ 1591380 w 4242645"/>
                <a:gd name="connsiteY90" fmla="*/ 2030378 h 3608240"/>
                <a:gd name="connsiteX91" fmla="*/ 1610925 w 4242645"/>
                <a:gd name="connsiteY91" fmla="*/ 2048560 h 3608240"/>
                <a:gd name="connsiteX92" fmla="*/ 1798190 w 4242645"/>
                <a:gd name="connsiteY92" fmla="*/ 2048105 h 3608240"/>
                <a:gd name="connsiteX93" fmla="*/ 1987275 w 4242645"/>
                <a:gd name="connsiteY93" fmla="*/ 2048560 h 3608240"/>
                <a:gd name="connsiteX94" fmla="*/ 2005456 w 4242645"/>
                <a:gd name="connsiteY94" fmla="*/ 2030833 h 3608240"/>
                <a:gd name="connsiteX95" fmla="*/ 2005456 w 4242645"/>
                <a:gd name="connsiteY95" fmla="*/ 1680846 h 3608240"/>
                <a:gd name="connsiteX96" fmla="*/ 1987729 w 4242645"/>
                <a:gd name="connsiteY96" fmla="*/ 1662210 h 3608240"/>
                <a:gd name="connsiteX97" fmla="*/ 1609561 w 4242645"/>
                <a:gd name="connsiteY97" fmla="*/ 1662210 h 3608240"/>
                <a:gd name="connsiteX98" fmla="*/ 256430 w 4242645"/>
                <a:gd name="connsiteY98" fmla="*/ 1662210 h 3608240"/>
                <a:gd name="connsiteX99" fmla="*/ 235067 w 4242645"/>
                <a:gd name="connsiteY99" fmla="*/ 1664028 h 3608240"/>
                <a:gd name="connsiteX100" fmla="*/ 242340 w 4242645"/>
                <a:gd name="connsiteY100" fmla="*/ 1732208 h 3608240"/>
                <a:gd name="connsiteX101" fmla="*/ 278248 w 4242645"/>
                <a:gd name="connsiteY101" fmla="*/ 2030378 h 3608240"/>
                <a:gd name="connsiteX102" fmla="*/ 297792 w 4242645"/>
                <a:gd name="connsiteY102" fmla="*/ 2048560 h 3608240"/>
                <a:gd name="connsiteX103" fmla="*/ 506421 w 4242645"/>
                <a:gd name="connsiteY103" fmla="*/ 2048105 h 3608240"/>
                <a:gd name="connsiteX104" fmla="*/ 528692 w 4242645"/>
                <a:gd name="connsiteY104" fmla="*/ 2026288 h 3608240"/>
                <a:gd name="connsiteX105" fmla="*/ 528692 w 4242645"/>
                <a:gd name="connsiteY105" fmla="*/ 1684936 h 3608240"/>
                <a:gd name="connsiteX106" fmla="*/ 506876 w 4242645"/>
                <a:gd name="connsiteY106" fmla="*/ 1662210 h 3608240"/>
                <a:gd name="connsiteX107" fmla="*/ 256430 w 4242645"/>
                <a:gd name="connsiteY107" fmla="*/ 1662210 h 3608240"/>
                <a:gd name="connsiteX108" fmla="*/ 625962 w 4242645"/>
                <a:gd name="connsiteY108" fmla="*/ 1661756 h 3608240"/>
                <a:gd name="connsiteX109" fmla="*/ 606871 w 4242645"/>
                <a:gd name="connsiteY109" fmla="*/ 1680846 h 3608240"/>
                <a:gd name="connsiteX110" fmla="*/ 606871 w 4242645"/>
                <a:gd name="connsiteY110" fmla="*/ 2029015 h 3608240"/>
                <a:gd name="connsiteX111" fmla="*/ 627326 w 4242645"/>
                <a:gd name="connsiteY111" fmla="*/ 2048105 h 3608240"/>
                <a:gd name="connsiteX112" fmla="*/ 814591 w 4242645"/>
                <a:gd name="connsiteY112" fmla="*/ 2047651 h 3608240"/>
                <a:gd name="connsiteX113" fmla="*/ 1003675 w 4242645"/>
                <a:gd name="connsiteY113" fmla="*/ 2048105 h 3608240"/>
                <a:gd name="connsiteX114" fmla="*/ 1020492 w 4242645"/>
                <a:gd name="connsiteY114" fmla="*/ 2031288 h 3608240"/>
                <a:gd name="connsiteX115" fmla="*/ 1020492 w 4242645"/>
                <a:gd name="connsiteY115" fmla="*/ 1679937 h 3608240"/>
                <a:gd name="connsiteX116" fmla="*/ 1002312 w 4242645"/>
                <a:gd name="connsiteY116" fmla="*/ 1661756 h 3608240"/>
                <a:gd name="connsiteX117" fmla="*/ 625962 w 4242645"/>
                <a:gd name="connsiteY117" fmla="*/ 1661756 h 3608240"/>
                <a:gd name="connsiteX118" fmla="*/ 508239 w 4242645"/>
                <a:gd name="connsiteY118" fmla="*/ 1205864 h 3608240"/>
                <a:gd name="connsiteX119" fmla="*/ 201886 w 4242645"/>
                <a:gd name="connsiteY119" fmla="*/ 1213137 h 3608240"/>
                <a:gd name="connsiteX120" fmla="*/ 182342 w 4242645"/>
                <a:gd name="connsiteY120" fmla="*/ 1234499 h 3608240"/>
                <a:gd name="connsiteX121" fmla="*/ 199160 w 4242645"/>
                <a:gd name="connsiteY121" fmla="*/ 1377221 h 3608240"/>
                <a:gd name="connsiteX122" fmla="*/ 221432 w 4242645"/>
                <a:gd name="connsiteY122" fmla="*/ 1562214 h 3608240"/>
                <a:gd name="connsiteX123" fmla="*/ 244612 w 4242645"/>
                <a:gd name="connsiteY123" fmla="*/ 1584032 h 3608240"/>
                <a:gd name="connsiteX124" fmla="*/ 508239 w 4242645"/>
                <a:gd name="connsiteY124" fmla="*/ 1584032 h 3608240"/>
                <a:gd name="connsiteX125" fmla="*/ 529147 w 4242645"/>
                <a:gd name="connsiteY125" fmla="*/ 1563123 h 3608240"/>
                <a:gd name="connsiteX126" fmla="*/ 528692 w 4242645"/>
                <a:gd name="connsiteY126" fmla="*/ 1395856 h 3608240"/>
                <a:gd name="connsiteX127" fmla="*/ 528692 w 4242645"/>
                <a:gd name="connsiteY127" fmla="*/ 1226317 h 3608240"/>
                <a:gd name="connsiteX128" fmla="*/ 508239 w 4242645"/>
                <a:gd name="connsiteY128" fmla="*/ 1205864 h 3608240"/>
                <a:gd name="connsiteX129" fmla="*/ 1006857 w 4242645"/>
                <a:gd name="connsiteY129" fmla="*/ 1193137 h 3608240"/>
                <a:gd name="connsiteX130" fmla="*/ 929132 w 4242645"/>
                <a:gd name="connsiteY130" fmla="*/ 1196319 h 3608240"/>
                <a:gd name="connsiteX131" fmla="*/ 625962 w 4242645"/>
                <a:gd name="connsiteY131" fmla="*/ 1202682 h 3608240"/>
                <a:gd name="connsiteX132" fmla="*/ 606871 w 4242645"/>
                <a:gd name="connsiteY132" fmla="*/ 1221773 h 3608240"/>
                <a:gd name="connsiteX133" fmla="*/ 606871 w 4242645"/>
                <a:gd name="connsiteY133" fmla="*/ 1564942 h 3608240"/>
                <a:gd name="connsiteX134" fmla="*/ 625962 w 4242645"/>
                <a:gd name="connsiteY134" fmla="*/ 1584032 h 3608240"/>
                <a:gd name="connsiteX135" fmla="*/ 813228 w 4242645"/>
                <a:gd name="connsiteY135" fmla="*/ 1583577 h 3608240"/>
                <a:gd name="connsiteX136" fmla="*/ 1002312 w 4242645"/>
                <a:gd name="connsiteY136" fmla="*/ 1583577 h 3608240"/>
                <a:gd name="connsiteX137" fmla="*/ 1020492 w 4242645"/>
                <a:gd name="connsiteY137" fmla="*/ 1569032 h 3608240"/>
                <a:gd name="connsiteX138" fmla="*/ 1020492 w 4242645"/>
                <a:gd name="connsiteY138" fmla="*/ 1206318 h 3608240"/>
                <a:gd name="connsiteX139" fmla="*/ 1006857 w 4242645"/>
                <a:gd name="connsiteY139" fmla="*/ 1193137 h 3608240"/>
                <a:gd name="connsiteX140" fmla="*/ 1500908 w 4242645"/>
                <a:gd name="connsiteY140" fmla="*/ 1180276 h 3608240"/>
                <a:gd name="connsiteX141" fmla="*/ 1485930 w 4242645"/>
                <a:gd name="connsiteY141" fmla="*/ 1180411 h 3608240"/>
                <a:gd name="connsiteX142" fmla="*/ 1321844 w 4242645"/>
                <a:gd name="connsiteY142" fmla="*/ 1186319 h 3608240"/>
                <a:gd name="connsiteX143" fmla="*/ 1119579 w 4242645"/>
                <a:gd name="connsiteY143" fmla="*/ 1189955 h 3608240"/>
                <a:gd name="connsiteX144" fmla="*/ 1100490 w 4242645"/>
                <a:gd name="connsiteY144" fmla="*/ 1208591 h 3608240"/>
                <a:gd name="connsiteX145" fmla="*/ 1100944 w 4242645"/>
                <a:gd name="connsiteY145" fmla="*/ 1564942 h 3608240"/>
                <a:gd name="connsiteX146" fmla="*/ 1119579 w 4242645"/>
                <a:gd name="connsiteY146" fmla="*/ 1584032 h 3608240"/>
                <a:gd name="connsiteX147" fmla="*/ 1306845 w 4242645"/>
                <a:gd name="connsiteY147" fmla="*/ 1583577 h 3608240"/>
                <a:gd name="connsiteX148" fmla="*/ 1492747 w 4242645"/>
                <a:gd name="connsiteY148" fmla="*/ 1584032 h 3608240"/>
                <a:gd name="connsiteX149" fmla="*/ 1512293 w 4242645"/>
                <a:gd name="connsiteY149" fmla="*/ 1564487 h 3608240"/>
                <a:gd name="connsiteX150" fmla="*/ 1511838 w 4242645"/>
                <a:gd name="connsiteY150" fmla="*/ 1204501 h 3608240"/>
                <a:gd name="connsiteX151" fmla="*/ 1500908 w 4242645"/>
                <a:gd name="connsiteY151" fmla="*/ 1180276 h 3608240"/>
                <a:gd name="connsiteX152" fmla="*/ 1992729 w 4242645"/>
                <a:gd name="connsiteY152" fmla="*/ 1169047 h 3608240"/>
                <a:gd name="connsiteX153" fmla="*/ 1744101 w 4242645"/>
                <a:gd name="connsiteY153" fmla="*/ 1174502 h 3608240"/>
                <a:gd name="connsiteX154" fmla="*/ 1611834 w 4242645"/>
                <a:gd name="connsiteY154" fmla="*/ 1177683 h 3608240"/>
                <a:gd name="connsiteX155" fmla="*/ 1591835 w 4242645"/>
                <a:gd name="connsiteY155" fmla="*/ 1197682 h 3608240"/>
                <a:gd name="connsiteX156" fmla="*/ 1591835 w 4242645"/>
                <a:gd name="connsiteY156" fmla="*/ 1564033 h 3608240"/>
                <a:gd name="connsiteX157" fmla="*/ 1611379 w 4242645"/>
                <a:gd name="connsiteY157" fmla="*/ 1584032 h 3608240"/>
                <a:gd name="connsiteX158" fmla="*/ 1985911 w 4242645"/>
                <a:gd name="connsiteY158" fmla="*/ 1584032 h 3608240"/>
                <a:gd name="connsiteX159" fmla="*/ 2005910 w 4242645"/>
                <a:gd name="connsiteY159" fmla="*/ 1564487 h 3608240"/>
                <a:gd name="connsiteX160" fmla="*/ 2005456 w 4242645"/>
                <a:gd name="connsiteY160" fmla="*/ 1377221 h 3608240"/>
                <a:gd name="connsiteX161" fmla="*/ 2005456 w 4242645"/>
                <a:gd name="connsiteY161" fmla="*/ 1184955 h 3608240"/>
                <a:gd name="connsiteX162" fmla="*/ 1992729 w 4242645"/>
                <a:gd name="connsiteY162" fmla="*/ 1169047 h 3608240"/>
                <a:gd name="connsiteX163" fmla="*/ 2476802 w 4242645"/>
                <a:gd name="connsiteY163" fmla="*/ 1156775 h 3608240"/>
                <a:gd name="connsiteX164" fmla="*/ 2211811 w 4242645"/>
                <a:gd name="connsiteY164" fmla="*/ 1163593 h 3608240"/>
                <a:gd name="connsiteX165" fmla="*/ 2086817 w 4242645"/>
                <a:gd name="connsiteY165" fmla="*/ 1167229 h 3608240"/>
                <a:gd name="connsiteX166" fmla="*/ 2085908 w 4242645"/>
                <a:gd name="connsiteY166" fmla="*/ 1178138 h 3608240"/>
                <a:gd name="connsiteX167" fmla="*/ 2085908 w 4242645"/>
                <a:gd name="connsiteY167" fmla="*/ 1569032 h 3608240"/>
                <a:gd name="connsiteX168" fmla="*/ 2104997 w 4242645"/>
                <a:gd name="connsiteY168" fmla="*/ 1584032 h 3608240"/>
                <a:gd name="connsiteX169" fmla="*/ 2477711 w 4242645"/>
                <a:gd name="connsiteY169" fmla="*/ 1584486 h 3608240"/>
                <a:gd name="connsiteX170" fmla="*/ 2497255 w 4242645"/>
                <a:gd name="connsiteY170" fmla="*/ 1564487 h 3608240"/>
                <a:gd name="connsiteX171" fmla="*/ 2497255 w 4242645"/>
                <a:gd name="connsiteY171" fmla="*/ 1176774 h 3608240"/>
                <a:gd name="connsiteX172" fmla="*/ 2476802 w 4242645"/>
                <a:gd name="connsiteY172" fmla="*/ 1156775 h 3608240"/>
                <a:gd name="connsiteX173" fmla="*/ 2972692 w 4242645"/>
                <a:gd name="connsiteY173" fmla="*/ 1143593 h 3608240"/>
                <a:gd name="connsiteX174" fmla="*/ 2917695 w 4242645"/>
                <a:gd name="connsiteY174" fmla="*/ 1146776 h 3608240"/>
                <a:gd name="connsiteX175" fmla="*/ 2596343 w 4242645"/>
                <a:gd name="connsiteY175" fmla="*/ 1153593 h 3608240"/>
                <a:gd name="connsiteX176" fmla="*/ 2576798 w 4242645"/>
                <a:gd name="connsiteY176" fmla="*/ 1173592 h 3608240"/>
                <a:gd name="connsiteX177" fmla="*/ 2576798 w 4242645"/>
                <a:gd name="connsiteY177" fmla="*/ 1564942 h 3608240"/>
                <a:gd name="connsiteX178" fmla="*/ 2596797 w 4242645"/>
                <a:gd name="connsiteY178" fmla="*/ 1584486 h 3608240"/>
                <a:gd name="connsiteX179" fmla="*/ 2779063 w 4242645"/>
                <a:gd name="connsiteY179" fmla="*/ 1584486 h 3608240"/>
                <a:gd name="connsiteX180" fmla="*/ 2809972 w 4242645"/>
                <a:gd name="connsiteY180" fmla="*/ 1562669 h 3608240"/>
                <a:gd name="connsiteX181" fmla="*/ 2953148 w 4242645"/>
                <a:gd name="connsiteY181" fmla="*/ 1194046 h 3608240"/>
                <a:gd name="connsiteX182" fmla="*/ 2972692 w 4242645"/>
                <a:gd name="connsiteY182" fmla="*/ 1143593 h 3608240"/>
                <a:gd name="connsiteX183" fmla="*/ 4116741 w 4242645"/>
                <a:gd name="connsiteY183" fmla="*/ 0 h 3608240"/>
                <a:gd name="connsiteX184" fmla="*/ 4129922 w 4242645"/>
                <a:gd name="connsiteY184" fmla="*/ 0 h 3608240"/>
                <a:gd name="connsiteX185" fmla="*/ 4139013 w 4242645"/>
                <a:gd name="connsiteY185" fmla="*/ 4091 h 3608240"/>
                <a:gd name="connsiteX186" fmla="*/ 4239009 w 4242645"/>
                <a:gd name="connsiteY186" fmla="*/ 102723 h 3608240"/>
                <a:gd name="connsiteX187" fmla="*/ 4242645 w 4242645"/>
                <a:gd name="connsiteY187" fmla="*/ 109996 h 3608240"/>
                <a:gd name="connsiteX188" fmla="*/ 4242645 w 4242645"/>
                <a:gd name="connsiteY188" fmla="*/ 126359 h 3608240"/>
                <a:gd name="connsiteX189" fmla="*/ 4237645 w 4242645"/>
                <a:gd name="connsiteY189" fmla="*/ 143631 h 3608240"/>
                <a:gd name="connsiteX190" fmla="*/ 4136286 w 4242645"/>
                <a:gd name="connsiteY190" fmla="*/ 238173 h 3608240"/>
                <a:gd name="connsiteX191" fmla="*/ 3752209 w 4242645"/>
                <a:gd name="connsiteY191" fmla="*/ 303626 h 3608240"/>
                <a:gd name="connsiteX192" fmla="*/ 3573125 w 4242645"/>
                <a:gd name="connsiteY192" fmla="*/ 333624 h 3608240"/>
                <a:gd name="connsiteX193" fmla="*/ 3549944 w 4242645"/>
                <a:gd name="connsiteY193" fmla="*/ 352714 h 3608240"/>
                <a:gd name="connsiteX194" fmla="*/ 3372677 w 4242645"/>
                <a:gd name="connsiteY194" fmla="*/ 810879 h 3608240"/>
                <a:gd name="connsiteX195" fmla="*/ 2821335 w 4242645"/>
                <a:gd name="connsiteY195" fmla="*/ 2222189 h 3608240"/>
                <a:gd name="connsiteX196" fmla="*/ 2644069 w 4242645"/>
                <a:gd name="connsiteY196" fmla="*/ 2674900 h 3608240"/>
                <a:gd name="connsiteX197" fmla="*/ 2651795 w 4242645"/>
                <a:gd name="connsiteY197" fmla="*/ 2706716 h 3608240"/>
                <a:gd name="connsiteX198" fmla="*/ 2918149 w 4242645"/>
                <a:gd name="connsiteY198" fmla="*/ 2914891 h 3608240"/>
                <a:gd name="connsiteX199" fmla="*/ 3093143 w 4242645"/>
                <a:gd name="connsiteY199" fmla="*/ 3140791 h 3608240"/>
                <a:gd name="connsiteX200" fmla="*/ 3105869 w 4242645"/>
                <a:gd name="connsiteY200" fmla="*/ 3343965 h 3608240"/>
                <a:gd name="connsiteX201" fmla="*/ 3055871 w 4242645"/>
                <a:gd name="connsiteY201" fmla="*/ 3440325 h 3608240"/>
                <a:gd name="connsiteX202" fmla="*/ 2885423 w 4242645"/>
                <a:gd name="connsiteY202" fmla="*/ 3576684 h 3608240"/>
                <a:gd name="connsiteX203" fmla="*/ 2700527 w 4242645"/>
                <a:gd name="connsiteY203" fmla="*/ 3608240 h 3608240"/>
                <a:gd name="connsiteX204" fmla="*/ 2699975 w 4242645"/>
                <a:gd name="connsiteY204" fmla="*/ 3607137 h 3608240"/>
                <a:gd name="connsiteX205" fmla="*/ 2316149 w 4242645"/>
                <a:gd name="connsiteY205" fmla="*/ 3608240 h 3608240"/>
                <a:gd name="connsiteX206" fmla="*/ 171673 w 4242645"/>
                <a:gd name="connsiteY206" fmla="*/ 3608240 h 3608240"/>
                <a:gd name="connsiteX207" fmla="*/ 148224 w 4242645"/>
                <a:gd name="connsiteY207" fmla="*/ 3602876 h 3608240"/>
                <a:gd name="connsiteX208" fmla="*/ 80982 w 4242645"/>
                <a:gd name="connsiteY208" fmla="*/ 3502141 h 3608240"/>
                <a:gd name="connsiteX209" fmla="*/ 166888 w 4242645"/>
                <a:gd name="connsiteY209" fmla="*/ 3383055 h 3608240"/>
                <a:gd name="connsiteX210" fmla="*/ 205977 w 4242645"/>
                <a:gd name="connsiteY210" fmla="*/ 3378964 h 3608240"/>
                <a:gd name="connsiteX211" fmla="*/ 550965 w 4242645"/>
                <a:gd name="connsiteY211" fmla="*/ 3377600 h 3608240"/>
                <a:gd name="connsiteX212" fmla="*/ 1582290 w 4242645"/>
                <a:gd name="connsiteY212" fmla="*/ 3374873 h 3608240"/>
                <a:gd name="connsiteX213" fmla="*/ 2698157 w 4242645"/>
                <a:gd name="connsiteY213" fmla="*/ 3371236 h 3608240"/>
                <a:gd name="connsiteX214" fmla="*/ 2798608 w 4242645"/>
                <a:gd name="connsiteY214" fmla="*/ 3364873 h 3608240"/>
                <a:gd name="connsiteX215" fmla="*/ 2875878 w 4242645"/>
                <a:gd name="connsiteY215" fmla="*/ 3243514 h 3608240"/>
                <a:gd name="connsiteX216" fmla="*/ 2793154 w 4242645"/>
                <a:gd name="connsiteY216" fmla="*/ 3115792 h 3608240"/>
                <a:gd name="connsiteX217" fmla="*/ 2384079 w 4242645"/>
                <a:gd name="connsiteY217" fmla="*/ 2794440 h 3608240"/>
                <a:gd name="connsiteX218" fmla="*/ 2324535 w 4242645"/>
                <a:gd name="connsiteY218" fmla="*/ 2780350 h 3608240"/>
                <a:gd name="connsiteX219" fmla="*/ 2124997 w 4242645"/>
                <a:gd name="connsiteY219" fmla="*/ 2763987 h 3608240"/>
                <a:gd name="connsiteX220" fmla="*/ 1978184 w 4242645"/>
                <a:gd name="connsiteY220" fmla="*/ 2753078 h 3608240"/>
                <a:gd name="connsiteX221" fmla="*/ 1793645 w 4242645"/>
                <a:gd name="connsiteY221" fmla="*/ 2737625 h 3608240"/>
                <a:gd name="connsiteX222" fmla="*/ 1650014 w 4242645"/>
                <a:gd name="connsiteY222" fmla="*/ 2726262 h 3608240"/>
                <a:gd name="connsiteX223" fmla="*/ 1500020 w 4242645"/>
                <a:gd name="connsiteY223" fmla="*/ 2713989 h 3608240"/>
                <a:gd name="connsiteX224" fmla="*/ 1360025 w 4242645"/>
                <a:gd name="connsiteY224" fmla="*/ 2703080 h 3608240"/>
                <a:gd name="connsiteX225" fmla="*/ 1165487 w 4242645"/>
                <a:gd name="connsiteY225" fmla="*/ 2687172 h 3608240"/>
                <a:gd name="connsiteX226" fmla="*/ 1025492 w 4242645"/>
                <a:gd name="connsiteY226" fmla="*/ 2676263 h 3608240"/>
                <a:gd name="connsiteX227" fmla="*/ 832773 w 4242645"/>
                <a:gd name="connsiteY227" fmla="*/ 2660355 h 3608240"/>
                <a:gd name="connsiteX228" fmla="*/ 690959 w 4242645"/>
                <a:gd name="connsiteY228" fmla="*/ 2649446 h 3608240"/>
                <a:gd name="connsiteX229" fmla="*/ 499603 w 4242645"/>
                <a:gd name="connsiteY229" fmla="*/ 2633992 h 3608240"/>
                <a:gd name="connsiteX230" fmla="*/ 354608 w 4242645"/>
                <a:gd name="connsiteY230" fmla="*/ 2623084 h 3608240"/>
                <a:gd name="connsiteX231" fmla="*/ 260975 w 4242645"/>
                <a:gd name="connsiteY231" fmla="*/ 2613993 h 3608240"/>
                <a:gd name="connsiteX232" fmla="*/ 160979 w 4242645"/>
                <a:gd name="connsiteY232" fmla="*/ 2500815 h 3608240"/>
                <a:gd name="connsiteX233" fmla="*/ 138708 w 4242645"/>
                <a:gd name="connsiteY233" fmla="*/ 2317186 h 3608240"/>
                <a:gd name="connsiteX234" fmla="*/ 121435 w 4242645"/>
                <a:gd name="connsiteY234" fmla="*/ 2167646 h 3608240"/>
                <a:gd name="connsiteX235" fmla="*/ 99163 w 4242645"/>
                <a:gd name="connsiteY235" fmla="*/ 1987198 h 3608240"/>
                <a:gd name="connsiteX236" fmla="*/ 81891 w 4242645"/>
                <a:gd name="connsiteY236" fmla="*/ 1839476 h 3608240"/>
                <a:gd name="connsiteX237" fmla="*/ 59619 w 4242645"/>
                <a:gd name="connsiteY237" fmla="*/ 1659029 h 3608240"/>
                <a:gd name="connsiteX238" fmla="*/ 41893 w 4242645"/>
                <a:gd name="connsiteY238" fmla="*/ 1511307 h 3608240"/>
                <a:gd name="connsiteX239" fmla="*/ 19620 w 4242645"/>
                <a:gd name="connsiteY239" fmla="*/ 1329495 h 3608240"/>
                <a:gd name="connsiteX240" fmla="*/ 76 w 4242645"/>
                <a:gd name="connsiteY240" fmla="*/ 1157229 h 3608240"/>
                <a:gd name="connsiteX241" fmla="*/ 110981 w 4242645"/>
                <a:gd name="connsiteY241" fmla="*/ 1036324 h 3608240"/>
                <a:gd name="connsiteX242" fmla="*/ 425969 w 4242645"/>
                <a:gd name="connsiteY242" fmla="*/ 1028598 h 3608240"/>
                <a:gd name="connsiteX243" fmla="*/ 705958 w 4242645"/>
                <a:gd name="connsiteY243" fmla="*/ 1021780 h 3608240"/>
                <a:gd name="connsiteX244" fmla="*/ 959586 w 4242645"/>
                <a:gd name="connsiteY244" fmla="*/ 1015416 h 3608240"/>
                <a:gd name="connsiteX245" fmla="*/ 1239575 w 4242645"/>
                <a:gd name="connsiteY245" fmla="*/ 1008599 h 3608240"/>
                <a:gd name="connsiteX246" fmla="*/ 1491384 w 4242645"/>
                <a:gd name="connsiteY246" fmla="*/ 1002236 h 3608240"/>
                <a:gd name="connsiteX247" fmla="*/ 1771374 w 4242645"/>
                <a:gd name="connsiteY247" fmla="*/ 995417 h 3608240"/>
                <a:gd name="connsiteX248" fmla="*/ 2023183 w 4242645"/>
                <a:gd name="connsiteY248" fmla="*/ 989054 h 3608240"/>
                <a:gd name="connsiteX249" fmla="*/ 2304990 w 4242645"/>
                <a:gd name="connsiteY249" fmla="*/ 982236 h 3608240"/>
                <a:gd name="connsiteX250" fmla="*/ 2556799 w 4242645"/>
                <a:gd name="connsiteY250" fmla="*/ 975873 h 3608240"/>
                <a:gd name="connsiteX251" fmla="*/ 2834971 w 4242645"/>
                <a:gd name="connsiteY251" fmla="*/ 969055 h 3608240"/>
                <a:gd name="connsiteX252" fmla="*/ 3038599 w 4242645"/>
                <a:gd name="connsiteY252" fmla="*/ 963600 h 3608240"/>
                <a:gd name="connsiteX253" fmla="*/ 3066325 w 4242645"/>
                <a:gd name="connsiteY253" fmla="*/ 944511 h 3608240"/>
                <a:gd name="connsiteX254" fmla="*/ 3221319 w 4242645"/>
                <a:gd name="connsiteY254" fmla="*/ 546798 h 3608240"/>
                <a:gd name="connsiteX255" fmla="*/ 3353133 w 4242645"/>
                <a:gd name="connsiteY255" fmla="*/ 207720 h 3608240"/>
                <a:gd name="connsiteX256" fmla="*/ 3470856 w 4242645"/>
                <a:gd name="connsiteY256" fmla="*/ 110905 h 3608240"/>
                <a:gd name="connsiteX257" fmla="*/ 3879477 w 4242645"/>
                <a:gd name="connsiteY257" fmla="*/ 41362 h 3608240"/>
                <a:gd name="connsiteX258" fmla="*/ 4107651 w 4242645"/>
                <a:gd name="connsiteY258" fmla="*/ 3636 h 3608240"/>
                <a:gd name="connsiteX259" fmla="*/ 4116741 w 4242645"/>
                <a:gd name="connsiteY259" fmla="*/ 0 h 360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</a:cxnLst>
              <a:rect l="l" t="t" r="r" b="b"/>
              <a:pathLst>
                <a:path w="4242645" h="3608240">
                  <a:moveTo>
                    <a:pt x="1114126" y="2128556"/>
                  </a:moveTo>
                  <a:lnTo>
                    <a:pt x="1100490" y="2145374"/>
                  </a:lnTo>
                  <a:lnTo>
                    <a:pt x="1100490" y="2332640"/>
                  </a:lnTo>
                  <a:lnTo>
                    <a:pt x="1100490" y="2438545"/>
                  </a:lnTo>
                  <a:cubicBezTo>
                    <a:pt x="1100490" y="2446271"/>
                    <a:pt x="1100944" y="2452181"/>
                    <a:pt x="1111398" y="2453090"/>
                  </a:cubicBezTo>
                  <a:lnTo>
                    <a:pt x="1325481" y="2469908"/>
                  </a:lnTo>
                  <a:lnTo>
                    <a:pt x="1429114" y="2478544"/>
                  </a:lnTo>
                  <a:lnTo>
                    <a:pt x="1510474" y="2483543"/>
                  </a:lnTo>
                  <a:lnTo>
                    <a:pt x="1510474" y="2129920"/>
                  </a:lnTo>
                  <a:cubicBezTo>
                    <a:pt x="1506383" y="2129466"/>
                    <a:pt x="1504110" y="2129011"/>
                    <a:pt x="1501838" y="2129011"/>
                  </a:cubicBezTo>
                  <a:lnTo>
                    <a:pt x="1114126" y="2128556"/>
                  </a:lnTo>
                  <a:close/>
                  <a:moveTo>
                    <a:pt x="2477256" y="2128102"/>
                  </a:moveTo>
                  <a:lnTo>
                    <a:pt x="2105907" y="2128556"/>
                  </a:lnTo>
                  <a:cubicBezTo>
                    <a:pt x="2099997" y="2128556"/>
                    <a:pt x="2094089" y="2129011"/>
                    <a:pt x="2087271" y="2129466"/>
                  </a:cubicBezTo>
                  <a:cubicBezTo>
                    <a:pt x="2086817" y="2134466"/>
                    <a:pt x="2086362" y="2138102"/>
                    <a:pt x="2086362" y="2141738"/>
                  </a:cubicBezTo>
                  <a:cubicBezTo>
                    <a:pt x="2086362" y="2266733"/>
                    <a:pt x="2086362" y="2391274"/>
                    <a:pt x="2085908" y="2516269"/>
                  </a:cubicBezTo>
                  <a:cubicBezTo>
                    <a:pt x="2085908" y="2528086"/>
                    <a:pt x="2090908" y="2531269"/>
                    <a:pt x="2101361" y="2532178"/>
                  </a:cubicBezTo>
                  <a:lnTo>
                    <a:pt x="2229993" y="2542177"/>
                  </a:lnTo>
                  <a:lnTo>
                    <a:pt x="2420441" y="2557631"/>
                  </a:lnTo>
                  <a:cubicBezTo>
                    <a:pt x="2419986" y="2558085"/>
                    <a:pt x="2421803" y="2555359"/>
                    <a:pt x="2423167" y="2552177"/>
                  </a:cubicBezTo>
                  <a:cubicBezTo>
                    <a:pt x="2446803" y="2491724"/>
                    <a:pt x="2469984" y="2431727"/>
                    <a:pt x="2493165" y="2371729"/>
                  </a:cubicBezTo>
                  <a:cubicBezTo>
                    <a:pt x="2495438" y="2365366"/>
                    <a:pt x="2496347" y="2357639"/>
                    <a:pt x="2496347" y="2350820"/>
                  </a:cubicBezTo>
                  <a:cubicBezTo>
                    <a:pt x="2496347" y="2283551"/>
                    <a:pt x="2495891" y="2215826"/>
                    <a:pt x="2497255" y="2148555"/>
                  </a:cubicBezTo>
                  <a:cubicBezTo>
                    <a:pt x="2497255" y="2133102"/>
                    <a:pt x="2493619" y="2128102"/>
                    <a:pt x="2477256" y="2128102"/>
                  </a:cubicBezTo>
                  <a:close/>
                  <a:moveTo>
                    <a:pt x="1610016" y="2128102"/>
                  </a:moveTo>
                  <a:cubicBezTo>
                    <a:pt x="1595016" y="2128102"/>
                    <a:pt x="1590925" y="2133102"/>
                    <a:pt x="1591380" y="2147192"/>
                  </a:cubicBezTo>
                  <a:cubicBezTo>
                    <a:pt x="1592289" y="2190827"/>
                    <a:pt x="1591835" y="2234462"/>
                    <a:pt x="1591835" y="2278096"/>
                  </a:cubicBezTo>
                  <a:lnTo>
                    <a:pt x="1591835" y="2473544"/>
                  </a:lnTo>
                  <a:cubicBezTo>
                    <a:pt x="1591835" y="2482634"/>
                    <a:pt x="1590925" y="2491270"/>
                    <a:pt x="1604107" y="2492179"/>
                  </a:cubicBezTo>
                  <a:cubicBezTo>
                    <a:pt x="1635925" y="2493997"/>
                    <a:pt x="1667741" y="2496724"/>
                    <a:pt x="1699558" y="2498997"/>
                  </a:cubicBezTo>
                  <a:lnTo>
                    <a:pt x="1836371" y="2509906"/>
                  </a:lnTo>
                  <a:lnTo>
                    <a:pt x="1986366" y="2522633"/>
                  </a:lnTo>
                  <a:cubicBezTo>
                    <a:pt x="2000910" y="2523997"/>
                    <a:pt x="2005456" y="2519451"/>
                    <a:pt x="2005456" y="2504451"/>
                  </a:cubicBezTo>
                  <a:cubicBezTo>
                    <a:pt x="2005001" y="2384910"/>
                    <a:pt x="2005001" y="2265824"/>
                    <a:pt x="2005456" y="2146283"/>
                  </a:cubicBezTo>
                  <a:cubicBezTo>
                    <a:pt x="2005456" y="2131283"/>
                    <a:pt x="2000455" y="2128102"/>
                    <a:pt x="1986366" y="2128102"/>
                  </a:cubicBezTo>
                  <a:cubicBezTo>
                    <a:pt x="1924095" y="2129011"/>
                    <a:pt x="1861370" y="2128556"/>
                    <a:pt x="1799100" y="2128556"/>
                  </a:cubicBezTo>
                  <a:lnTo>
                    <a:pt x="1610016" y="2128102"/>
                  </a:lnTo>
                  <a:close/>
                  <a:moveTo>
                    <a:pt x="623235" y="2128102"/>
                  </a:moveTo>
                  <a:cubicBezTo>
                    <a:pt x="610962" y="2128102"/>
                    <a:pt x="606418" y="2132647"/>
                    <a:pt x="606871" y="2144465"/>
                  </a:cubicBezTo>
                  <a:cubicBezTo>
                    <a:pt x="607326" y="2153101"/>
                    <a:pt x="606871" y="2162192"/>
                    <a:pt x="606871" y="2170828"/>
                  </a:cubicBezTo>
                  <a:cubicBezTo>
                    <a:pt x="606871" y="2244461"/>
                    <a:pt x="607326" y="2317640"/>
                    <a:pt x="606871" y="2391274"/>
                  </a:cubicBezTo>
                  <a:cubicBezTo>
                    <a:pt x="606871" y="2405819"/>
                    <a:pt x="608690" y="2414455"/>
                    <a:pt x="626417" y="2413545"/>
                  </a:cubicBezTo>
                  <a:cubicBezTo>
                    <a:pt x="640506" y="2412636"/>
                    <a:pt x="655052" y="2415364"/>
                    <a:pt x="669142" y="2416727"/>
                  </a:cubicBezTo>
                  <a:lnTo>
                    <a:pt x="855044" y="2432635"/>
                  </a:lnTo>
                  <a:lnTo>
                    <a:pt x="1001857" y="2443545"/>
                  </a:lnTo>
                  <a:cubicBezTo>
                    <a:pt x="1015947" y="2444909"/>
                    <a:pt x="1020492" y="2442635"/>
                    <a:pt x="1020492" y="2428091"/>
                  </a:cubicBezTo>
                  <a:cubicBezTo>
                    <a:pt x="1020039" y="2333549"/>
                    <a:pt x="1020039" y="2239006"/>
                    <a:pt x="1020039" y="2144465"/>
                  </a:cubicBezTo>
                  <a:cubicBezTo>
                    <a:pt x="1020039" y="2131283"/>
                    <a:pt x="1015493" y="2128102"/>
                    <a:pt x="1002766" y="2128102"/>
                  </a:cubicBezTo>
                  <a:cubicBezTo>
                    <a:pt x="939587" y="2129011"/>
                    <a:pt x="876861" y="2128556"/>
                    <a:pt x="813682" y="2128556"/>
                  </a:cubicBezTo>
                  <a:lnTo>
                    <a:pt x="623235" y="2128102"/>
                  </a:lnTo>
                  <a:close/>
                  <a:moveTo>
                    <a:pt x="511421" y="2128102"/>
                  </a:moveTo>
                  <a:cubicBezTo>
                    <a:pt x="465059" y="2129011"/>
                    <a:pt x="418697" y="2128556"/>
                    <a:pt x="372335" y="2128556"/>
                  </a:cubicBezTo>
                  <a:lnTo>
                    <a:pt x="292338" y="2128556"/>
                  </a:lnTo>
                  <a:cubicBezTo>
                    <a:pt x="292338" y="2134466"/>
                    <a:pt x="291884" y="2138556"/>
                    <a:pt x="292338" y="2142192"/>
                  </a:cubicBezTo>
                  <a:cubicBezTo>
                    <a:pt x="300974" y="2214462"/>
                    <a:pt x="309610" y="2287187"/>
                    <a:pt x="318246" y="2359911"/>
                  </a:cubicBezTo>
                  <a:cubicBezTo>
                    <a:pt x="321882" y="2389456"/>
                    <a:pt x="323246" y="2391274"/>
                    <a:pt x="352790" y="2392637"/>
                  </a:cubicBezTo>
                  <a:lnTo>
                    <a:pt x="355972" y="2392637"/>
                  </a:lnTo>
                  <a:lnTo>
                    <a:pt x="510512" y="2405364"/>
                  </a:lnTo>
                  <a:cubicBezTo>
                    <a:pt x="523693" y="2406728"/>
                    <a:pt x="528692" y="2403546"/>
                    <a:pt x="528692" y="2389910"/>
                  </a:cubicBezTo>
                  <a:cubicBezTo>
                    <a:pt x="528692" y="2308095"/>
                    <a:pt x="528692" y="2226734"/>
                    <a:pt x="529147" y="2144919"/>
                  </a:cubicBezTo>
                  <a:cubicBezTo>
                    <a:pt x="529147" y="2131738"/>
                    <a:pt x="524147" y="2128102"/>
                    <a:pt x="511421" y="2128102"/>
                  </a:cubicBezTo>
                  <a:close/>
                  <a:moveTo>
                    <a:pt x="2087725" y="1664483"/>
                  </a:moveTo>
                  <a:lnTo>
                    <a:pt x="2087725" y="2048105"/>
                  </a:lnTo>
                  <a:lnTo>
                    <a:pt x="2105452" y="2048105"/>
                  </a:lnTo>
                  <a:lnTo>
                    <a:pt x="2476802" y="2048560"/>
                  </a:lnTo>
                  <a:cubicBezTo>
                    <a:pt x="2492710" y="2048560"/>
                    <a:pt x="2496801" y="2044015"/>
                    <a:pt x="2496801" y="2028105"/>
                  </a:cubicBezTo>
                  <a:cubicBezTo>
                    <a:pt x="2495891" y="1912655"/>
                    <a:pt x="2496347" y="1797205"/>
                    <a:pt x="2496801" y="1681755"/>
                  </a:cubicBezTo>
                  <a:lnTo>
                    <a:pt x="2496801" y="1664483"/>
                  </a:lnTo>
                  <a:lnTo>
                    <a:pt x="2087725" y="1664483"/>
                  </a:lnTo>
                  <a:close/>
                  <a:moveTo>
                    <a:pt x="2587707" y="1662665"/>
                  </a:moveTo>
                  <a:cubicBezTo>
                    <a:pt x="2584070" y="1662665"/>
                    <a:pt x="2577253" y="1670392"/>
                    <a:pt x="2577253" y="1674937"/>
                  </a:cubicBezTo>
                  <a:cubicBezTo>
                    <a:pt x="2576343" y="1794933"/>
                    <a:pt x="2576798" y="1914474"/>
                    <a:pt x="2576798" y="2034469"/>
                  </a:cubicBezTo>
                  <a:cubicBezTo>
                    <a:pt x="2576798" y="2038560"/>
                    <a:pt x="2577707" y="2044469"/>
                    <a:pt x="2580434" y="2046287"/>
                  </a:cubicBezTo>
                  <a:cubicBezTo>
                    <a:pt x="2592252" y="2054923"/>
                    <a:pt x="2620887" y="2045378"/>
                    <a:pt x="2625887" y="2032196"/>
                  </a:cubicBezTo>
                  <a:lnTo>
                    <a:pt x="2754973" y="1701300"/>
                  </a:lnTo>
                  <a:cubicBezTo>
                    <a:pt x="2759519" y="1689936"/>
                    <a:pt x="2764064" y="1678119"/>
                    <a:pt x="2769064" y="1665392"/>
                  </a:cubicBezTo>
                  <a:cubicBezTo>
                    <a:pt x="2765882" y="1664028"/>
                    <a:pt x="2763609" y="1662665"/>
                    <a:pt x="2761791" y="1662665"/>
                  </a:cubicBezTo>
                  <a:lnTo>
                    <a:pt x="2587707" y="1662665"/>
                  </a:lnTo>
                  <a:close/>
                  <a:moveTo>
                    <a:pt x="1117307" y="1662665"/>
                  </a:moveTo>
                  <a:cubicBezTo>
                    <a:pt x="1105035" y="1662665"/>
                    <a:pt x="1100490" y="1666756"/>
                    <a:pt x="1100490" y="1679937"/>
                  </a:cubicBezTo>
                  <a:cubicBezTo>
                    <a:pt x="1100944" y="1796750"/>
                    <a:pt x="1100944" y="1914019"/>
                    <a:pt x="1100490" y="2031288"/>
                  </a:cubicBezTo>
                  <a:cubicBezTo>
                    <a:pt x="1100490" y="2045378"/>
                    <a:pt x="1105035" y="2048560"/>
                    <a:pt x="1118671" y="2048560"/>
                  </a:cubicBezTo>
                  <a:lnTo>
                    <a:pt x="1493202" y="2048560"/>
                  </a:lnTo>
                  <a:cubicBezTo>
                    <a:pt x="1507747" y="2048560"/>
                    <a:pt x="1511838" y="2044469"/>
                    <a:pt x="1511838" y="2030378"/>
                  </a:cubicBezTo>
                  <a:cubicBezTo>
                    <a:pt x="1510929" y="1914474"/>
                    <a:pt x="1511383" y="1798114"/>
                    <a:pt x="1511383" y="1682210"/>
                  </a:cubicBezTo>
                  <a:lnTo>
                    <a:pt x="1511383" y="1664937"/>
                  </a:lnTo>
                  <a:cubicBezTo>
                    <a:pt x="1505020" y="1664028"/>
                    <a:pt x="1500474" y="1662665"/>
                    <a:pt x="1495475" y="1662665"/>
                  </a:cubicBezTo>
                  <a:lnTo>
                    <a:pt x="1117307" y="1662665"/>
                  </a:lnTo>
                  <a:close/>
                  <a:moveTo>
                    <a:pt x="1609561" y="1662210"/>
                  </a:moveTo>
                  <a:cubicBezTo>
                    <a:pt x="1596380" y="1662210"/>
                    <a:pt x="1591380" y="1666301"/>
                    <a:pt x="1591380" y="1680392"/>
                  </a:cubicBezTo>
                  <a:cubicBezTo>
                    <a:pt x="1591835" y="1796750"/>
                    <a:pt x="1591835" y="1913564"/>
                    <a:pt x="1591380" y="2030378"/>
                  </a:cubicBezTo>
                  <a:cubicBezTo>
                    <a:pt x="1591380" y="2045832"/>
                    <a:pt x="1597289" y="2048560"/>
                    <a:pt x="1610925" y="2048560"/>
                  </a:cubicBezTo>
                  <a:cubicBezTo>
                    <a:pt x="1673196" y="2047651"/>
                    <a:pt x="1735920" y="2048105"/>
                    <a:pt x="1798190" y="2048105"/>
                  </a:cubicBezTo>
                  <a:lnTo>
                    <a:pt x="1987275" y="2048560"/>
                  </a:lnTo>
                  <a:cubicBezTo>
                    <a:pt x="2000910" y="2048560"/>
                    <a:pt x="2005456" y="2044923"/>
                    <a:pt x="2005456" y="2030833"/>
                  </a:cubicBezTo>
                  <a:cubicBezTo>
                    <a:pt x="2005001" y="1914019"/>
                    <a:pt x="2005001" y="1797660"/>
                    <a:pt x="2005456" y="1680846"/>
                  </a:cubicBezTo>
                  <a:cubicBezTo>
                    <a:pt x="2005456" y="1667665"/>
                    <a:pt x="2001365" y="1662210"/>
                    <a:pt x="1987729" y="1662210"/>
                  </a:cubicBezTo>
                  <a:lnTo>
                    <a:pt x="1609561" y="1662210"/>
                  </a:lnTo>
                  <a:close/>
                  <a:moveTo>
                    <a:pt x="256430" y="1662210"/>
                  </a:moveTo>
                  <a:cubicBezTo>
                    <a:pt x="249612" y="1662210"/>
                    <a:pt x="243248" y="1663120"/>
                    <a:pt x="235067" y="1664028"/>
                  </a:cubicBezTo>
                  <a:cubicBezTo>
                    <a:pt x="237795" y="1687664"/>
                    <a:pt x="239612" y="1709935"/>
                    <a:pt x="242340" y="1732208"/>
                  </a:cubicBezTo>
                  <a:cubicBezTo>
                    <a:pt x="254158" y="1831295"/>
                    <a:pt x="266430" y="1930837"/>
                    <a:pt x="278248" y="2030378"/>
                  </a:cubicBezTo>
                  <a:cubicBezTo>
                    <a:pt x="279611" y="2042651"/>
                    <a:pt x="283702" y="2048560"/>
                    <a:pt x="297792" y="2048560"/>
                  </a:cubicBezTo>
                  <a:cubicBezTo>
                    <a:pt x="367335" y="2047651"/>
                    <a:pt x="436878" y="2048105"/>
                    <a:pt x="506421" y="2048105"/>
                  </a:cubicBezTo>
                  <a:cubicBezTo>
                    <a:pt x="528692" y="2048105"/>
                    <a:pt x="528692" y="2048105"/>
                    <a:pt x="528692" y="2026288"/>
                  </a:cubicBezTo>
                  <a:lnTo>
                    <a:pt x="528692" y="1684936"/>
                  </a:lnTo>
                  <a:cubicBezTo>
                    <a:pt x="528692" y="1663120"/>
                    <a:pt x="528238" y="1662210"/>
                    <a:pt x="506876" y="1662210"/>
                  </a:cubicBezTo>
                  <a:lnTo>
                    <a:pt x="256430" y="1662210"/>
                  </a:lnTo>
                  <a:close/>
                  <a:moveTo>
                    <a:pt x="625962" y="1661756"/>
                  </a:moveTo>
                  <a:cubicBezTo>
                    <a:pt x="611871" y="1661756"/>
                    <a:pt x="606871" y="1666301"/>
                    <a:pt x="606871" y="1680846"/>
                  </a:cubicBezTo>
                  <a:cubicBezTo>
                    <a:pt x="607326" y="1796750"/>
                    <a:pt x="607326" y="1913110"/>
                    <a:pt x="606871" y="2029015"/>
                  </a:cubicBezTo>
                  <a:cubicBezTo>
                    <a:pt x="606871" y="2044469"/>
                    <a:pt x="612780" y="2048105"/>
                    <a:pt x="627326" y="2048105"/>
                  </a:cubicBezTo>
                  <a:cubicBezTo>
                    <a:pt x="689595" y="2047196"/>
                    <a:pt x="752321" y="2047651"/>
                    <a:pt x="814591" y="2047651"/>
                  </a:cubicBezTo>
                  <a:lnTo>
                    <a:pt x="1003675" y="2048105"/>
                  </a:lnTo>
                  <a:cubicBezTo>
                    <a:pt x="1016401" y="2048560"/>
                    <a:pt x="1020492" y="2044469"/>
                    <a:pt x="1020492" y="2031288"/>
                  </a:cubicBezTo>
                  <a:cubicBezTo>
                    <a:pt x="1020039" y="1914474"/>
                    <a:pt x="1020039" y="1797205"/>
                    <a:pt x="1020492" y="1679937"/>
                  </a:cubicBezTo>
                  <a:cubicBezTo>
                    <a:pt x="1020492" y="1665392"/>
                    <a:pt x="1015493" y="1661756"/>
                    <a:pt x="1002312" y="1661756"/>
                  </a:cubicBezTo>
                  <a:lnTo>
                    <a:pt x="625962" y="1661756"/>
                  </a:lnTo>
                  <a:close/>
                  <a:moveTo>
                    <a:pt x="508239" y="1205864"/>
                  </a:moveTo>
                  <a:lnTo>
                    <a:pt x="201886" y="1213137"/>
                  </a:lnTo>
                  <a:cubicBezTo>
                    <a:pt x="180524" y="1213590"/>
                    <a:pt x="180070" y="1213590"/>
                    <a:pt x="182342" y="1234499"/>
                  </a:cubicBezTo>
                  <a:cubicBezTo>
                    <a:pt x="187342" y="1282225"/>
                    <a:pt x="193250" y="1329495"/>
                    <a:pt x="199160" y="1377221"/>
                  </a:cubicBezTo>
                  <a:cubicBezTo>
                    <a:pt x="206432" y="1438582"/>
                    <a:pt x="214613" y="1500398"/>
                    <a:pt x="221432" y="1562214"/>
                  </a:cubicBezTo>
                  <a:cubicBezTo>
                    <a:pt x="223249" y="1577213"/>
                    <a:pt x="227340" y="1584032"/>
                    <a:pt x="244612" y="1584032"/>
                  </a:cubicBezTo>
                  <a:cubicBezTo>
                    <a:pt x="332337" y="1583122"/>
                    <a:pt x="420515" y="1583122"/>
                    <a:pt x="508239" y="1584032"/>
                  </a:cubicBezTo>
                  <a:cubicBezTo>
                    <a:pt x="524602" y="1584032"/>
                    <a:pt x="529147" y="1578577"/>
                    <a:pt x="529147" y="1563123"/>
                  </a:cubicBezTo>
                  <a:cubicBezTo>
                    <a:pt x="528238" y="1507670"/>
                    <a:pt x="528692" y="1451764"/>
                    <a:pt x="528692" y="1395856"/>
                  </a:cubicBezTo>
                  <a:cubicBezTo>
                    <a:pt x="528692" y="1339495"/>
                    <a:pt x="528238" y="1283134"/>
                    <a:pt x="528692" y="1226317"/>
                  </a:cubicBezTo>
                  <a:cubicBezTo>
                    <a:pt x="529147" y="1210864"/>
                    <a:pt x="524602" y="1205409"/>
                    <a:pt x="508239" y="1205864"/>
                  </a:cubicBezTo>
                  <a:close/>
                  <a:moveTo>
                    <a:pt x="1006857" y="1193137"/>
                  </a:moveTo>
                  <a:cubicBezTo>
                    <a:pt x="980949" y="1194501"/>
                    <a:pt x="955040" y="1195865"/>
                    <a:pt x="929132" y="1196319"/>
                  </a:cubicBezTo>
                  <a:lnTo>
                    <a:pt x="625962" y="1202682"/>
                  </a:lnTo>
                  <a:cubicBezTo>
                    <a:pt x="610962" y="1202682"/>
                    <a:pt x="606871" y="1207682"/>
                    <a:pt x="606871" y="1221773"/>
                  </a:cubicBezTo>
                  <a:cubicBezTo>
                    <a:pt x="607326" y="1336314"/>
                    <a:pt x="607326" y="1450855"/>
                    <a:pt x="606871" y="1564942"/>
                  </a:cubicBezTo>
                  <a:cubicBezTo>
                    <a:pt x="606871" y="1579486"/>
                    <a:pt x="611417" y="1584032"/>
                    <a:pt x="625962" y="1584032"/>
                  </a:cubicBezTo>
                  <a:cubicBezTo>
                    <a:pt x="688232" y="1583122"/>
                    <a:pt x="750958" y="1583577"/>
                    <a:pt x="813228" y="1583577"/>
                  </a:cubicBezTo>
                  <a:lnTo>
                    <a:pt x="1002312" y="1583577"/>
                  </a:lnTo>
                  <a:cubicBezTo>
                    <a:pt x="1012311" y="1583577"/>
                    <a:pt x="1020492" y="1583122"/>
                    <a:pt x="1020492" y="1569032"/>
                  </a:cubicBezTo>
                  <a:cubicBezTo>
                    <a:pt x="1020039" y="1448128"/>
                    <a:pt x="1020492" y="1327223"/>
                    <a:pt x="1020492" y="1206318"/>
                  </a:cubicBezTo>
                  <a:cubicBezTo>
                    <a:pt x="1020492" y="1196319"/>
                    <a:pt x="1016401" y="1192682"/>
                    <a:pt x="1006857" y="1193137"/>
                  </a:cubicBezTo>
                  <a:close/>
                  <a:moveTo>
                    <a:pt x="1500908" y="1180276"/>
                  </a:moveTo>
                  <a:cubicBezTo>
                    <a:pt x="1497265" y="1180013"/>
                    <a:pt x="1492407" y="1180183"/>
                    <a:pt x="1485930" y="1180411"/>
                  </a:cubicBezTo>
                  <a:lnTo>
                    <a:pt x="1321844" y="1186319"/>
                  </a:lnTo>
                  <a:lnTo>
                    <a:pt x="1119579" y="1189955"/>
                  </a:lnTo>
                  <a:cubicBezTo>
                    <a:pt x="1105490" y="1189955"/>
                    <a:pt x="1100490" y="1193591"/>
                    <a:pt x="1100490" y="1208591"/>
                  </a:cubicBezTo>
                  <a:cubicBezTo>
                    <a:pt x="1100944" y="1327223"/>
                    <a:pt x="1100944" y="1446309"/>
                    <a:pt x="1100944" y="1564942"/>
                  </a:cubicBezTo>
                  <a:cubicBezTo>
                    <a:pt x="1100944" y="1579486"/>
                    <a:pt x="1105035" y="1584032"/>
                    <a:pt x="1119579" y="1584032"/>
                  </a:cubicBezTo>
                  <a:cubicBezTo>
                    <a:pt x="1181850" y="1583122"/>
                    <a:pt x="1244575" y="1583577"/>
                    <a:pt x="1306845" y="1583577"/>
                  </a:cubicBezTo>
                  <a:lnTo>
                    <a:pt x="1492747" y="1584032"/>
                  </a:lnTo>
                  <a:cubicBezTo>
                    <a:pt x="1507747" y="1584486"/>
                    <a:pt x="1512293" y="1579941"/>
                    <a:pt x="1512293" y="1564487"/>
                  </a:cubicBezTo>
                  <a:cubicBezTo>
                    <a:pt x="1511383" y="1444492"/>
                    <a:pt x="1511838" y="1324496"/>
                    <a:pt x="1511838" y="1204501"/>
                  </a:cubicBezTo>
                  <a:cubicBezTo>
                    <a:pt x="1511838" y="1185751"/>
                    <a:pt x="1511838" y="1181064"/>
                    <a:pt x="1500908" y="1180276"/>
                  </a:cubicBezTo>
                  <a:close/>
                  <a:moveTo>
                    <a:pt x="1992729" y="1169047"/>
                  </a:moveTo>
                  <a:lnTo>
                    <a:pt x="1744101" y="1174502"/>
                  </a:lnTo>
                  <a:lnTo>
                    <a:pt x="1611834" y="1177683"/>
                  </a:lnTo>
                  <a:cubicBezTo>
                    <a:pt x="1598199" y="1177683"/>
                    <a:pt x="1591835" y="1181774"/>
                    <a:pt x="1591835" y="1197682"/>
                  </a:cubicBezTo>
                  <a:cubicBezTo>
                    <a:pt x="1592289" y="1319951"/>
                    <a:pt x="1592289" y="1441764"/>
                    <a:pt x="1591835" y="1564033"/>
                  </a:cubicBezTo>
                  <a:cubicBezTo>
                    <a:pt x="1591835" y="1579032"/>
                    <a:pt x="1595925" y="1584032"/>
                    <a:pt x="1611379" y="1584032"/>
                  </a:cubicBezTo>
                  <a:lnTo>
                    <a:pt x="1985911" y="1584032"/>
                  </a:lnTo>
                  <a:cubicBezTo>
                    <a:pt x="2000910" y="1584032"/>
                    <a:pt x="2005910" y="1579486"/>
                    <a:pt x="2005910" y="1564487"/>
                  </a:cubicBezTo>
                  <a:cubicBezTo>
                    <a:pt x="2005001" y="1502217"/>
                    <a:pt x="2005456" y="1439492"/>
                    <a:pt x="2005456" y="1377221"/>
                  </a:cubicBezTo>
                  <a:lnTo>
                    <a:pt x="2005456" y="1184955"/>
                  </a:lnTo>
                  <a:cubicBezTo>
                    <a:pt x="2005456" y="1175865"/>
                    <a:pt x="2005456" y="1168592"/>
                    <a:pt x="1992729" y="1169047"/>
                  </a:cubicBezTo>
                  <a:close/>
                  <a:moveTo>
                    <a:pt x="2476802" y="1156775"/>
                  </a:moveTo>
                  <a:lnTo>
                    <a:pt x="2211811" y="1163593"/>
                  </a:lnTo>
                  <a:lnTo>
                    <a:pt x="2086817" y="1167229"/>
                  </a:lnTo>
                  <a:cubicBezTo>
                    <a:pt x="2086362" y="1172683"/>
                    <a:pt x="2085908" y="1175411"/>
                    <a:pt x="2085908" y="1178138"/>
                  </a:cubicBezTo>
                  <a:lnTo>
                    <a:pt x="2085908" y="1569032"/>
                  </a:lnTo>
                  <a:cubicBezTo>
                    <a:pt x="2085908" y="1584941"/>
                    <a:pt x="2094544" y="1584032"/>
                    <a:pt x="2104997" y="1584032"/>
                  </a:cubicBezTo>
                  <a:lnTo>
                    <a:pt x="2477711" y="1584486"/>
                  </a:lnTo>
                  <a:cubicBezTo>
                    <a:pt x="2493165" y="1584486"/>
                    <a:pt x="2497255" y="1579486"/>
                    <a:pt x="2497255" y="1564487"/>
                  </a:cubicBezTo>
                  <a:cubicBezTo>
                    <a:pt x="2496801" y="1435401"/>
                    <a:pt x="2496801" y="1305860"/>
                    <a:pt x="2497255" y="1176774"/>
                  </a:cubicBezTo>
                  <a:cubicBezTo>
                    <a:pt x="2497255" y="1160865"/>
                    <a:pt x="2492710" y="1156320"/>
                    <a:pt x="2476802" y="1156775"/>
                  </a:cubicBezTo>
                  <a:close/>
                  <a:moveTo>
                    <a:pt x="2972692" y="1143593"/>
                  </a:moveTo>
                  <a:cubicBezTo>
                    <a:pt x="2951329" y="1144957"/>
                    <a:pt x="2934512" y="1146321"/>
                    <a:pt x="2917695" y="1146776"/>
                  </a:cubicBezTo>
                  <a:lnTo>
                    <a:pt x="2596343" y="1153593"/>
                  </a:lnTo>
                  <a:cubicBezTo>
                    <a:pt x="2580889" y="1154048"/>
                    <a:pt x="2576798" y="1158593"/>
                    <a:pt x="2576798" y="1173592"/>
                  </a:cubicBezTo>
                  <a:cubicBezTo>
                    <a:pt x="2577253" y="1304042"/>
                    <a:pt x="2577253" y="1434492"/>
                    <a:pt x="2576798" y="1564942"/>
                  </a:cubicBezTo>
                  <a:cubicBezTo>
                    <a:pt x="2576798" y="1580850"/>
                    <a:pt x="2582253" y="1584486"/>
                    <a:pt x="2596797" y="1584486"/>
                  </a:cubicBezTo>
                  <a:cubicBezTo>
                    <a:pt x="2657249" y="1583577"/>
                    <a:pt x="2718157" y="1583122"/>
                    <a:pt x="2779063" y="1584486"/>
                  </a:cubicBezTo>
                  <a:cubicBezTo>
                    <a:pt x="2796790" y="1584486"/>
                    <a:pt x="2804062" y="1578577"/>
                    <a:pt x="2809972" y="1562669"/>
                  </a:cubicBezTo>
                  <a:cubicBezTo>
                    <a:pt x="2857242" y="1439492"/>
                    <a:pt x="2905423" y="1316769"/>
                    <a:pt x="2953148" y="1194046"/>
                  </a:cubicBezTo>
                  <a:cubicBezTo>
                    <a:pt x="2959057" y="1178592"/>
                    <a:pt x="2964965" y="1163593"/>
                    <a:pt x="2972692" y="1143593"/>
                  </a:cubicBezTo>
                  <a:close/>
                  <a:moveTo>
                    <a:pt x="4116741" y="0"/>
                  </a:moveTo>
                  <a:lnTo>
                    <a:pt x="4129922" y="0"/>
                  </a:lnTo>
                  <a:cubicBezTo>
                    <a:pt x="4133104" y="1364"/>
                    <a:pt x="4135831" y="3636"/>
                    <a:pt x="4139013" y="4091"/>
                  </a:cubicBezTo>
                  <a:cubicBezTo>
                    <a:pt x="4194465" y="14545"/>
                    <a:pt x="4227191" y="47725"/>
                    <a:pt x="4239009" y="102723"/>
                  </a:cubicBezTo>
                  <a:cubicBezTo>
                    <a:pt x="4239463" y="105450"/>
                    <a:pt x="4241736" y="107723"/>
                    <a:pt x="4242645" y="109996"/>
                  </a:cubicBezTo>
                  <a:lnTo>
                    <a:pt x="4242645" y="126359"/>
                  </a:lnTo>
                  <a:cubicBezTo>
                    <a:pt x="4240827" y="132268"/>
                    <a:pt x="4239009" y="137723"/>
                    <a:pt x="4237645" y="143631"/>
                  </a:cubicBezTo>
                  <a:cubicBezTo>
                    <a:pt x="4227191" y="192720"/>
                    <a:pt x="4186284" y="229991"/>
                    <a:pt x="4136286" y="238173"/>
                  </a:cubicBezTo>
                  <a:lnTo>
                    <a:pt x="3752209" y="303626"/>
                  </a:lnTo>
                  <a:lnTo>
                    <a:pt x="3573125" y="333624"/>
                  </a:lnTo>
                  <a:cubicBezTo>
                    <a:pt x="3559943" y="335442"/>
                    <a:pt x="3554489" y="341351"/>
                    <a:pt x="3549944" y="352714"/>
                  </a:cubicBezTo>
                  <a:cubicBezTo>
                    <a:pt x="3490855" y="504981"/>
                    <a:pt x="3431766" y="656793"/>
                    <a:pt x="3372677" y="810879"/>
                  </a:cubicBezTo>
                  <a:lnTo>
                    <a:pt x="2821335" y="2222189"/>
                  </a:lnTo>
                  <a:cubicBezTo>
                    <a:pt x="2762700" y="2373093"/>
                    <a:pt x="2703611" y="2523997"/>
                    <a:pt x="2644069" y="2674900"/>
                  </a:cubicBezTo>
                  <a:cubicBezTo>
                    <a:pt x="2638614" y="2688990"/>
                    <a:pt x="2639069" y="2697172"/>
                    <a:pt x="2651795" y="2706716"/>
                  </a:cubicBezTo>
                  <a:lnTo>
                    <a:pt x="2918149" y="2914891"/>
                  </a:lnTo>
                  <a:cubicBezTo>
                    <a:pt x="2995873" y="2975342"/>
                    <a:pt x="3059962" y="3046249"/>
                    <a:pt x="3093143" y="3140791"/>
                  </a:cubicBezTo>
                  <a:cubicBezTo>
                    <a:pt x="3116778" y="3207607"/>
                    <a:pt x="3124051" y="3276241"/>
                    <a:pt x="3105869" y="3343965"/>
                  </a:cubicBezTo>
                  <a:cubicBezTo>
                    <a:pt x="3096324" y="3378055"/>
                    <a:pt x="3075870" y="3410326"/>
                    <a:pt x="3055871" y="3440325"/>
                  </a:cubicBezTo>
                  <a:cubicBezTo>
                    <a:pt x="3014054" y="3503505"/>
                    <a:pt x="2956329" y="3548958"/>
                    <a:pt x="2885423" y="3576684"/>
                  </a:cubicBezTo>
                  <a:cubicBezTo>
                    <a:pt x="2826199" y="3604670"/>
                    <a:pt x="2731435" y="3603165"/>
                    <a:pt x="2700527" y="3608240"/>
                  </a:cubicBezTo>
                  <a:lnTo>
                    <a:pt x="2699975" y="3607137"/>
                  </a:lnTo>
                  <a:lnTo>
                    <a:pt x="2316149" y="3608240"/>
                  </a:lnTo>
                  <a:lnTo>
                    <a:pt x="171673" y="3608240"/>
                  </a:lnTo>
                  <a:lnTo>
                    <a:pt x="148224" y="3602876"/>
                  </a:lnTo>
                  <a:cubicBezTo>
                    <a:pt x="111237" y="3586172"/>
                    <a:pt x="85755" y="3548503"/>
                    <a:pt x="80982" y="3502141"/>
                  </a:cubicBezTo>
                  <a:cubicBezTo>
                    <a:pt x="75528" y="3451234"/>
                    <a:pt x="114618" y="3396690"/>
                    <a:pt x="166888" y="3383055"/>
                  </a:cubicBezTo>
                  <a:cubicBezTo>
                    <a:pt x="179160" y="3379419"/>
                    <a:pt x="192797" y="3378964"/>
                    <a:pt x="205977" y="3378964"/>
                  </a:cubicBezTo>
                  <a:lnTo>
                    <a:pt x="550965" y="3377600"/>
                  </a:lnTo>
                  <a:lnTo>
                    <a:pt x="1582290" y="3374873"/>
                  </a:lnTo>
                  <a:lnTo>
                    <a:pt x="2698157" y="3371236"/>
                  </a:lnTo>
                  <a:cubicBezTo>
                    <a:pt x="2731792" y="3371236"/>
                    <a:pt x="2765882" y="3371236"/>
                    <a:pt x="2798608" y="3364873"/>
                  </a:cubicBezTo>
                  <a:cubicBezTo>
                    <a:pt x="2858151" y="3353510"/>
                    <a:pt x="2888151" y="3303512"/>
                    <a:pt x="2875878" y="3243514"/>
                  </a:cubicBezTo>
                  <a:cubicBezTo>
                    <a:pt x="2864969" y="3189880"/>
                    <a:pt x="2835425" y="3148972"/>
                    <a:pt x="2793154" y="3115792"/>
                  </a:cubicBezTo>
                  <a:lnTo>
                    <a:pt x="2384079" y="2794440"/>
                  </a:lnTo>
                  <a:cubicBezTo>
                    <a:pt x="2364987" y="2779441"/>
                    <a:pt x="2344534" y="2782168"/>
                    <a:pt x="2324535" y="2780350"/>
                  </a:cubicBezTo>
                  <a:cubicBezTo>
                    <a:pt x="2258173" y="2773532"/>
                    <a:pt x="2191358" y="2768987"/>
                    <a:pt x="2124997" y="2763987"/>
                  </a:cubicBezTo>
                  <a:lnTo>
                    <a:pt x="1978184" y="2753078"/>
                  </a:lnTo>
                  <a:lnTo>
                    <a:pt x="1793645" y="2737625"/>
                  </a:lnTo>
                  <a:lnTo>
                    <a:pt x="1650014" y="2726262"/>
                  </a:lnTo>
                  <a:lnTo>
                    <a:pt x="1500020" y="2713989"/>
                  </a:lnTo>
                  <a:lnTo>
                    <a:pt x="1360025" y="2703080"/>
                  </a:lnTo>
                  <a:lnTo>
                    <a:pt x="1165487" y="2687172"/>
                  </a:lnTo>
                  <a:cubicBezTo>
                    <a:pt x="1119125" y="2683081"/>
                    <a:pt x="1072309" y="2679900"/>
                    <a:pt x="1025492" y="2676263"/>
                  </a:cubicBezTo>
                  <a:lnTo>
                    <a:pt x="832773" y="2660355"/>
                  </a:lnTo>
                  <a:lnTo>
                    <a:pt x="690959" y="2649446"/>
                  </a:lnTo>
                  <a:lnTo>
                    <a:pt x="499603" y="2633992"/>
                  </a:lnTo>
                  <a:lnTo>
                    <a:pt x="354608" y="2623084"/>
                  </a:lnTo>
                  <a:cubicBezTo>
                    <a:pt x="323246" y="2620356"/>
                    <a:pt x="291884" y="2619447"/>
                    <a:pt x="260975" y="2613993"/>
                  </a:cubicBezTo>
                  <a:cubicBezTo>
                    <a:pt x="202341" y="2603538"/>
                    <a:pt x="166888" y="2559904"/>
                    <a:pt x="160979" y="2500815"/>
                  </a:cubicBezTo>
                  <a:cubicBezTo>
                    <a:pt x="155071" y="2439454"/>
                    <a:pt x="145980" y="2378547"/>
                    <a:pt x="138708" y="2317186"/>
                  </a:cubicBezTo>
                  <a:cubicBezTo>
                    <a:pt x="132798" y="2267188"/>
                    <a:pt x="127344" y="2217190"/>
                    <a:pt x="121435" y="2167646"/>
                  </a:cubicBezTo>
                  <a:cubicBezTo>
                    <a:pt x="114163" y="2107193"/>
                    <a:pt x="106435" y="2047196"/>
                    <a:pt x="99163" y="1987198"/>
                  </a:cubicBezTo>
                  <a:cubicBezTo>
                    <a:pt x="93255" y="1938109"/>
                    <a:pt x="87800" y="1888565"/>
                    <a:pt x="81891" y="1839476"/>
                  </a:cubicBezTo>
                  <a:cubicBezTo>
                    <a:pt x="74619" y="1779024"/>
                    <a:pt x="66892" y="1719026"/>
                    <a:pt x="59619" y="1659029"/>
                  </a:cubicBezTo>
                  <a:cubicBezTo>
                    <a:pt x="53710" y="1609940"/>
                    <a:pt x="47802" y="1560396"/>
                    <a:pt x="41893" y="1511307"/>
                  </a:cubicBezTo>
                  <a:cubicBezTo>
                    <a:pt x="34620" y="1450855"/>
                    <a:pt x="26894" y="1389948"/>
                    <a:pt x="19620" y="1329495"/>
                  </a:cubicBezTo>
                  <a:cubicBezTo>
                    <a:pt x="12348" y="1272225"/>
                    <a:pt x="1894" y="1214954"/>
                    <a:pt x="76" y="1157229"/>
                  </a:cubicBezTo>
                  <a:cubicBezTo>
                    <a:pt x="-2197" y="1090868"/>
                    <a:pt x="46893" y="1039507"/>
                    <a:pt x="110981" y="1036324"/>
                  </a:cubicBezTo>
                  <a:cubicBezTo>
                    <a:pt x="215977" y="1032234"/>
                    <a:pt x="320974" y="1030871"/>
                    <a:pt x="425969" y="1028598"/>
                  </a:cubicBezTo>
                  <a:lnTo>
                    <a:pt x="705958" y="1021780"/>
                  </a:lnTo>
                  <a:lnTo>
                    <a:pt x="959586" y="1015416"/>
                  </a:lnTo>
                  <a:lnTo>
                    <a:pt x="1239575" y="1008599"/>
                  </a:lnTo>
                  <a:lnTo>
                    <a:pt x="1491384" y="1002236"/>
                  </a:lnTo>
                  <a:lnTo>
                    <a:pt x="1771374" y="995417"/>
                  </a:lnTo>
                  <a:lnTo>
                    <a:pt x="2023183" y="989054"/>
                  </a:lnTo>
                  <a:lnTo>
                    <a:pt x="2304990" y="982236"/>
                  </a:lnTo>
                  <a:lnTo>
                    <a:pt x="2556799" y="975873"/>
                  </a:lnTo>
                  <a:lnTo>
                    <a:pt x="2834971" y="969055"/>
                  </a:lnTo>
                  <a:lnTo>
                    <a:pt x="3038599" y="963600"/>
                  </a:lnTo>
                  <a:cubicBezTo>
                    <a:pt x="3054053" y="963146"/>
                    <a:pt x="3060871" y="958600"/>
                    <a:pt x="3066325" y="944511"/>
                  </a:cubicBezTo>
                  <a:cubicBezTo>
                    <a:pt x="3117687" y="811788"/>
                    <a:pt x="3169504" y="679520"/>
                    <a:pt x="3221319" y="546798"/>
                  </a:cubicBezTo>
                  <a:cubicBezTo>
                    <a:pt x="3265409" y="434075"/>
                    <a:pt x="3310862" y="321351"/>
                    <a:pt x="3353133" y="207720"/>
                  </a:cubicBezTo>
                  <a:cubicBezTo>
                    <a:pt x="3374041" y="150903"/>
                    <a:pt x="3411313" y="120450"/>
                    <a:pt x="3470856" y="110905"/>
                  </a:cubicBezTo>
                  <a:cubicBezTo>
                    <a:pt x="3607215" y="89087"/>
                    <a:pt x="3743119" y="64543"/>
                    <a:pt x="3879477" y="41362"/>
                  </a:cubicBezTo>
                  <a:lnTo>
                    <a:pt x="4107651" y="3636"/>
                  </a:lnTo>
                  <a:cubicBezTo>
                    <a:pt x="4110832" y="3182"/>
                    <a:pt x="4113559" y="1364"/>
                    <a:pt x="4116741" y="0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" name="Freeform: Shape 46">
              <a:extLst>
                <a:ext uri="{FF2B5EF4-FFF2-40B4-BE49-F238E27FC236}">
                  <a16:creationId xmlns:a16="http://schemas.microsoft.com/office/drawing/2014/main" id="{5A1E6DCB-5687-4A6B-93D1-C744B0A6D815}"/>
                </a:ext>
              </a:extLst>
            </p:cNvPr>
            <p:cNvSpPr/>
            <p:nvPr/>
          </p:nvSpPr>
          <p:spPr>
            <a:xfrm>
              <a:off x="9988094" y="6090641"/>
              <a:ext cx="149995" cy="145449"/>
            </a:xfrm>
            <a:custGeom>
              <a:avLst/>
              <a:gdLst>
                <a:gd name="connsiteX0" fmla="*/ 6 w 154733"/>
                <a:gd name="connsiteY0" fmla="*/ 78323 h 150044"/>
                <a:gd name="connsiteX1" fmla="*/ 79248 w 154733"/>
                <a:gd name="connsiteY1" fmla="*/ 154283 h 150044"/>
                <a:gd name="connsiteX2" fmla="*/ 154739 w 154733"/>
                <a:gd name="connsiteY2" fmla="*/ 76916 h 150044"/>
                <a:gd name="connsiteX3" fmla="*/ 77841 w 154733"/>
                <a:gd name="connsiteY3" fmla="*/ 18 h 150044"/>
                <a:gd name="connsiteX4" fmla="*/ 6 w 154733"/>
                <a:gd name="connsiteY4" fmla="*/ 78323 h 15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0044">
                  <a:moveTo>
                    <a:pt x="6" y="78323"/>
                  </a:moveTo>
                  <a:cubicBezTo>
                    <a:pt x="6" y="127556"/>
                    <a:pt x="38455" y="155690"/>
                    <a:pt x="79248" y="154283"/>
                  </a:cubicBezTo>
                  <a:cubicBezTo>
                    <a:pt x="123324" y="152876"/>
                    <a:pt x="155208" y="120992"/>
                    <a:pt x="154739" y="76916"/>
                  </a:cubicBezTo>
                  <a:cubicBezTo>
                    <a:pt x="155208" y="34716"/>
                    <a:pt x="123324" y="-920"/>
                    <a:pt x="77841" y="18"/>
                  </a:cubicBezTo>
                  <a:cubicBezTo>
                    <a:pt x="27670" y="956"/>
                    <a:pt x="-463" y="34247"/>
                    <a:pt x="6" y="78323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47">
              <a:extLst>
                <a:ext uri="{FF2B5EF4-FFF2-40B4-BE49-F238E27FC236}">
                  <a16:creationId xmlns:a16="http://schemas.microsoft.com/office/drawing/2014/main" id="{46B61706-53CB-4C82-A790-53EE6DBB8B2E}"/>
                </a:ext>
              </a:extLst>
            </p:cNvPr>
            <p:cNvSpPr/>
            <p:nvPr/>
          </p:nvSpPr>
          <p:spPr>
            <a:xfrm>
              <a:off x="7674697" y="6088368"/>
              <a:ext cx="149995" cy="149995"/>
            </a:xfrm>
            <a:custGeom>
              <a:avLst/>
              <a:gdLst>
                <a:gd name="connsiteX0" fmla="*/ 77854 w 154733"/>
                <a:gd name="connsiteY0" fmla="*/ 39 h 154733"/>
                <a:gd name="connsiteX1" fmla="*/ 18 w 154733"/>
                <a:gd name="connsiteY1" fmla="*/ 77406 h 154733"/>
                <a:gd name="connsiteX2" fmla="*/ 76916 w 154733"/>
                <a:gd name="connsiteY2" fmla="*/ 154773 h 154733"/>
                <a:gd name="connsiteX3" fmla="*/ 155221 w 154733"/>
                <a:gd name="connsiteY3" fmla="*/ 78344 h 154733"/>
                <a:gd name="connsiteX4" fmla="*/ 77854 w 154733"/>
                <a:gd name="connsiteY4" fmla="*/ 39 h 15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4733">
                  <a:moveTo>
                    <a:pt x="77854" y="39"/>
                  </a:moveTo>
                  <a:cubicBezTo>
                    <a:pt x="36592" y="-1368"/>
                    <a:pt x="487" y="35674"/>
                    <a:pt x="18" y="77406"/>
                  </a:cubicBezTo>
                  <a:cubicBezTo>
                    <a:pt x="-920" y="119137"/>
                    <a:pt x="34716" y="154303"/>
                    <a:pt x="76916" y="154773"/>
                  </a:cubicBezTo>
                  <a:cubicBezTo>
                    <a:pt x="122398" y="155241"/>
                    <a:pt x="155221" y="123357"/>
                    <a:pt x="155221" y="78344"/>
                  </a:cubicBezTo>
                  <a:cubicBezTo>
                    <a:pt x="157096" y="37550"/>
                    <a:pt x="125681" y="1445"/>
                    <a:pt x="77854" y="39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Circle: Hollow 48">
              <a:extLst>
                <a:ext uri="{FF2B5EF4-FFF2-40B4-BE49-F238E27FC236}">
                  <a16:creationId xmlns:a16="http://schemas.microsoft.com/office/drawing/2014/main" id="{1372AC12-A596-4054-9496-86881A290A88}"/>
                </a:ext>
              </a:extLst>
            </p:cNvPr>
            <p:cNvSpPr/>
            <p:nvPr/>
          </p:nvSpPr>
          <p:spPr>
            <a:xfrm>
              <a:off x="7498850" y="5912521"/>
              <a:ext cx="501688" cy="501688"/>
            </a:xfrm>
            <a:prstGeom prst="donu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Circle: Hollow 49">
              <a:extLst>
                <a:ext uri="{FF2B5EF4-FFF2-40B4-BE49-F238E27FC236}">
                  <a16:creationId xmlns:a16="http://schemas.microsoft.com/office/drawing/2014/main" id="{7D9643B4-5406-4DE8-B4A0-26423152B7CA}"/>
                </a:ext>
              </a:extLst>
            </p:cNvPr>
            <p:cNvSpPr/>
            <p:nvPr/>
          </p:nvSpPr>
          <p:spPr>
            <a:xfrm>
              <a:off x="9812247" y="5912521"/>
              <a:ext cx="501688" cy="501688"/>
            </a:xfrm>
            <a:prstGeom prst="donu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9D270504-4588-4A40-8AF2-A5F367B663E7}"/>
              </a:ext>
            </a:extLst>
          </p:cNvPr>
          <p:cNvSpPr txBox="1"/>
          <p:nvPr/>
        </p:nvSpPr>
        <p:spPr>
          <a:xfrm>
            <a:off x="3486759" y="3017962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D3028F3-C841-419A-BD45-F5C47007AF67}"/>
              </a:ext>
            </a:extLst>
          </p:cNvPr>
          <p:cNvSpPr txBox="1"/>
          <p:nvPr/>
        </p:nvSpPr>
        <p:spPr>
          <a:xfrm>
            <a:off x="7204018" y="1644315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1E636F0-87AC-42D3-9195-B2041FD519B3}"/>
              </a:ext>
            </a:extLst>
          </p:cNvPr>
          <p:cNvSpPr txBox="1"/>
          <p:nvPr/>
        </p:nvSpPr>
        <p:spPr>
          <a:xfrm>
            <a:off x="3691821" y="5140074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023015C-7EE5-45BA-BF6B-B06E498615B0}"/>
              </a:ext>
            </a:extLst>
          </p:cNvPr>
          <p:cNvSpPr txBox="1"/>
          <p:nvPr/>
        </p:nvSpPr>
        <p:spPr>
          <a:xfrm>
            <a:off x="7635337" y="4284391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52" name="Group 84">
            <a:extLst>
              <a:ext uri="{FF2B5EF4-FFF2-40B4-BE49-F238E27FC236}">
                <a16:creationId xmlns:a16="http://schemas.microsoft.com/office/drawing/2014/main" id="{66A9B21D-4B24-40E3-A399-1F5A72550299}"/>
              </a:ext>
            </a:extLst>
          </p:cNvPr>
          <p:cNvGrpSpPr/>
          <p:nvPr/>
        </p:nvGrpSpPr>
        <p:grpSpPr>
          <a:xfrm>
            <a:off x="8036886" y="1468486"/>
            <a:ext cx="2948586" cy="967956"/>
            <a:chOff x="1487520" y="1194187"/>
            <a:chExt cx="4380624" cy="967956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3FE0D2D-9250-43E9-A802-A5B793FD4485}"/>
                </a:ext>
              </a:extLst>
            </p:cNvPr>
            <p:cNvSpPr txBox="1"/>
            <p:nvPr/>
          </p:nvSpPr>
          <p:spPr>
            <a:xfrm>
              <a:off x="1487520" y="1194187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7C863E5-B5C0-4C84-979D-A4998E4A3D42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89">
            <a:extLst>
              <a:ext uri="{FF2B5EF4-FFF2-40B4-BE49-F238E27FC236}">
                <a16:creationId xmlns:a16="http://schemas.microsoft.com/office/drawing/2014/main" id="{C9E79F5D-B54E-45CC-9A23-7E95B4378039}"/>
              </a:ext>
            </a:extLst>
          </p:cNvPr>
          <p:cNvGrpSpPr/>
          <p:nvPr/>
        </p:nvGrpSpPr>
        <p:grpSpPr>
          <a:xfrm>
            <a:off x="514873" y="2742107"/>
            <a:ext cx="2971887" cy="983345"/>
            <a:chOff x="1487520" y="1178798"/>
            <a:chExt cx="4380624" cy="983345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6013195-1318-468B-A00C-C713F664E7CD}"/>
                </a:ext>
              </a:extLst>
            </p:cNvPr>
            <p:cNvSpPr txBox="1"/>
            <p:nvPr/>
          </p:nvSpPr>
          <p:spPr>
            <a:xfrm>
              <a:off x="1487520" y="1178798"/>
              <a:ext cx="43806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kern="2300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kern="23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4524D24-E4BB-4AC2-B71E-F7CA0564BA88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94">
            <a:extLst>
              <a:ext uri="{FF2B5EF4-FFF2-40B4-BE49-F238E27FC236}">
                <a16:creationId xmlns:a16="http://schemas.microsoft.com/office/drawing/2014/main" id="{3370DB14-D06B-4F78-A0EA-DC4D7388957A}"/>
              </a:ext>
            </a:extLst>
          </p:cNvPr>
          <p:cNvGrpSpPr/>
          <p:nvPr/>
        </p:nvGrpSpPr>
        <p:grpSpPr>
          <a:xfrm>
            <a:off x="8467012" y="4208192"/>
            <a:ext cx="2948586" cy="967956"/>
            <a:chOff x="1487520" y="1194187"/>
            <a:chExt cx="4380624" cy="967956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6ECE670B-0B55-46AE-B9D7-0DEC6D5BEBF1}"/>
                </a:ext>
              </a:extLst>
            </p:cNvPr>
            <p:cNvSpPr txBox="1"/>
            <p:nvPr/>
          </p:nvSpPr>
          <p:spPr>
            <a:xfrm>
              <a:off x="1487520" y="1194187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D5EF98AB-945E-476A-BD26-E0BB1D70194F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99">
            <a:extLst>
              <a:ext uri="{FF2B5EF4-FFF2-40B4-BE49-F238E27FC236}">
                <a16:creationId xmlns:a16="http://schemas.microsoft.com/office/drawing/2014/main" id="{E3B46E52-F33C-4C4C-801C-617B9D985F62}"/>
              </a:ext>
            </a:extLst>
          </p:cNvPr>
          <p:cNvGrpSpPr/>
          <p:nvPr/>
        </p:nvGrpSpPr>
        <p:grpSpPr>
          <a:xfrm>
            <a:off x="718102" y="4964246"/>
            <a:ext cx="2971887" cy="967956"/>
            <a:chOff x="1487520" y="1194187"/>
            <a:chExt cx="4380624" cy="967956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180274D0-E064-4CDE-9C06-43900F6E3CD4}"/>
                </a:ext>
              </a:extLst>
            </p:cNvPr>
            <p:cNvSpPr txBox="1"/>
            <p:nvPr/>
          </p:nvSpPr>
          <p:spPr>
            <a:xfrm>
              <a:off x="1487520" y="1194187"/>
              <a:ext cx="438062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2541820-5EE7-472F-B491-F5A392AFA33A}"/>
                </a:ext>
              </a:extLst>
            </p:cNvPr>
            <p:cNvSpPr txBox="1"/>
            <p:nvPr/>
          </p:nvSpPr>
          <p:spPr>
            <a:xfrm>
              <a:off x="1487520" y="1515812"/>
              <a:ext cx="43806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5EE3A5C0-887F-4B2B-A729-F8FF15EECE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9028175"/>
              </p:ext>
            </p:extLst>
          </p:nvPr>
        </p:nvGraphicFramePr>
        <p:xfrm>
          <a:off x="780002" y="3836438"/>
          <a:ext cx="5077874" cy="1190536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13817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8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9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90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Table Placeholder 5">
            <a:extLst>
              <a:ext uri="{FF2B5EF4-FFF2-40B4-BE49-F238E27FC236}">
                <a16:creationId xmlns:a16="http://schemas.microsoft.com/office/drawing/2014/main" id="{9B780BC9-D6E2-4A2F-9997-EB3979E26C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7058869"/>
              </p:ext>
            </p:extLst>
          </p:nvPr>
        </p:nvGraphicFramePr>
        <p:xfrm>
          <a:off x="6315076" y="3836438"/>
          <a:ext cx="5077874" cy="1190536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13817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8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90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90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A4AC6925-3519-4541-B8F7-03BAF24270D1}"/>
              </a:ext>
            </a:extLst>
          </p:cNvPr>
          <p:cNvSpPr/>
          <p:nvPr/>
        </p:nvSpPr>
        <p:spPr>
          <a:xfrm>
            <a:off x="6315076" y="5328278"/>
            <a:ext cx="566192" cy="5661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0EF9637-CD32-47E7-B1FE-F9B9573F8356}"/>
              </a:ext>
            </a:extLst>
          </p:cNvPr>
          <p:cNvSpPr/>
          <p:nvPr/>
        </p:nvSpPr>
        <p:spPr>
          <a:xfrm>
            <a:off x="780002" y="5330091"/>
            <a:ext cx="566192" cy="5661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7967B1DC-54F4-46C8-B872-B8C8A284A105}"/>
              </a:ext>
            </a:extLst>
          </p:cNvPr>
          <p:cNvGrpSpPr/>
          <p:nvPr/>
        </p:nvGrpSpPr>
        <p:grpSpPr>
          <a:xfrm>
            <a:off x="7049878" y="5255622"/>
            <a:ext cx="4446798" cy="711505"/>
            <a:chOff x="2818914" y="5313566"/>
            <a:chExt cx="4176001" cy="71150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3A0EC65-DC52-45A6-8EFA-52929B26289E}"/>
                </a:ext>
              </a:extLst>
            </p:cNvPr>
            <p:cNvSpPr txBox="1"/>
            <p:nvPr/>
          </p:nvSpPr>
          <p:spPr>
            <a:xfrm>
              <a:off x="2818915" y="5563406"/>
              <a:ext cx="417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BD9CAD9-13F3-4DA6-858E-4C924CBEE667}"/>
                </a:ext>
              </a:extLst>
            </p:cNvPr>
            <p:cNvSpPr txBox="1"/>
            <p:nvPr/>
          </p:nvSpPr>
          <p:spPr>
            <a:xfrm>
              <a:off x="2818914" y="5313566"/>
              <a:ext cx="417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132816D7-618A-45F8-8FF1-754070BD7222}"/>
              </a:ext>
            </a:extLst>
          </p:cNvPr>
          <p:cNvGrpSpPr/>
          <p:nvPr/>
        </p:nvGrpSpPr>
        <p:grpSpPr>
          <a:xfrm>
            <a:off x="1514804" y="5257436"/>
            <a:ext cx="4446798" cy="711505"/>
            <a:chOff x="2818914" y="2763279"/>
            <a:chExt cx="4176001" cy="71150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D381ECE-172E-486C-A88C-7C6DCAC90986}"/>
                </a:ext>
              </a:extLst>
            </p:cNvPr>
            <p:cNvSpPr txBox="1"/>
            <p:nvPr/>
          </p:nvSpPr>
          <p:spPr>
            <a:xfrm>
              <a:off x="2818915" y="3013119"/>
              <a:ext cx="417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0145019-7AF4-4F85-87A6-92CA7A8D3BC2}"/>
                </a:ext>
              </a:extLst>
            </p:cNvPr>
            <p:cNvSpPr txBox="1"/>
            <p:nvPr/>
          </p:nvSpPr>
          <p:spPr>
            <a:xfrm>
              <a:off x="2818914" y="2763279"/>
              <a:ext cx="417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3" name="Rounded Rectangle 5">
            <a:extLst>
              <a:ext uri="{FF2B5EF4-FFF2-40B4-BE49-F238E27FC236}">
                <a16:creationId xmlns:a16="http://schemas.microsoft.com/office/drawing/2014/main" id="{53C3228F-088A-4ED1-AF4F-3A2B1F3DD58B}"/>
              </a:ext>
            </a:extLst>
          </p:cNvPr>
          <p:cNvSpPr/>
          <p:nvPr/>
        </p:nvSpPr>
        <p:spPr>
          <a:xfrm flipH="1">
            <a:off x="883210" y="5487347"/>
            <a:ext cx="345159" cy="28473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ed Rectangle 27">
            <a:extLst>
              <a:ext uri="{FF2B5EF4-FFF2-40B4-BE49-F238E27FC236}">
                <a16:creationId xmlns:a16="http://schemas.microsoft.com/office/drawing/2014/main" id="{D1F19C4F-BD65-468D-B1EB-2A943B4D49D5}"/>
              </a:ext>
            </a:extLst>
          </p:cNvPr>
          <p:cNvSpPr/>
          <p:nvPr/>
        </p:nvSpPr>
        <p:spPr>
          <a:xfrm>
            <a:off x="6448781" y="5489836"/>
            <a:ext cx="305252" cy="23447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ounded Rectangle 4">
            <a:extLst>
              <a:ext uri="{FF2B5EF4-FFF2-40B4-BE49-F238E27FC236}">
                <a16:creationId xmlns:a16="http://schemas.microsoft.com/office/drawing/2014/main" id="{144D1450-5EC7-4424-ACFF-29D40E99B445}"/>
              </a:ext>
            </a:extLst>
          </p:cNvPr>
          <p:cNvSpPr/>
          <p:nvPr/>
        </p:nvSpPr>
        <p:spPr>
          <a:xfrm>
            <a:off x="780002" y="1886851"/>
            <a:ext cx="3301857" cy="46407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F0232E0-337C-4113-BDDE-A71A7CFC92D0}"/>
              </a:ext>
            </a:extLst>
          </p:cNvPr>
          <p:cNvSpPr txBox="1"/>
          <p:nvPr/>
        </p:nvSpPr>
        <p:spPr>
          <a:xfrm>
            <a:off x="1064973" y="2761164"/>
            <a:ext cx="4182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3CEBEE8-3EF3-4A9D-979D-AAA2D8611738}"/>
              </a:ext>
            </a:extLst>
          </p:cNvPr>
          <p:cNvSpPr txBox="1"/>
          <p:nvPr/>
        </p:nvSpPr>
        <p:spPr>
          <a:xfrm>
            <a:off x="1064971" y="2449197"/>
            <a:ext cx="24507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0C1E9F9-168F-4B36-8D8B-A7E927C779D5}"/>
              </a:ext>
            </a:extLst>
          </p:cNvPr>
          <p:cNvSpPr txBox="1"/>
          <p:nvPr/>
        </p:nvSpPr>
        <p:spPr>
          <a:xfrm>
            <a:off x="1316669" y="1934221"/>
            <a:ext cx="2228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Rounded Rectangle 4">
            <a:extLst>
              <a:ext uri="{FF2B5EF4-FFF2-40B4-BE49-F238E27FC236}">
                <a16:creationId xmlns:a16="http://schemas.microsoft.com/office/drawing/2014/main" id="{FA93D7E1-8698-428F-AC5B-6B4EDBABAF84}"/>
              </a:ext>
            </a:extLst>
          </p:cNvPr>
          <p:cNvSpPr/>
          <p:nvPr/>
        </p:nvSpPr>
        <p:spPr>
          <a:xfrm>
            <a:off x="6315076" y="1885945"/>
            <a:ext cx="3301857" cy="464075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78AF5DA-A8EF-4323-9C4B-4631200CF02C}"/>
              </a:ext>
            </a:extLst>
          </p:cNvPr>
          <p:cNvSpPr txBox="1"/>
          <p:nvPr/>
        </p:nvSpPr>
        <p:spPr>
          <a:xfrm>
            <a:off x="6600047" y="2760258"/>
            <a:ext cx="4182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CC5C5E2-27D1-444D-9933-581EC59E885F}"/>
              </a:ext>
            </a:extLst>
          </p:cNvPr>
          <p:cNvSpPr txBox="1"/>
          <p:nvPr/>
        </p:nvSpPr>
        <p:spPr>
          <a:xfrm>
            <a:off x="6600045" y="2448291"/>
            <a:ext cx="24507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785B2ED-AE86-40BB-9986-C6903EEED87C}"/>
              </a:ext>
            </a:extLst>
          </p:cNvPr>
          <p:cNvSpPr txBox="1"/>
          <p:nvPr/>
        </p:nvSpPr>
        <p:spPr>
          <a:xfrm>
            <a:off x="6851743" y="1933315"/>
            <a:ext cx="2228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A2E26190-8E74-4EEA-8D4D-D333238EBBF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C6628825-D040-4E43-8949-6D534A439A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" name="Rectangle 36">
            <a:extLst>
              <a:ext uri="{FF2B5EF4-FFF2-40B4-BE49-F238E27FC236}">
                <a16:creationId xmlns:a16="http://schemas.microsoft.com/office/drawing/2014/main" id="{D03AA85F-5FE6-4F1A-851D-A94442BF3015}"/>
              </a:ext>
            </a:extLst>
          </p:cNvPr>
          <p:cNvSpPr/>
          <p:nvPr/>
        </p:nvSpPr>
        <p:spPr>
          <a:xfrm>
            <a:off x="5135894" y="1119739"/>
            <a:ext cx="4022165" cy="573826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8E4CC5-E66F-42FD-BFF2-F5E35E59D442}"/>
              </a:ext>
            </a:extLst>
          </p:cNvPr>
          <p:cNvSpPr txBox="1"/>
          <p:nvPr/>
        </p:nvSpPr>
        <p:spPr>
          <a:xfrm>
            <a:off x="16676" y="18472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/>
              <a:t>Infographic Style</a:t>
            </a:r>
          </a:p>
        </p:txBody>
      </p:sp>
      <p:grpSp>
        <p:nvGrpSpPr>
          <p:cNvPr id="11" name="Group 26">
            <a:extLst>
              <a:ext uri="{FF2B5EF4-FFF2-40B4-BE49-F238E27FC236}">
                <a16:creationId xmlns:a16="http://schemas.microsoft.com/office/drawing/2014/main" id="{AE84ADD8-51A9-4042-8170-DEA1662BE18E}"/>
              </a:ext>
            </a:extLst>
          </p:cNvPr>
          <p:cNvGrpSpPr/>
          <p:nvPr/>
        </p:nvGrpSpPr>
        <p:grpSpPr>
          <a:xfrm>
            <a:off x="5741413" y="4173552"/>
            <a:ext cx="2863931" cy="1919744"/>
            <a:chOff x="3954080" y="4149080"/>
            <a:chExt cx="2863931" cy="191974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767AAA4-C94C-4F84-8AFA-931699FD0106}"/>
                </a:ext>
              </a:extLst>
            </p:cNvPr>
            <p:cNvSpPr txBox="1"/>
            <p:nvPr/>
          </p:nvSpPr>
          <p:spPr>
            <a:xfrm>
              <a:off x="3975786" y="5053161"/>
              <a:ext cx="284222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928E2CA-00CD-409B-8FFF-0ECF822EF888}"/>
                </a:ext>
              </a:extLst>
            </p:cNvPr>
            <p:cNvSpPr txBox="1"/>
            <p:nvPr/>
          </p:nvSpPr>
          <p:spPr>
            <a:xfrm>
              <a:off x="3954080" y="4716762"/>
              <a:ext cx="2842223" cy="307777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561970A-98E5-47C6-A7ED-1B77F636E2AE}"/>
                </a:ext>
              </a:extLst>
            </p:cNvPr>
            <p:cNvSpPr txBox="1"/>
            <p:nvPr/>
          </p:nvSpPr>
          <p:spPr>
            <a:xfrm>
              <a:off x="3975787" y="4149080"/>
              <a:ext cx="2842224" cy="553998"/>
            </a:xfrm>
            <a:prstGeom prst="rect">
              <a:avLst/>
            </a:prstGeom>
            <a:noFill/>
          </p:spPr>
          <p:txBody>
            <a:bodyPr wrap="square" lIns="72000" tIns="0" rIns="36000" bIns="0" rtlCol="0">
              <a:spAutoFit/>
            </a:bodyPr>
            <a:lstStyle/>
            <a:p>
              <a:pPr algn="ctr"/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We Create</a:t>
              </a:r>
            </a:p>
            <a:p>
              <a:pPr algn="ctr"/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Professional Presentation</a:t>
              </a:r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30">
            <a:extLst>
              <a:ext uri="{FF2B5EF4-FFF2-40B4-BE49-F238E27FC236}">
                <a16:creationId xmlns:a16="http://schemas.microsoft.com/office/drawing/2014/main" id="{A9D4DE17-0AF4-4805-9816-A1619BEAE814}"/>
              </a:ext>
            </a:extLst>
          </p:cNvPr>
          <p:cNvGrpSpPr/>
          <p:nvPr/>
        </p:nvGrpSpPr>
        <p:grpSpPr>
          <a:xfrm>
            <a:off x="5820302" y="2878318"/>
            <a:ext cx="2706153" cy="982730"/>
            <a:chOff x="3954081" y="2538648"/>
            <a:chExt cx="2706153" cy="9827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EDC2887-7827-4865-8ED1-B25895743A9E}"/>
                </a:ext>
              </a:extLst>
            </p:cNvPr>
            <p:cNvSpPr txBox="1"/>
            <p:nvPr/>
          </p:nvSpPr>
          <p:spPr>
            <a:xfrm>
              <a:off x="3954081" y="2875047"/>
              <a:ext cx="27061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1D0EB18-FD84-4F7C-B934-0E5475FDE4B1}"/>
                </a:ext>
              </a:extLst>
            </p:cNvPr>
            <p:cNvSpPr txBox="1"/>
            <p:nvPr/>
          </p:nvSpPr>
          <p:spPr>
            <a:xfrm>
              <a:off x="3954082" y="2538648"/>
              <a:ext cx="2706152" cy="307777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653C025A-4FD4-4E85-BB11-586781CD0ED0}"/>
              </a:ext>
            </a:extLst>
          </p:cNvPr>
          <p:cNvSpPr txBox="1"/>
          <p:nvPr/>
        </p:nvSpPr>
        <p:spPr>
          <a:xfrm>
            <a:off x="551467" y="5216132"/>
            <a:ext cx="4032958" cy="73866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Professional</a:t>
            </a:r>
            <a:r>
              <a:rPr lang="en-US" altLang="ko-KR" sz="2400" b="1" dirty="0">
                <a:solidFill>
                  <a:srgbClr val="E54632"/>
                </a:solidFill>
                <a:cs typeface="Arial" pitchFamily="34" charset="0"/>
              </a:rPr>
              <a:t> 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9" name="Graphic 1">
            <a:extLst>
              <a:ext uri="{FF2B5EF4-FFF2-40B4-BE49-F238E27FC236}">
                <a16:creationId xmlns:a16="http://schemas.microsoft.com/office/drawing/2014/main" id="{51638E5E-5A2E-49D0-B69B-A818EDDF52BF}"/>
              </a:ext>
            </a:extLst>
          </p:cNvPr>
          <p:cNvGrpSpPr/>
          <p:nvPr/>
        </p:nvGrpSpPr>
        <p:grpSpPr>
          <a:xfrm>
            <a:off x="6270553" y="1583371"/>
            <a:ext cx="1752845" cy="898077"/>
            <a:chOff x="130630" y="113212"/>
            <a:chExt cx="2604286" cy="1334316"/>
          </a:xfrm>
        </p:grpSpPr>
        <p:sp>
          <p:nvSpPr>
            <p:cNvPr id="20" name="Freeform: Shape 466">
              <a:extLst>
                <a:ext uri="{FF2B5EF4-FFF2-40B4-BE49-F238E27FC236}">
                  <a16:creationId xmlns:a16="http://schemas.microsoft.com/office/drawing/2014/main" id="{CFDA215F-C8D1-4890-92B0-C3ED770547A9}"/>
                </a:ext>
              </a:extLst>
            </p:cNvPr>
            <p:cNvSpPr/>
            <p:nvPr/>
          </p:nvSpPr>
          <p:spPr>
            <a:xfrm>
              <a:off x="617248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467">
              <a:extLst>
                <a:ext uri="{FF2B5EF4-FFF2-40B4-BE49-F238E27FC236}">
                  <a16:creationId xmlns:a16="http://schemas.microsoft.com/office/drawing/2014/main" id="{40311B7D-E3E1-4EAC-A788-2F26FEE713B4}"/>
                </a:ext>
              </a:extLst>
            </p:cNvPr>
            <p:cNvSpPr/>
            <p:nvPr/>
          </p:nvSpPr>
          <p:spPr>
            <a:xfrm>
              <a:off x="678207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468">
              <a:extLst>
                <a:ext uri="{FF2B5EF4-FFF2-40B4-BE49-F238E27FC236}">
                  <a16:creationId xmlns:a16="http://schemas.microsoft.com/office/drawing/2014/main" id="{B14785F1-3142-4E13-AC0E-0D6AA0A9494C}"/>
                </a:ext>
              </a:extLst>
            </p:cNvPr>
            <p:cNvSpPr/>
            <p:nvPr/>
          </p:nvSpPr>
          <p:spPr>
            <a:xfrm>
              <a:off x="678207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469">
              <a:extLst>
                <a:ext uri="{FF2B5EF4-FFF2-40B4-BE49-F238E27FC236}">
                  <a16:creationId xmlns:a16="http://schemas.microsoft.com/office/drawing/2014/main" id="{5ED476D7-BDD7-4559-839A-598D40B8D10D}"/>
                </a:ext>
              </a:extLst>
            </p:cNvPr>
            <p:cNvSpPr/>
            <p:nvPr/>
          </p:nvSpPr>
          <p:spPr>
            <a:xfrm>
              <a:off x="617248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470">
              <a:extLst>
                <a:ext uri="{FF2B5EF4-FFF2-40B4-BE49-F238E27FC236}">
                  <a16:creationId xmlns:a16="http://schemas.microsoft.com/office/drawing/2014/main" id="{306F5E47-E594-4195-BEE2-A28DC6147E0A}"/>
                </a:ext>
              </a:extLst>
            </p:cNvPr>
            <p:cNvSpPr/>
            <p:nvPr/>
          </p:nvSpPr>
          <p:spPr>
            <a:xfrm>
              <a:off x="2156452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471">
              <a:extLst>
                <a:ext uri="{FF2B5EF4-FFF2-40B4-BE49-F238E27FC236}">
                  <a16:creationId xmlns:a16="http://schemas.microsoft.com/office/drawing/2014/main" id="{E6516A9D-4CDC-4C0D-9E87-1986A8C9C030}"/>
                </a:ext>
              </a:extLst>
            </p:cNvPr>
            <p:cNvSpPr/>
            <p:nvPr/>
          </p:nvSpPr>
          <p:spPr>
            <a:xfrm>
              <a:off x="2217411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472">
              <a:extLst>
                <a:ext uri="{FF2B5EF4-FFF2-40B4-BE49-F238E27FC236}">
                  <a16:creationId xmlns:a16="http://schemas.microsoft.com/office/drawing/2014/main" id="{043DB4E9-4D10-41BB-B8B1-74AB6EC4BA5F}"/>
                </a:ext>
              </a:extLst>
            </p:cNvPr>
            <p:cNvSpPr/>
            <p:nvPr/>
          </p:nvSpPr>
          <p:spPr>
            <a:xfrm>
              <a:off x="2217411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473">
              <a:extLst>
                <a:ext uri="{FF2B5EF4-FFF2-40B4-BE49-F238E27FC236}">
                  <a16:creationId xmlns:a16="http://schemas.microsoft.com/office/drawing/2014/main" id="{94B84639-85C0-40FF-B822-FC88D0E62B7C}"/>
                </a:ext>
              </a:extLst>
            </p:cNvPr>
            <p:cNvSpPr/>
            <p:nvPr/>
          </p:nvSpPr>
          <p:spPr>
            <a:xfrm>
              <a:off x="2156452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474">
              <a:extLst>
                <a:ext uri="{FF2B5EF4-FFF2-40B4-BE49-F238E27FC236}">
                  <a16:creationId xmlns:a16="http://schemas.microsoft.com/office/drawing/2014/main" id="{857763DB-5433-40C8-9E40-FF18DD60945D}"/>
                </a:ext>
              </a:extLst>
            </p:cNvPr>
            <p:cNvSpPr/>
            <p:nvPr/>
          </p:nvSpPr>
          <p:spPr>
            <a:xfrm>
              <a:off x="1351291" y="402358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6 w 62245"/>
                <a:gd name="connsiteY1" fmla="*/ 0 h 62245"/>
                <a:gd name="connsiteX2" fmla="*/ 62246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6" y="0"/>
                  </a:lnTo>
                  <a:lnTo>
                    <a:pt x="62246" y="62245"/>
                  </a:lnTo>
                  <a:lnTo>
                    <a:pt x="0" y="62245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475">
              <a:extLst>
                <a:ext uri="{FF2B5EF4-FFF2-40B4-BE49-F238E27FC236}">
                  <a16:creationId xmlns:a16="http://schemas.microsoft.com/office/drawing/2014/main" id="{9E49351A-88F5-419D-91E2-636424B40471}"/>
                </a:ext>
              </a:extLst>
            </p:cNvPr>
            <p:cNvSpPr/>
            <p:nvPr/>
          </p:nvSpPr>
          <p:spPr>
            <a:xfrm>
              <a:off x="1454345" y="402358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5 w 62245"/>
                <a:gd name="connsiteY1" fmla="*/ 0 h 62245"/>
                <a:gd name="connsiteX2" fmla="*/ 62245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5" y="0"/>
                  </a:lnTo>
                  <a:lnTo>
                    <a:pt x="62245" y="62245"/>
                  </a:lnTo>
                  <a:lnTo>
                    <a:pt x="0" y="62245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476">
              <a:extLst>
                <a:ext uri="{FF2B5EF4-FFF2-40B4-BE49-F238E27FC236}">
                  <a16:creationId xmlns:a16="http://schemas.microsoft.com/office/drawing/2014/main" id="{BBB459F6-13CB-4EAC-802A-804470648734}"/>
                </a:ext>
              </a:extLst>
            </p:cNvPr>
            <p:cNvSpPr/>
            <p:nvPr/>
          </p:nvSpPr>
          <p:spPr>
            <a:xfrm>
              <a:off x="1454345" y="492476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5 w 62245"/>
                <a:gd name="connsiteY1" fmla="*/ 0 h 62245"/>
                <a:gd name="connsiteX2" fmla="*/ 62245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5" y="0"/>
                  </a:lnTo>
                  <a:lnTo>
                    <a:pt x="62245" y="62245"/>
                  </a:lnTo>
                  <a:lnTo>
                    <a:pt x="0" y="62245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477">
              <a:extLst>
                <a:ext uri="{FF2B5EF4-FFF2-40B4-BE49-F238E27FC236}">
                  <a16:creationId xmlns:a16="http://schemas.microsoft.com/office/drawing/2014/main" id="{5748B630-0574-4245-B9B7-1798CF804CA6}"/>
                </a:ext>
              </a:extLst>
            </p:cNvPr>
            <p:cNvSpPr/>
            <p:nvPr/>
          </p:nvSpPr>
          <p:spPr>
            <a:xfrm>
              <a:off x="1351291" y="492476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6 w 62245"/>
                <a:gd name="connsiteY1" fmla="*/ 0 h 62245"/>
                <a:gd name="connsiteX2" fmla="*/ 62246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6" y="0"/>
                  </a:lnTo>
                  <a:lnTo>
                    <a:pt x="62246" y="62245"/>
                  </a:lnTo>
                  <a:lnTo>
                    <a:pt x="0" y="62245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478">
              <a:extLst>
                <a:ext uri="{FF2B5EF4-FFF2-40B4-BE49-F238E27FC236}">
                  <a16:creationId xmlns:a16="http://schemas.microsoft.com/office/drawing/2014/main" id="{836866BE-19AE-43C3-9983-F31B0015FAB8}"/>
                </a:ext>
              </a:extLst>
            </p:cNvPr>
            <p:cNvSpPr/>
            <p:nvPr/>
          </p:nvSpPr>
          <p:spPr>
            <a:xfrm>
              <a:off x="130630" y="113212"/>
              <a:ext cx="2604318" cy="1332622"/>
            </a:xfrm>
            <a:custGeom>
              <a:avLst/>
              <a:gdLst>
                <a:gd name="connsiteX0" fmla="*/ 2600493 w 2604318"/>
                <a:gd name="connsiteY0" fmla="*/ 1300044 h 1332622"/>
                <a:gd name="connsiteX1" fmla="*/ 2514779 w 2604318"/>
                <a:gd name="connsiteY1" fmla="*/ 1236545 h 1332622"/>
                <a:gd name="connsiteX2" fmla="*/ 2323640 w 2604318"/>
                <a:gd name="connsiteY2" fmla="*/ 1235902 h 1332622"/>
                <a:gd name="connsiteX3" fmla="*/ 2323640 w 2604318"/>
                <a:gd name="connsiteY3" fmla="*/ 871403 h 1332622"/>
                <a:gd name="connsiteX4" fmla="*/ 2341419 w 2604318"/>
                <a:gd name="connsiteY4" fmla="*/ 887286 h 1332622"/>
                <a:gd name="connsiteX5" fmla="*/ 2426524 w 2604318"/>
                <a:gd name="connsiteY5" fmla="*/ 887286 h 1332622"/>
                <a:gd name="connsiteX6" fmla="*/ 2074725 w 2604318"/>
                <a:gd name="connsiteY6" fmla="*/ 530001 h 1332622"/>
                <a:gd name="connsiteX7" fmla="*/ 1970994 w 2604318"/>
                <a:gd name="connsiteY7" fmla="*/ 633292 h 1332622"/>
                <a:gd name="connsiteX8" fmla="*/ 1970994 w 2604318"/>
                <a:gd name="connsiteY8" fmla="*/ 612973 h 1332622"/>
                <a:gd name="connsiteX9" fmla="*/ 1922295 w 2604318"/>
                <a:gd name="connsiteY9" fmla="*/ 589470 h 1332622"/>
                <a:gd name="connsiteX10" fmla="*/ 1891816 w 2604318"/>
                <a:gd name="connsiteY10" fmla="*/ 626316 h 1332622"/>
                <a:gd name="connsiteX11" fmla="*/ 1920195 w 2604318"/>
                <a:gd name="connsiteY11" fmla="*/ 617646 h 1332622"/>
                <a:gd name="connsiteX12" fmla="*/ 1920195 w 2604318"/>
                <a:gd name="connsiteY12" fmla="*/ 684091 h 1332622"/>
                <a:gd name="connsiteX13" fmla="*/ 1722859 w 2604318"/>
                <a:gd name="connsiteY13" fmla="*/ 886575 h 1332622"/>
                <a:gd name="connsiteX14" fmla="*/ 1806135 w 2604318"/>
                <a:gd name="connsiteY14" fmla="*/ 886643 h 1332622"/>
                <a:gd name="connsiteX15" fmla="*/ 1820799 w 2604318"/>
                <a:gd name="connsiteY15" fmla="*/ 869507 h 1332622"/>
                <a:gd name="connsiteX16" fmla="*/ 1820731 w 2604318"/>
                <a:gd name="connsiteY16" fmla="*/ 1235258 h 1332622"/>
                <a:gd name="connsiteX17" fmla="*/ 1720387 w 2604318"/>
                <a:gd name="connsiteY17" fmla="*/ 1235258 h 1332622"/>
                <a:gd name="connsiteX18" fmla="*/ 1720387 w 2604318"/>
                <a:gd name="connsiteY18" fmla="*/ 562817 h 1332622"/>
                <a:gd name="connsiteX19" fmla="*/ 1749579 w 2604318"/>
                <a:gd name="connsiteY19" fmla="*/ 590892 h 1332622"/>
                <a:gd name="connsiteX20" fmla="*/ 1891409 w 2604318"/>
                <a:gd name="connsiteY20" fmla="*/ 589266 h 1332622"/>
                <a:gd name="connsiteX21" fmla="*/ 1303193 w 2604318"/>
                <a:gd name="connsiteY21" fmla="*/ 0 h 1332622"/>
                <a:gd name="connsiteX22" fmla="*/ 1029523 w 2604318"/>
                <a:gd name="connsiteY22" fmla="*/ 277700 h 1332622"/>
                <a:gd name="connsiteX23" fmla="*/ 1029523 w 2604318"/>
                <a:gd name="connsiteY23" fmla="*/ 220569 h 1332622"/>
                <a:gd name="connsiteX24" fmla="*/ 962197 w 2604318"/>
                <a:gd name="connsiteY24" fmla="*/ 188802 h 1332622"/>
                <a:gd name="connsiteX25" fmla="*/ 922811 w 2604318"/>
                <a:gd name="connsiteY25" fmla="*/ 239601 h 1332622"/>
                <a:gd name="connsiteX26" fmla="*/ 962197 w 2604318"/>
                <a:gd name="connsiteY26" fmla="*/ 224362 h 1332622"/>
                <a:gd name="connsiteX27" fmla="*/ 962197 w 2604318"/>
                <a:gd name="connsiteY27" fmla="*/ 343739 h 1332622"/>
                <a:gd name="connsiteX28" fmla="*/ 713927 w 2604318"/>
                <a:gd name="connsiteY28" fmla="*/ 592653 h 1332622"/>
                <a:gd name="connsiteX29" fmla="*/ 858026 w 2604318"/>
                <a:gd name="connsiteY29" fmla="*/ 590215 h 1332622"/>
                <a:gd name="connsiteX30" fmla="*/ 885999 w 2604318"/>
                <a:gd name="connsiteY30" fmla="*/ 564104 h 1332622"/>
                <a:gd name="connsiteX31" fmla="*/ 886643 w 2604318"/>
                <a:gd name="connsiteY31" fmla="*/ 1235292 h 1332622"/>
                <a:gd name="connsiteX32" fmla="*/ 785045 w 2604318"/>
                <a:gd name="connsiteY32" fmla="*/ 1235292 h 1332622"/>
                <a:gd name="connsiteX33" fmla="*/ 784774 w 2604318"/>
                <a:gd name="connsiteY33" fmla="*/ 872589 h 1332622"/>
                <a:gd name="connsiteX34" fmla="*/ 795848 w 2604318"/>
                <a:gd name="connsiteY34" fmla="*/ 887286 h 1332622"/>
                <a:gd name="connsiteX35" fmla="*/ 885051 w 2604318"/>
                <a:gd name="connsiteY35" fmla="*/ 883798 h 1332622"/>
                <a:gd name="connsiteX36" fmla="*/ 532981 w 2604318"/>
                <a:gd name="connsiteY36" fmla="*/ 530408 h 1332622"/>
                <a:gd name="connsiteX37" fmla="*/ 422477 w 2604318"/>
                <a:gd name="connsiteY37" fmla="*/ 643452 h 1332622"/>
                <a:gd name="connsiteX38" fmla="*/ 422477 w 2604318"/>
                <a:gd name="connsiteY38" fmla="*/ 611686 h 1332622"/>
                <a:gd name="connsiteX39" fmla="*/ 371678 w 2604318"/>
                <a:gd name="connsiteY39" fmla="*/ 588826 h 1332622"/>
                <a:gd name="connsiteX40" fmla="*/ 343739 w 2604318"/>
                <a:gd name="connsiteY40" fmla="*/ 626925 h 1332622"/>
                <a:gd name="connsiteX41" fmla="*/ 371678 w 2604318"/>
                <a:gd name="connsiteY41" fmla="*/ 619915 h 1332622"/>
                <a:gd name="connsiteX42" fmla="*/ 371678 w 2604318"/>
                <a:gd name="connsiteY42" fmla="*/ 692964 h 1332622"/>
                <a:gd name="connsiteX43" fmla="*/ 177356 w 2604318"/>
                <a:gd name="connsiteY43" fmla="*/ 886643 h 1332622"/>
                <a:gd name="connsiteX44" fmla="*/ 266287 w 2604318"/>
                <a:gd name="connsiteY44" fmla="*/ 887286 h 1332622"/>
                <a:gd name="connsiteX45" fmla="*/ 283424 w 2604318"/>
                <a:gd name="connsiteY45" fmla="*/ 865680 h 1332622"/>
                <a:gd name="connsiteX46" fmla="*/ 283424 w 2604318"/>
                <a:gd name="connsiteY46" fmla="*/ 1235868 h 1332622"/>
                <a:gd name="connsiteX47" fmla="*/ 92285 w 2604318"/>
                <a:gd name="connsiteY47" fmla="*/ 1236511 h 1332622"/>
                <a:gd name="connsiteX48" fmla="*/ 7180 w 2604318"/>
                <a:gd name="connsiteY48" fmla="*/ 1300010 h 1332622"/>
                <a:gd name="connsiteX49" fmla="*/ 0 w 2604318"/>
                <a:gd name="connsiteY49" fmla="*/ 1332623 h 1332622"/>
                <a:gd name="connsiteX50" fmla="*/ 988884 w 2604318"/>
                <a:gd name="connsiteY50" fmla="*/ 1332623 h 1332622"/>
                <a:gd name="connsiteX51" fmla="*/ 990983 w 2604318"/>
                <a:gd name="connsiteY51" fmla="*/ 599020 h 1332622"/>
                <a:gd name="connsiteX52" fmla="*/ 1617502 w 2604318"/>
                <a:gd name="connsiteY52" fmla="*/ 597733 h 1332622"/>
                <a:gd name="connsiteX53" fmla="*/ 1617062 w 2604318"/>
                <a:gd name="connsiteY53" fmla="*/ 1332623 h 1332622"/>
                <a:gd name="connsiteX54" fmla="*/ 2604286 w 2604318"/>
                <a:gd name="connsiteY54" fmla="*/ 1332623 h 1332622"/>
                <a:gd name="connsiteX55" fmla="*/ 2600493 w 2604318"/>
                <a:gd name="connsiteY55" fmla="*/ 1300044 h 1332622"/>
                <a:gd name="connsiteX56" fmla="*/ 720937 w 2604318"/>
                <a:gd name="connsiteY56" fmla="*/ 1241185 h 1332622"/>
                <a:gd name="connsiteX57" fmla="*/ 343739 w 2604318"/>
                <a:gd name="connsiteY57" fmla="*/ 1241185 h 1332622"/>
                <a:gd name="connsiteX58" fmla="*/ 343739 w 2604318"/>
                <a:gd name="connsiteY58" fmla="*/ 889826 h 1332622"/>
                <a:gd name="connsiteX59" fmla="*/ 720937 w 2604318"/>
                <a:gd name="connsiteY59" fmla="*/ 889826 h 1332622"/>
                <a:gd name="connsiteX60" fmla="*/ 720937 w 2604318"/>
                <a:gd name="connsiteY60" fmla="*/ 1241185 h 1332622"/>
                <a:gd name="connsiteX61" fmla="*/ 535521 w 2604318"/>
                <a:gd name="connsiteY61" fmla="*/ 833338 h 1332622"/>
                <a:gd name="connsiteX62" fmla="*/ 324740 w 2604318"/>
                <a:gd name="connsiteY62" fmla="*/ 833338 h 1332622"/>
                <a:gd name="connsiteX63" fmla="*/ 430131 w 2604318"/>
                <a:gd name="connsiteY63" fmla="*/ 726627 h 1332622"/>
                <a:gd name="connsiteX64" fmla="*/ 535521 w 2604318"/>
                <a:gd name="connsiteY64" fmla="*/ 619915 h 1332622"/>
                <a:gd name="connsiteX65" fmla="*/ 640912 w 2604318"/>
                <a:gd name="connsiteY65" fmla="*/ 726627 h 1332622"/>
                <a:gd name="connsiteX66" fmla="*/ 746302 w 2604318"/>
                <a:gd name="connsiteY66" fmla="*/ 833338 h 1332622"/>
                <a:gd name="connsiteX67" fmla="*/ 535521 w 2604318"/>
                <a:gd name="connsiteY67" fmla="*/ 833338 h 1332622"/>
                <a:gd name="connsiteX68" fmla="*/ 1304480 w 2604318"/>
                <a:gd name="connsiteY68" fmla="*/ 499996 h 1332622"/>
                <a:gd name="connsiteX69" fmla="*/ 953358 w 2604318"/>
                <a:gd name="connsiteY69" fmla="*/ 499996 h 1332622"/>
                <a:gd name="connsiteX70" fmla="*/ 1128919 w 2604318"/>
                <a:gd name="connsiteY70" fmla="*/ 322810 h 1332622"/>
                <a:gd name="connsiteX71" fmla="*/ 1304480 w 2604318"/>
                <a:gd name="connsiteY71" fmla="*/ 145623 h 1332622"/>
                <a:gd name="connsiteX72" fmla="*/ 1480041 w 2604318"/>
                <a:gd name="connsiteY72" fmla="*/ 322810 h 1332622"/>
                <a:gd name="connsiteX73" fmla="*/ 1655601 w 2604318"/>
                <a:gd name="connsiteY73" fmla="*/ 499996 h 1332622"/>
                <a:gd name="connsiteX74" fmla="*/ 1304480 w 2604318"/>
                <a:gd name="connsiteY74" fmla="*/ 499996 h 1332622"/>
                <a:gd name="connsiteX75" fmla="*/ 2259938 w 2604318"/>
                <a:gd name="connsiteY75" fmla="*/ 1241185 h 1332622"/>
                <a:gd name="connsiteX76" fmla="*/ 1882740 w 2604318"/>
                <a:gd name="connsiteY76" fmla="*/ 1241185 h 1332622"/>
                <a:gd name="connsiteX77" fmla="*/ 1882740 w 2604318"/>
                <a:gd name="connsiteY77" fmla="*/ 889826 h 1332622"/>
                <a:gd name="connsiteX78" fmla="*/ 2259938 w 2604318"/>
                <a:gd name="connsiteY78" fmla="*/ 889826 h 1332622"/>
                <a:gd name="connsiteX79" fmla="*/ 2259938 w 2604318"/>
                <a:gd name="connsiteY79" fmla="*/ 1241185 h 1332622"/>
                <a:gd name="connsiteX80" fmla="*/ 2074725 w 2604318"/>
                <a:gd name="connsiteY80" fmla="*/ 833338 h 1332622"/>
                <a:gd name="connsiteX81" fmla="*/ 1863944 w 2604318"/>
                <a:gd name="connsiteY81" fmla="*/ 833338 h 1332622"/>
                <a:gd name="connsiteX82" fmla="*/ 1969335 w 2604318"/>
                <a:gd name="connsiteY82" fmla="*/ 726627 h 1332622"/>
                <a:gd name="connsiteX83" fmla="*/ 2074725 w 2604318"/>
                <a:gd name="connsiteY83" fmla="*/ 619915 h 1332622"/>
                <a:gd name="connsiteX84" fmla="*/ 2180116 w 2604318"/>
                <a:gd name="connsiteY84" fmla="*/ 726627 h 1332622"/>
                <a:gd name="connsiteX85" fmla="*/ 2285507 w 2604318"/>
                <a:gd name="connsiteY85" fmla="*/ 833338 h 1332622"/>
                <a:gd name="connsiteX86" fmla="*/ 2074725 w 2604318"/>
                <a:gd name="connsiteY86" fmla="*/ 833338 h 1332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2604318" h="1332622">
                  <a:moveTo>
                    <a:pt x="2600493" y="1300044"/>
                  </a:moveTo>
                  <a:cubicBezTo>
                    <a:pt x="2596057" y="1282908"/>
                    <a:pt x="2566187" y="1238442"/>
                    <a:pt x="2514779" y="1236545"/>
                  </a:cubicBezTo>
                  <a:cubicBezTo>
                    <a:pt x="2484096" y="1235394"/>
                    <a:pt x="2323640" y="1235902"/>
                    <a:pt x="2323640" y="1235902"/>
                  </a:cubicBezTo>
                  <a:lnTo>
                    <a:pt x="2323640" y="871403"/>
                  </a:lnTo>
                  <a:lnTo>
                    <a:pt x="2341419" y="887286"/>
                  </a:lnTo>
                  <a:lnTo>
                    <a:pt x="2426524" y="887286"/>
                  </a:lnTo>
                  <a:lnTo>
                    <a:pt x="2074725" y="530001"/>
                  </a:lnTo>
                  <a:lnTo>
                    <a:pt x="1970994" y="633292"/>
                  </a:lnTo>
                  <a:lnTo>
                    <a:pt x="1970994" y="612973"/>
                  </a:lnTo>
                  <a:lnTo>
                    <a:pt x="1922295" y="589470"/>
                  </a:lnTo>
                  <a:lnTo>
                    <a:pt x="1891816" y="626316"/>
                  </a:lnTo>
                  <a:lnTo>
                    <a:pt x="1920195" y="617646"/>
                  </a:lnTo>
                  <a:lnTo>
                    <a:pt x="1920195" y="684091"/>
                  </a:lnTo>
                  <a:lnTo>
                    <a:pt x="1722859" y="886575"/>
                  </a:lnTo>
                  <a:lnTo>
                    <a:pt x="1806135" y="886643"/>
                  </a:lnTo>
                  <a:lnTo>
                    <a:pt x="1820799" y="869507"/>
                  </a:lnTo>
                  <a:lnTo>
                    <a:pt x="1820731" y="1235258"/>
                  </a:lnTo>
                  <a:lnTo>
                    <a:pt x="1720387" y="1235258"/>
                  </a:lnTo>
                  <a:lnTo>
                    <a:pt x="1720387" y="562817"/>
                  </a:lnTo>
                  <a:lnTo>
                    <a:pt x="1749579" y="590892"/>
                  </a:lnTo>
                  <a:lnTo>
                    <a:pt x="1891409" y="589266"/>
                  </a:lnTo>
                  <a:lnTo>
                    <a:pt x="1303193" y="0"/>
                  </a:lnTo>
                  <a:lnTo>
                    <a:pt x="1029523" y="277700"/>
                  </a:lnTo>
                  <a:lnTo>
                    <a:pt x="1029523" y="220569"/>
                  </a:lnTo>
                  <a:lnTo>
                    <a:pt x="962197" y="188802"/>
                  </a:lnTo>
                  <a:lnTo>
                    <a:pt x="922811" y="239601"/>
                  </a:lnTo>
                  <a:lnTo>
                    <a:pt x="962197" y="224362"/>
                  </a:lnTo>
                  <a:lnTo>
                    <a:pt x="962197" y="343739"/>
                  </a:lnTo>
                  <a:lnTo>
                    <a:pt x="713927" y="592653"/>
                  </a:lnTo>
                  <a:lnTo>
                    <a:pt x="858026" y="590215"/>
                  </a:lnTo>
                  <a:lnTo>
                    <a:pt x="885999" y="564104"/>
                  </a:lnTo>
                  <a:lnTo>
                    <a:pt x="886643" y="1235292"/>
                  </a:lnTo>
                  <a:lnTo>
                    <a:pt x="785045" y="1235292"/>
                  </a:lnTo>
                  <a:lnTo>
                    <a:pt x="784774" y="872589"/>
                  </a:lnTo>
                  <a:lnTo>
                    <a:pt x="795848" y="887286"/>
                  </a:lnTo>
                  <a:lnTo>
                    <a:pt x="885051" y="883798"/>
                  </a:lnTo>
                  <a:lnTo>
                    <a:pt x="532981" y="530408"/>
                  </a:lnTo>
                  <a:lnTo>
                    <a:pt x="422477" y="643452"/>
                  </a:lnTo>
                  <a:lnTo>
                    <a:pt x="422477" y="611686"/>
                  </a:lnTo>
                  <a:lnTo>
                    <a:pt x="371678" y="588826"/>
                  </a:lnTo>
                  <a:lnTo>
                    <a:pt x="343739" y="626925"/>
                  </a:lnTo>
                  <a:lnTo>
                    <a:pt x="371678" y="619915"/>
                  </a:lnTo>
                  <a:lnTo>
                    <a:pt x="371678" y="692964"/>
                  </a:lnTo>
                  <a:lnTo>
                    <a:pt x="177356" y="886643"/>
                  </a:lnTo>
                  <a:lnTo>
                    <a:pt x="266287" y="887286"/>
                  </a:lnTo>
                  <a:lnTo>
                    <a:pt x="283424" y="865680"/>
                  </a:lnTo>
                  <a:lnTo>
                    <a:pt x="283424" y="1235868"/>
                  </a:lnTo>
                  <a:cubicBezTo>
                    <a:pt x="283424" y="1235868"/>
                    <a:pt x="122764" y="1236511"/>
                    <a:pt x="92285" y="1236511"/>
                  </a:cubicBezTo>
                  <a:cubicBezTo>
                    <a:pt x="47819" y="1236511"/>
                    <a:pt x="13242" y="1279656"/>
                    <a:pt x="7180" y="1300010"/>
                  </a:cubicBezTo>
                  <a:cubicBezTo>
                    <a:pt x="3420" y="1312710"/>
                    <a:pt x="0" y="1332623"/>
                    <a:pt x="0" y="1332623"/>
                  </a:cubicBezTo>
                  <a:lnTo>
                    <a:pt x="988884" y="1332623"/>
                  </a:lnTo>
                  <a:lnTo>
                    <a:pt x="990983" y="599020"/>
                  </a:lnTo>
                  <a:lnTo>
                    <a:pt x="1617502" y="597733"/>
                  </a:lnTo>
                  <a:lnTo>
                    <a:pt x="1617062" y="1332623"/>
                  </a:lnTo>
                  <a:lnTo>
                    <a:pt x="2604286" y="1332623"/>
                  </a:lnTo>
                  <a:cubicBezTo>
                    <a:pt x="2604286" y="1332623"/>
                    <a:pt x="2604930" y="1317146"/>
                    <a:pt x="2600493" y="1300044"/>
                  </a:cubicBezTo>
                  <a:close/>
                  <a:moveTo>
                    <a:pt x="720937" y="1241185"/>
                  </a:moveTo>
                  <a:lnTo>
                    <a:pt x="343739" y="1241185"/>
                  </a:lnTo>
                  <a:lnTo>
                    <a:pt x="343739" y="889826"/>
                  </a:lnTo>
                  <a:lnTo>
                    <a:pt x="720937" y="889826"/>
                  </a:lnTo>
                  <a:lnTo>
                    <a:pt x="720937" y="1241185"/>
                  </a:lnTo>
                  <a:close/>
                  <a:moveTo>
                    <a:pt x="535521" y="833338"/>
                  </a:moveTo>
                  <a:lnTo>
                    <a:pt x="324740" y="833338"/>
                  </a:lnTo>
                  <a:lnTo>
                    <a:pt x="430131" y="726627"/>
                  </a:lnTo>
                  <a:lnTo>
                    <a:pt x="535521" y="619915"/>
                  </a:lnTo>
                  <a:lnTo>
                    <a:pt x="640912" y="726627"/>
                  </a:lnTo>
                  <a:lnTo>
                    <a:pt x="746302" y="833338"/>
                  </a:lnTo>
                  <a:lnTo>
                    <a:pt x="535521" y="833338"/>
                  </a:lnTo>
                  <a:close/>
                  <a:moveTo>
                    <a:pt x="1304480" y="499996"/>
                  </a:moveTo>
                  <a:lnTo>
                    <a:pt x="953358" y="499996"/>
                  </a:lnTo>
                  <a:lnTo>
                    <a:pt x="1128919" y="322810"/>
                  </a:lnTo>
                  <a:lnTo>
                    <a:pt x="1304480" y="145623"/>
                  </a:lnTo>
                  <a:lnTo>
                    <a:pt x="1480041" y="322810"/>
                  </a:lnTo>
                  <a:lnTo>
                    <a:pt x="1655601" y="499996"/>
                  </a:lnTo>
                  <a:lnTo>
                    <a:pt x="1304480" y="499996"/>
                  </a:lnTo>
                  <a:close/>
                  <a:moveTo>
                    <a:pt x="2259938" y="1241185"/>
                  </a:moveTo>
                  <a:lnTo>
                    <a:pt x="1882740" y="1241185"/>
                  </a:lnTo>
                  <a:lnTo>
                    <a:pt x="1882740" y="889826"/>
                  </a:lnTo>
                  <a:lnTo>
                    <a:pt x="2259938" y="889826"/>
                  </a:lnTo>
                  <a:lnTo>
                    <a:pt x="2259938" y="1241185"/>
                  </a:lnTo>
                  <a:close/>
                  <a:moveTo>
                    <a:pt x="2074725" y="833338"/>
                  </a:moveTo>
                  <a:lnTo>
                    <a:pt x="1863944" y="833338"/>
                  </a:lnTo>
                  <a:lnTo>
                    <a:pt x="1969335" y="726627"/>
                  </a:lnTo>
                  <a:lnTo>
                    <a:pt x="2074725" y="619915"/>
                  </a:lnTo>
                  <a:lnTo>
                    <a:pt x="2180116" y="726627"/>
                  </a:lnTo>
                  <a:lnTo>
                    <a:pt x="2285507" y="833338"/>
                  </a:lnTo>
                  <a:lnTo>
                    <a:pt x="2074725" y="833338"/>
                  </a:lnTo>
                  <a:close/>
                </a:path>
              </a:pathLst>
            </a:custGeom>
            <a:solidFill>
              <a:srgbClr val="F9A72B"/>
            </a:solidFill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6BA6830-4A3A-4CE6-AA4A-22DD2ABFDA83}"/>
              </a:ext>
            </a:extLst>
          </p:cNvPr>
          <p:cNvGrpSpPr/>
          <p:nvPr/>
        </p:nvGrpSpPr>
        <p:grpSpPr>
          <a:xfrm>
            <a:off x="3663600" y="1653534"/>
            <a:ext cx="2493233" cy="2870128"/>
            <a:chOff x="3663600" y="1841546"/>
            <a:chExt cx="2493233" cy="2870128"/>
          </a:xfrm>
          <a:solidFill>
            <a:schemeClr val="bg1">
              <a:lumMod val="75000"/>
            </a:schemeClr>
          </a:solidFill>
        </p:grpSpPr>
        <p:sp>
          <p:nvSpPr>
            <p:cNvPr id="4" name="Block Arc 4">
              <a:extLst>
                <a:ext uri="{FF2B5EF4-FFF2-40B4-BE49-F238E27FC236}">
                  <a16:creationId xmlns:a16="http://schemas.microsoft.com/office/drawing/2014/main" id="{3A397DFD-5470-4BC8-AF8A-062FB5D9E7CC}"/>
                </a:ext>
              </a:extLst>
            </p:cNvPr>
            <p:cNvSpPr/>
            <p:nvPr/>
          </p:nvSpPr>
          <p:spPr>
            <a:xfrm>
              <a:off x="3663600" y="1841546"/>
              <a:ext cx="2493233" cy="2493233"/>
            </a:xfrm>
            <a:prstGeom prst="blockArc">
              <a:avLst>
                <a:gd name="adj1" fmla="val 10800000"/>
                <a:gd name="adj2" fmla="val 35618"/>
                <a:gd name="adj3" fmla="val 24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" name="직사각형 71">
              <a:extLst>
                <a:ext uri="{FF2B5EF4-FFF2-40B4-BE49-F238E27FC236}">
                  <a16:creationId xmlns:a16="http://schemas.microsoft.com/office/drawing/2014/main" id="{E7F1A99A-87ED-483E-A41B-2319950C85BC}"/>
                </a:ext>
              </a:extLst>
            </p:cNvPr>
            <p:cNvSpPr/>
            <p:nvPr/>
          </p:nvSpPr>
          <p:spPr>
            <a:xfrm>
              <a:off x="6092825" y="3085779"/>
              <a:ext cx="64008" cy="16258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직사각형 71">
              <a:extLst>
                <a:ext uri="{FF2B5EF4-FFF2-40B4-BE49-F238E27FC236}">
                  <a16:creationId xmlns:a16="http://schemas.microsoft.com/office/drawing/2014/main" id="{745C3CDB-90F4-48D7-AC58-7563DA077E07}"/>
                </a:ext>
              </a:extLst>
            </p:cNvPr>
            <p:cNvSpPr/>
            <p:nvPr/>
          </p:nvSpPr>
          <p:spPr>
            <a:xfrm>
              <a:off x="3663601" y="3085779"/>
              <a:ext cx="64008" cy="16258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7" name="Group 15">
            <a:extLst>
              <a:ext uri="{FF2B5EF4-FFF2-40B4-BE49-F238E27FC236}">
                <a16:creationId xmlns:a16="http://schemas.microsoft.com/office/drawing/2014/main" id="{3550B9BB-3FD0-4F28-8056-1152A7D367D6}"/>
              </a:ext>
            </a:extLst>
          </p:cNvPr>
          <p:cNvGrpSpPr/>
          <p:nvPr/>
        </p:nvGrpSpPr>
        <p:grpSpPr>
          <a:xfrm>
            <a:off x="8522045" y="1653534"/>
            <a:ext cx="2493233" cy="3713112"/>
            <a:chOff x="3663600" y="1841546"/>
            <a:chExt cx="2493233" cy="3713112"/>
          </a:xfrm>
          <a:solidFill>
            <a:schemeClr val="bg1">
              <a:lumMod val="75000"/>
            </a:schemeClr>
          </a:solidFill>
        </p:grpSpPr>
        <p:sp>
          <p:nvSpPr>
            <p:cNvPr id="8" name="Block Arc 16">
              <a:extLst>
                <a:ext uri="{FF2B5EF4-FFF2-40B4-BE49-F238E27FC236}">
                  <a16:creationId xmlns:a16="http://schemas.microsoft.com/office/drawing/2014/main" id="{3ED5A12B-9509-46A5-BD31-7467472A856A}"/>
                </a:ext>
              </a:extLst>
            </p:cNvPr>
            <p:cNvSpPr/>
            <p:nvPr/>
          </p:nvSpPr>
          <p:spPr>
            <a:xfrm>
              <a:off x="3663600" y="1841546"/>
              <a:ext cx="2493233" cy="2493233"/>
            </a:xfrm>
            <a:prstGeom prst="blockArc">
              <a:avLst>
                <a:gd name="adj1" fmla="val 10800000"/>
                <a:gd name="adj2" fmla="val 35618"/>
                <a:gd name="adj3" fmla="val 24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직사각형 71">
              <a:extLst>
                <a:ext uri="{FF2B5EF4-FFF2-40B4-BE49-F238E27FC236}">
                  <a16:creationId xmlns:a16="http://schemas.microsoft.com/office/drawing/2014/main" id="{C847F368-E620-463A-9424-945CA94BBE5D}"/>
                </a:ext>
              </a:extLst>
            </p:cNvPr>
            <p:cNvSpPr/>
            <p:nvPr/>
          </p:nvSpPr>
          <p:spPr>
            <a:xfrm>
              <a:off x="6092825" y="3085778"/>
              <a:ext cx="64008" cy="24688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직사각형 71">
              <a:extLst>
                <a:ext uri="{FF2B5EF4-FFF2-40B4-BE49-F238E27FC236}">
                  <a16:creationId xmlns:a16="http://schemas.microsoft.com/office/drawing/2014/main" id="{E0F5F9EC-5957-498F-90B7-BC60F3FF0CC6}"/>
                </a:ext>
              </a:extLst>
            </p:cNvPr>
            <p:cNvSpPr/>
            <p:nvPr/>
          </p:nvSpPr>
          <p:spPr>
            <a:xfrm>
              <a:off x="3663601" y="3085779"/>
              <a:ext cx="64008" cy="16258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" name="Teardrop 35">
            <a:extLst>
              <a:ext uri="{FF2B5EF4-FFF2-40B4-BE49-F238E27FC236}">
                <a16:creationId xmlns:a16="http://schemas.microsoft.com/office/drawing/2014/main" id="{AFA69EE6-D308-4839-9A45-50F0FA686096}"/>
              </a:ext>
            </a:extLst>
          </p:cNvPr>
          <p:cNvSpPr/>
          <p:nvPr/>
        </p:nvSpPr>
        <p:spPr>
          <a:xfrm rot="8100000">
            <a:off x="4530304" y="1405011"/>
            <a:ext cx="759820" cy="759820"/>
          </a:xfrm>
          <a:prstGeom prst="teardrop">
            <a:avLst>
              <a:gd name="adj" fmla="val 12727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ardrop 36">
            <a:extLst>
              <a:ext uri="{FF2B5EF4-FFF2-40B4-BE49-F238E27FC236}">
                <a16:creationId xmlns:a16="http://schemas.microsoft.com/office/drawing/2014/main" id="{A3625E35-28BF-4328-90B1-9779FF818D15}"/>
              </a:ext>
            </a:extLst>
          </p:cNvPr>
          <p:cNvSpPr/>
          <p:nvPr/>
        </p:nvSpPr>
        <p:spPr>
          <a:xfrm rot="8100000">
            <a:off x="9388754" y="1405011"/>
            <a:ext cx="759820" cy="759820"/>
          </a:xfrm>
          <a:prstGeom prst="teardrop">
            <a:avLst>
              <a:gd name="adj" fmla="val 12727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7">
            <a:extLst>
              <a:ext uri="{FF2B5EF4-FFF2-40B4-BE49-F238E27FC236}">
                <a16:creationId xmlns:a16="http://schemas.microsoft.com/office/drawing/2014/main" id="{03C839AF-626A-42B4-A38D-C92E5D49A7AA}"/>
              </a:ext>
            </a:extLst>
          </p:cNvPr>
          <p:cNvGrpSpPr/>
          <p:nvPr/>
        </p:nvGrpSpPr>
        <p:grpSpPr>
          <a:xfrm rot="10800000">
            <a:off x="1234377" y="2245614"/>
            <a:ext cx="2493233" cy="3713113"/>
            <a:chOff x="3663600" y="1841546"/>
            <a:chExt cx="2493233" cy="3713113"/>
          </a:xfrm>
          <a:solidFill>
            <a:schemeClr val="bg1">
              <a:lumMod val="75000"/>
            </a:schemeClr>
          </a:solidFill>
        </p:grpSpPr>
        <p:sp>
          <p:nvSpPr>
            <p:cNvPr id="14" name="Block Arc 8">
              <a:extLst>
                <a:ext uri="{FF2B5EF4-FFF2-40B4-BE49-F238E27FC236}">
                  <a16:creationId xmlns:a16="http://schemas.microsoft.com/office/drawing/2014/main" id="{12A8F03B-3378-47F5-A937-234502F4AAD6}"/>
                </a:ext>
              </a:extLst>
            </p:cNvPr>
            <p:cNvSpPr/>
            <p:nvPr/>
          </p:nvSpPr>
          <p:spPr>
            <a:xfrm>
              <a:off x="3663600" y="1841546"/>
              <a:ext cx="2493233" cy="2493233"/>
            </a:xfrm>
            <a:prstGeom prst="blockArc">
              <a:avLst>
                <a:gd name="adj1" fmla="val 10800000"/>
                <a:gd name="adj2" fmla="val 35618"/>
                <a:gd name="adj3" fmla="val 24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직사각형 71">
              <a:extLst>
                <a:ext uri="{FF2B5EF4-FFF2-40B4-BE49-F238E27FC236}">
                  <a16:creationId xmlns:a16="http://schemas.microsoft.com/office/drawing/2014/main" id="{EC88F0B3-13E1-4592-A089-E924F07BE0B4}"/>
                </a:ext>
              </a:extLst>
            </p:cNvPr>
            <p:cNvSpPr/>
            <p:nvPr/>
          </p:nvSpPr>
          <p:spPr>
            <a:xfrm>
              <a:off x="6092825" y="3085779"/>
              <a:ext cx="64008" cy="24688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직사각형 71">
              <a:extLst>
                <a:ext uri="{FF2B5EF4-FFF2-40B4-BE49-F238E27FC236}">
                  <a16:creationId xmlns:a16="http://schemas.microsoft.com/office/drawing/2014/main" id="{E355B679-E960-4BA4-8559-B94F95AF1041}"/>
                </a:ext>
              </a:extLst>
            </p:cNvPr>
            <p:cNvSpPr/>
            <p:nvPr/>
          </p:nvSpPr>
          <p:spPr>
            <a:xfrm>
              <a:off x="3663601" y="3085779"/>
              <a:ext cx="64008" cy="16258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7" name="Group 11">
            <a:extLst>
              <a:ext uri="{FF2B5EF4-FFF2-40B4-BE49-F238E27FC236}">
                <a16:creationId xmlns:a16="http://schemas.microsoft.com/office/drawing/2014/main" id="{5B5764CA-FCB5-4E1C-96C9-48E2AE0598A3}"/>
              </a:ext>
            </a:extLst>
          </p:cNvPr>
          <p:cNvGrpSpPr/>
          <p:nvPr/>
        </p:nvGrpSpPr>
        <p:grpSpPr>
          <a:xfrm rot="10800000">
            <a:off x="6092824" y="3088598"/>
            <a:ext cx="2493233" cy="2870128"/>
            <a:chOff x="3663600" y="1841546"/>
            <a:chExt cx="2493233" cy="2870128"/>
          </a:xfrm>
          <a:solidFill>
            <a:schemeClr val="bg1">
              <a:lumMod val="75000"/>
            </a:schemeClr>
          </a:solidFill>
        </p:grpSpPr>
        <p:sp>
          <p:nvSpPr>
            <p:cNvPr id="18" name="Block Arc 12">
              <a:extLst>
                <a:ext uri="{FF2B5EF4-FFF2-40B4-BE49-F238E27FC236}">
                  <a16:creationId xmlns:a16="http://schemas.microsoft.com/office/drawing/2014/main" id="{9469E42E-38DA-40A1-A7B9-41F3D96B1698}"/>
                </a:ext>
              </a:extLst>
            </p:cNvPr>
            <p:cNvSpPr/>
            <p:nvPr/>
          </p:nvSpPr>
          <p:spPr>
            <a:xfrm>
              <a:off x="3663600" y="1841546"/>
              <a:ext cx="2493233" cy="2493233"/>
            </a:xfrm>
            <a:prstGeom prst="blockArc">
              <a:avLst>
                <a:gd name="adj1" fmla="val 10800000"/>
                <a:gd name="adj2" fmla="val 35618"/>
                <a:gd name="adj3" fmla="val 24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직사각형 71">
              <a:extLst>
                <a:ext uri="{FF2B5EF4-FFF2-40B4-BE49-F238E27FC236}">
                  <a16:creationId xmlns:a16="http://schemas.microsoft.com/office/drawing/2014/main" id="{D9A0862C-DD76-42BF-9250-B441558AD42A}"/>
                </a:ext>
              </a:extLst>
            </p:cNvPr>
            <p:cNvSpPr/>
            <p:nvPr/>
          </p:nvSpPr>
          <p:spPr>
            <a:xfrm>
              <a:off x="6092825" y="3085779"/>
              <a:ext cx="64008" cy="16258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직사각형 71">
              <a:extLst>
                <a:ext uri="{FF2B5EF4-FFF2-40B4-BE49-F238E27FC236}">
                  <a16:creationId xmlns:a16="http://schemas.microsoft.com/office/drawing/2014/main" id="{E260189C-B8F3-4866-AFDC-06594A06790A}"/>
                </a:ext>
              </a:extLst>
            </p:cNvPr>
            <p:cNvSpPr/>
            <p:nvPr/>
          </p:nvSpPr>
          <p:spPr>
            <a:xfrm>
              <a:off x="3663601" y="3085779"/>
              <a:ext cx="64008" cy="162589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1" name="Teardrop 19">
            <a:extLst>
              <a:ext uri="{FF2B5EF4-FFF2-40B4-BE49-F238E27FC236}">
                <a16:creationId xmlns:a16="http://schemas.microsoft.com/office/drawing/2014/main" id="{4118C591-AF4A-4663-973D-512B0AFB8869}"/>
              </a:ext>
            </a:extLst>
          </p:cNvPr>
          <p:cNvSpPr/>
          <p:nvPr/>
        </p:nvSpPr>
        <p:spPr>
          <a:xfrm rot="2700000" flipV="1">
            <a:off x="2101083" y="5269078"/>
            <a:ext cx="759820" cy="759820"/>
          </a:xfrm>
          <a:prstGeom prst="teardrop">
            <a:avLst>
              <a:gd name="adj" fmla="val 12727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ardrop 20">
            <a:extLst>
              <a:ext uri="{FF2B5EF4-FFF2-40B4-BE49-F238E27FC236}">
                <a16:creationId xmlns:a16="http://schemas.microsoft.com/office/drawing/2014/main" id="{7991D560-86FD-4C85-A3D4-A5FAFE306E6D}"/>
              </a:ext>
            </a:extLst>
          </p:cNvPr>
          <p:cNvSpPr/>
          <p:nvPr/>
        </p:nvSpPr>
        <p:spPr>
          <a:xfrm rot="2700000" flipV="1">
            <a:off x="6959533" y="5269078"/>
            <a:ext cx="759820" cy="759820"/>
          </a:xfrm>
          <a:prstGeom prst="teardrop">
            <a:avLst>
              <a:gd name="adj" fmla="val 12727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Content Placeholder 1">
            <a:extLst>
              <a:ext uri="{FF2B5EF4-FFF2-40B4-BE49-F238E27FC236}">
                <a16:creationId xmlns:a16="http://schemas.microsoft.com/office/drawing/2014/main" id="{54678A53-82D4-464C-8FB8-D9F75DF9A029}"/>
              </a:ext>
            </a:extLst>
          </p:cNvPr>
          <p:cNvSpPr txBox="1">
            <a:spLocks/>
          </p:cNvSpPr>
          <p:nvPr/>
        </p:nvSpPr>
        <p:spPr>
          <a:xfrm>
            <a:off x="589043" y="1744708"/>
            <a:ext cx="1354676" cy="402077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ko-KR" sz="2400" dirty="0">
                <a:solidFill>
                  <a:schemeClr val="accent5"/>
                </a:solidFill>
              </a:rPr>
              <a:t>START</a:t>
            </a:r>
          </a:p>
        </p:txBody>
      </p:sp>
      <p:sp>
        <p:nvSpPr>
          <p:cNvPr id="24" name="Isosceles Triangle 22">
            <a:extLst>
              <a:ext uri="{FF2B5EF4-FFF2-40B4-BE49-F238E27FC236}">
                <a16:creationId xmlns:a16="http://schemas.microsoft.com/office/drawing/2014/main" id="{CFD0A94A-DC59-4C89-B8C8-C004D9549615}"/>
              </a:ext>
            </a:extLst>
          </p:cNvPr>
          <p:cNvSpPr/>
          <p:nvPr/>
        </p:nvSpPr>
        <p:spPr>
          <a:xfrm rot="10800000">
            <a:off x="10822494" y="5352783"/>
            <a:ext cx="321559" cy="277206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425956C-985D-46F6-8068-A02C4D4192C2}"/>
              </a:ext>
            </a:extLst>
          </p:cNvPr>
          <p:cNvSpPr txBox="1"/>
          <p:nvPr/>
        </p:nvSpPr>
        <p:spPr>
          <a:xfrm>
            <a:off x="4030379" y="3118427"/>
            <a:ext cx="17596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8599A20-D474-44E1-A9D7-EE7A7A04C01C}"/>
              </a:ext>
            </a:extLst>
          </p:cNvPr>
          <p:cNvSpPr txBox="1"/>
          <p:nvPr/>
        </p:nvSpPr>
        <p:spPr>
          <a:xfrm>
            <a:off x="4030379" y="2733705"/>
            <a:ext cx="17596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6B1E11B-C994-478F-9471-B840E6F5CECB}"/>
              </a:ext>
            </a:extLst>
          </p:cNvPr>
          <p:cNvSpPr txBox="1"/>
          <p:nvPr/>
        </p:nvSpPr>
        <p:spPr>
          <a:xfrm>
            <a:off x="8888824" y="3118427"/>
            <a:ext cx="17596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97B5782-2842-4348-ADF8-CAA34C937B83}"/>
              </a:ext>
            </a:extLst>
          </p:cNvPr>
          <p:cNvSpPr txBox="1"/>
          <p:nvPr/>
        </p:nvSpPr>
        <p:spPr>
          <a:xfrm>
            <a:off x="8888824" y="2733705"/>
            <a:ext cx="17596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2F9CD9C-0B98-4876-AFBE-A3A9855B94DB}"/>
              </a:ext>
            </a:extLst>
          </p:cNvPr>
          <p:cNvSpPr txBox="1"/>
          <p:nvPr/>
        </p:nvSpPr>
        <p:spPr>
          <a:xfrm>
            <a:off x="1601156" y="3118427"/>
            <a:ext cx="17596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9E57525-52E3-489F-B601-4860CEE783CA}"/>
              </a:ext>
            </a:extLst>
          </p:cNvPr>
          <p:cNvSpPr txBox="1"/>
          <p:nvPr/>
        </p:nvSpPr>
        <p:spPr>
          <a:xfrm>
            <a:off x="1601156" y="2733705"/>
            <a:ext cx="17596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089CC79-9F21-43E0-9AE5-7509128E10CF}"/>
              </a:ext>
            </a:extLst>
          </p:cNvPr>
          <p:cNvSpPr txBox="1"/>
          <p:nvPr/>
        </p:nvSpPr>
        <p:spPr>
          <a:xfrm>
            <a:off x="6459602" y="3118427"/>
            <a:ext cx="17596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DC5C5DD-C239-4711-AD0B-98CC0EE9DD15}"/>
              </a:ext>
            </a:extLst>
          </p:cNvPr>
          <p:cNvSpPr txBox="1"/>
          <p:nvPr/>
        </p:nvSpPr>
        <p:spPr>
          <a:xfrm>
            <a:off x="6459602" y="2733705"/>
            <a:ext cx="17596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3" name="Trapezoid 3">
            <a:extLst>
              <a:ext uri="{FF2B5EF4-FFF2-40B4-BE49-F238E27FC236}">
                <a16:creationId xmlns:a16="http://schemas.microsoft.com/office/drawing/2014/main" id="{14216371-BA86-4417-8299-93120F3FEC75}"/>
              </a:ext>
            </a:extLst>
          </p:cNvPr>
          <p:cNvSpPr>
            <a:spLocks noChangeAspect="1"/>
          </p:cNvSpPr>
          <p:nvPr/>
        </p:nvSpPr>
        <p:spPr>
          <a:xfrm>
            <a:off x="4716789" y="1540097"/>
            <a:ext cx="401521" cy="409222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4" name="Oval 2">
            <a:extLst>
              <a:ext uri="{FF2B5EF4-FFF2-40B4-BE49-F238E27FC236}">
                <a16:creationId xmlns:a16="http://schemas.microsoft.com/office/drawing/2014/main" id="{DB8FEBEB-5E09-4C57-926E-5F3E734722BE}"/>
              </a:ext>
            </a:extLst>
          </p:cNvPr>
          <p:cNvSpPr>
            <a:spLocks noChangeAspect="1"/>
          </p:cNvSpPr>
          <p:nvPr/>
        </p:nvSpPr>
        <p:spPr>
          <a:xfrm>
            <a:off x="9579208" y="1616999"/>
            <a:ext cx="401521" cy="310258"/>
          </a:xfrm>
          <a:custGeom>
            <a:avLst/>
            <a:gdLst/>
            <a:ahLst/>
            <a:cxnLst/>
            <a:rect l="l" t="t" r="r" b="b"/>
            <a:pathLst>
              <a:path w="3949160" h="3051548">
                <a:moveTo>
                  <a:pt x="2339911" y="638678"/>
                </a:moveTo>
                <a:cubicBezTo>
                  <a:pt x="3228675" y="638678"/>
                  <a:pt x="3949160" y="1138384"/>
                  <a:pt x="3949160" y="1754802"/>
                </a:cubicBezTo>
                <a:cubicBezTo>
                  <a:pt x="3949160" y="2075792"/>
                  <a:pt x="3753790" y="2365135"/>
                  <a:pt x="3440317" y="2567662"/>
                </a:cubicBezTo>
                <a:lnTo>
                  <a:pt x="3655878" y="3051548"/>
                </a:lnTo>
                <a:lnTo>
                  <a:pt x="2882697" y="2804439"/>
                </a:lnTo>
                <a:cubicBezTo>
                  <a:pt x="2713357" y="2847946"/>
                  <a:pt x="2530504" y="2870926"/>
                  <a:pt x="2339911" y="2870926"/>
                </a:cubicBezTo>
                <a:cubicBezTo>
                  <a:pt x="1451147" y="2870926"/>
                  <a:pt x="730662" y="2371220"/>
                  <a:pt x="730662" y="1754802"/>
                </a:cubicBezTo>
                <a:cubicBezTo>
                  <a:pt x="730662" y="1138384"/>
                  <a:pt x="1451147" y="638678"/>
                  <a:pt x="2339911" y="638678"/>
                </a:cubicBezTo>
                <a:close/>
                <a:moveTo>
                  <a:pt x="1609249" y="0"/>
                </a:moveTo>
                <a:cubicBezTo>
                  <a:pt x="2214487" y="0"/>
                  <a:pt x="2741687" y="231736"/>
                  <a:pt x="3015976" y="574644"/>
                </a:cubicBezTo>
                <a:cubicBezTo>
                  <a:pt x="2789246" y="488504"/>
                  <a:pt x="2533611" y="440957"/>
                  <a:pt x="2263344" y="440957"/>
                </a:cubicBezTo>
                <a:cubicBezTo>
                  <a:pt x="1318096" y="440957"/>
                  <a:pt x="551821" y="1022559"/>
                  <a:pt x="551821" y="1740001"/>
                </a:cubicBezTo>
                <a:cubicBezTo>
                  <a:pt x="551821" y="1819940"/>
                  <a:pt x="561334" y="1898193"/>
                  <a:pt x="580963" y="1973803"/>
                </a:cubicBezTo>
                <a:cubicBezTo>
                  <a:pt x="578579" y="1972737"/>
                  <a:pt x="677277" y="2155498"/>
                  <a:pt x="675039" y="2154187"/>
                </a:cubicBezTo>
                <a:lnTo>
                  <a:pt x="502119" y="2089690"/>
                </a:lnTo>
                <a:lnTo>
                  <a:pt x="213774" y="2502637"/>
                </a:lnTo>
                <a:cubicBezTo>
                  <a:pt x="162937" y="2145510"/>
                  <a:pt x="82414" y="1758692"/>
                  <a:pt x="31577" y="1383752"/>
                </a:cubicBezTo>
                <a:cubicBezTo>
                  <a:pt x="6733" y="1307252"/>
                  <a:pt x="0" y="1197870"/>
                  <a:pt x="0" y="1116124"/>
                </a:cubicBezTo>
                <a:cubicBezTo>
                  <a:pt x="0" y="499706"/>
                  <a:pt x="720485" y="0"/>
                  <a:pt x="160924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5" name="Rounded Rectangle 1">
            <a:extLst>
              <a:ext uri="{FF2B5EF4-FFF2-40B4-BE49-F238E27FC236}">
                <a16:creationId xmlns:a16="http://schemas.microsoft.com/office/drawing/2014/main" id="{7DF90BDF-5B2E-41AE-95CC-86C58A3763DE}"/>
              </a:ext>
            </a:extLst>
          </p:cNvPr>
          <p:cNvSpPr>
            <a:spLocks noChangeAspect="1"/>
          </p:cNvSpPr>
          <p:nvPr/>
        </p:nvSpPr>
        <p:spPr>
          <a:xfrm rot="2648398">
            <a:off x="2385952" y="5406558"/>
            <a:ext cx="189508" cy="484672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6" name="Freeform 20">
            <a:extLst>
              <a:ext uri="{FF2B5EF4-FFF2-40B4-BE49-F238E27FC236}">
                <a16:creationId xmlns:a16="http://schemas.microsoft.com/office/drawing/2014/main" id="{36948AA4-D39F-4408-B87B-08E38064253A}"/>
              </a:ext>
            </a:extLst>
          </p:cNvPr>
          <p:cNvSpPr>
            <a:spLocks noChangeAspect="1"/>
          </p:cNvSpPr>
          <p:nvPr/>
        </p:nvSpPr>
        <p:spPr>
          <a:xfrm flipH="1">
            <a:off x="7138678" y="5455856"/>
            <a:ext cx="401521" cy="386076"/>
          </a:xfrm>
          <a:custGeom>
            <a:avLst/>
            <a:gdLst/>
            <a:ahLst/>
            <a:cxnLst/>
            <a:rect l="l" t="t" r="r" b="b"/>
            <a:pathLst>
              <a:path w="3948393" h="3817544">
                <a:moveTo>
                  <a:pt x="1888045" y="2370407"/>
                </a:moveTo>
                <a:lnTo>
                  <a:pt x="1180379" y="2998560"/>
                </a:lnTo>
                <a:lnTo>
                  <a:pt x="695350" y="2712314"/>
                </a:lnTo>
                <a:lnTo>
                  <a:pt x="703301" y="3014463"/>
                </a:lnTo>
                <a:lnTo>
                  <a:pt x="1888044" y="3817544"/>
                </a:lnTo>
                <a:cubicBezTo>
                  <a:pt x="1885393" y="3356368"/>
                  <a:pt x="1874793" y="2911096"/>
                  <a:pt x="1888045" y="2370407"/>
                </a:cubicBezTo>
                <a:close/>
                <a:moveTo>
                  <a:pt x="2059390" y="2370407"/>
                </a:moveTo>
                <a:cubicBezTo>
                  <a:pt x="2072642" y="2911096"/>
                  <a:pt x="2062042" y="3356368"/>
                  <a:pt x="2059391" y="3817544"/>
                </a:cubicBezTo>
                <a:lnTo>
                  <a:pt x="3244134" y="3014463"/>
                </a:lnTo>
                <a:lnTo>
                  <a:pt x="3252085" y="2712314"/>
                </a:lnTo>
                <a:lnTo>
                  <a:pt x="2767056" y="2998560"/>
                </a:lnTo>
                <a:close/>
                <a:moveTo>
                  <a:pt x="733907" y="1451867"/>
                </a:moveTo>
                <a:lnTo>
                  <a:pt x="0" y="2113471"/>
                </a:lnTo>
                <a:lnTo>
                  <a:pt x="1170450" y="2848461"/>
                </a:lnTo>
                <a:lnTo>
                  <a:pt x="1919327" y="2170968"/>
                </a:lnTo>
                <a:close/>
                <a:moveTo>
                  <a:pt x="3206900" y="1451867"/>
                </a:moveTo>
                <a:lnTo>
                  <a:pt x="2021479" y="2170968"/>
                </a:lnTo>
                <a:lnTo>
                  <a:pt x="2770356" y="2848461"/>
                </a:lnTo>
                <a:lnTo>
                  <a:pt x="3940806" y="2113471"/>
                </a:lnTo>
                <a:close/>
                <a:moveTo>
                  <a:pt x="1195981" y="0"/>
                </a:moveTo>
                <a:lnTo>
                  <a:pt x="10560" y="719101"/>
                </a:lnTo>
                <a:lnTo>
                  <a:pt x="759438" y="1396594"/>
                </a:lnTo>
                <a:lnTo>
                  <a:pt x="1929887" y="661605"/>
                </a:lnTo>
                <a:close/>
                <a:moveTo>
                  <a:pt x="2762973" y="0"/>
                </a:moveTo>
                <a:lnTo>
                  <a:pt x="2029067" y="661605"/>
                </a:lnTo>
                <a:lnTo>
                  <a:pt x="3199516" y="1396594"/>
                </a:lnTo>
                <a:lnTo>
                  <a:pt x="3948393" y="71910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7" name="Group 282">
            <a:extLst>
              <a:ext uri="{FF2B5EF4-FFF2-40B4-BE49-F238E27FC236}">
                <a16:creationId xmlns:a16="http://schemas.microsoft.com/office/drawing/2014/main" id="{BB309E19-55BD-40C6-A400-2720E007F7CB}"/>
              </a:ext>
            </a:extLst>
          </p:cNvPr>
          <p:cNvGrpSpPr/>
          <p:nvPr/>
        </p:nvGrpSpPr>
        <p:grpSpPr>
          <a:xfrm>
            <a:off x="10007143" y="5682374"/>
            <a:ext cx="1630702" cy="552705"/>
            <a:chOff x="363148" y="262896"/>
            <a:chExt cx="2965370" cy="1005075"/>
          </a:xfrm>
        </p:grpSpPr>
        <p:sp>
          <p:nvSpPr>
            <p:cNvPr id="38" name="Freeform: Shape 339">
              <a:extLst>
                <a:ext uri="{FF2B5EF4-FFF2-40B4-BE49-F238E27FC236}">
                  <a16:creationId xmlns:a16="http://schemas.microsoft.com/office/drawing/2014/main" id="{D675828E-80D0-4090-861C-BCF1F5708BBA}"/>
                </a:ext>
              </a:extLst>
            </p:cNvPr>
            <p:cNvSpPr/>
            <p:nvPr/>
          </p:nvSpPr>
          <p:spPr>
            <a:xfrm>
              <a:off x="2209270" y="455209"/>
              <a:ext cx="637492" cy="358684"/>
            </a:xfrm>
            <a:custGeom>
              <a:avLst/>
              <a:gdLst>
                <a:gd name="connsiteX0" fmla="*/ 363745 w 1020075"/>
                <a:gd name="connsiteY0" fmla="*/ 0 h 573944"/>
                <a:gd name="connsiteX1" fmla="*/ 1020075 w 1020075"/>
                <a:gd name="connsiteY1" fmla="*/ 569873 h 573944"/>
                <a:gd name="connsiteX2" fmla="*/ 1012022 w 1020075"/>
                <a:gd name="connsiteY2" fmla="*/ 573944 h 573944"/>
                <a:gd name="connsiteX3" fmla="*/ 367771 w 1020075"/>
                <a:gd name="connsiteY3" fmla="*/ 48846 h 573944"/>
                <a:gd name="connsiteX4" fmla="*/ 152979 w 1020075"/>
                <a:gd name="connsiteY4" fmla="*/ 212429 h 573944"/>
                <a:gd name="connsiteX5" fmla="*/ 0 w 1020075"/>
                <a:gd name="connsiteY5" fmla="*/ 80959 h 573944"/>
                <a:gd name="connsiteX6" fmla="*/ 89938 w 1020075"/>
                <a:gd name="connsiteY6" fmla="*/ 8141 h 57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20075" h="573944">
                  <a:moveTo>
                    <a:pt x="363745" y="0"/>
                  </a:moveTo>
                  <a:lnTo>
                    <a:pt x="1020075" y="569873"/>
                  </a:lnTo>
                  <a:lnTo>
                    <a:pt x="1012022" y="573944"/>
                  </a:lnTo>
                  <a:lnTo>
                    <a:pt x="367771" y="48846"/>
                  </a:lnTo>
                  <a:lnTo>
                    <a:pt x="152979" y="212429"/>
                  </a:lnTo>
                  <a:lnTo>
                    <a:pt x="0" y="80959"/>
                  </a:lnTo>
                  <a:lnTo>
                    <a:pt x="89938" y="81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42">
              <a:extLst>
                <a:ext uri="{FF2B5EF4-FFF2-40B4-BE49-F238E27FC236}">
                  <a16:creationId xmlns:a16="http://schemas.microsoft.com/office/drawing/2014/main" id="{EABE487F-AC9D-487A-87C2-D08BC2367FA6}"/>
                </a:ext>
              </a:extLst>
            </p:cNvPr>
            <p:cNvSpPr/>
            <p:nvPr/>
          </p:nvSpPr>
          <p:spPr>
            <a:xfrm>
              <a:off x="363148" y="262896"/>
              <a:ext cx="2483614" cy="989049"/>
            </a:xfrm>
            <a:custGeom>
              <a:avLst/>
              <a:gdLst>
                <a:gd name="connsiteX0" fmla="*/ 0 w 3974123"/>
                <a:gd name="connsiteY0" fmla="*/ 1573823 h 1582615"/>
                <a:gd name="connsiteX1" fmla="*/ 589084 w 3974123"/>
                <a:gd name="connsiteY1" fmla="*/ 1582615 h 1582615"/>
                <a:gd name="connsiteX2" fmla="*/ 2549769 w 3974123"/>
                <a:gd name="connsiteY2" fmla="*/ 105507 h 1582615"/>
                <a:gd name="connsiteX3" fmla="*/ 3956538 w 3974123"/>
                <a:gd name="connsiteY3" fmla="*/ 1239715 h 1582615"/>
                <a:gd name="connsiteX4" fmla="*/ 3974123 w 3974123"/>
                <a:gd name="connsiteY4" fmla="*/ 1230923 h 1582615"/>
                <a:gd name="connsiteX5" fmla="*/ 2540977 w 3974123"/>
                <a:gd name="connsiteY5" fmla="*/ 0 h 1582615"/>
                <a:gd name="connsiteX6" fmla="*/ 1943100 w 3974123"/>
                <a:gd name="connsiteY6" fmla="*/ 17584 h 1582615"/>
                <a:gd name="connsiteX7" fmla="*/ 0 w 3974123"/>
                <a:gd name="connsiteY7" fmla="*/ 1573823 h 158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74123" h="1582615">
                  <a:moveTo>
                    <a:pt x="0" y="1573823"/>
                  </a:moveTo>
                  <a:lnTo>
                    <a:pt x="589084" y="1582615"/>
                  </a:lnTo>
                  <a:lnTo>
                    <a:pt x="2549769" y="105507"/>
                  </a:lnTo>
                  <a:lnTo>
                    <a:pt x="3956538" y="1239715"/>
                  </a:lnTo>
                  <a:lnTo>
                    <a:pt x="3974123" y="1230923"/>
                  </a:lnTo>
                  <a:lnTo>
                    <a:pt x="2540977" y="0"/>
                  </a:lnTo>
                  <a:lnTo>
                    <a:pt x="1943100" y="17584"/>
                  </a:lnTo>
                  <a:lnTo>
                    <a:pt x="0" y="1573823"/>
                  </a:lnTo>
                  <a:close/>
                </a:path>
              </a:pathLst>
            </a:cu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0" name="Group 352">
              <a:extLst>
                <a:ext uri="{FF2B5EF4-FFF2-40B4-BE49-F238E27FC236}">
                  <a16:creationId xmlns:a16="http://schemas.microsoft.com/office/drawing/2014/main" id="{302905D9-11BF-4A1E-98BB-63F56CB1E0BC}"/>
                </a:ext>
              </a:extLst>
            </p:cNvPr>
            <p:cNvGrpSpPr/>
            <p:nvPr/>
          </p:nvGrpSpPr>
          <p:grpSpPr>
            <a:xfrm>
              <a:off x="1753312" y="822441"/>
              <a:ext cx="388293" cy="397909"/>
              <a:chOff x="4985238" y="2460380"/>
              <a:chExt cx="621322" cy="636709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42" name="Rectangle 376">
                <a:extLst>
                  <a:ext uri="{FF2B5EF4-FFF2-40B4-BE49-F238E27FC236}">
                    <a16:creationId xmlns:a16="http://schemas.microsoft.com/office/drawing/2014/main" id="{28C36CE5-4FE8-4956-8CC6-EA8B9C6DAD05}"/>
                  </a:ext>
                </a:extLst>
              </p:cNvPr>
              <p:cNvSpPr/>
              <p:nvPr/>
            </p:nvSpPr>
            <p:spPr>
              <a:xfrm>
                <a:off x="4985238" y="2460380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 377">
                <a:extLst>
                  <a:ext uri="{FF2B5EF4-FFF2-40B4-BE49-F238E27FC236}">
                    <a16:creationId xmlns:a16="http://schemas.microsoft.com/office/drawing/2014/main" id="{2D0883B6-80CF-4A23-ACA6-1AC5B5E13EA2}"/>
                  </a:ext>
                </a:extLst>
              </p:cNvPr>
              <p:cNvSpPr/>
              <p:nvPr/>
            </p:nvSpPr>
            <p:spPr>
              <a:xfrm>
                <a:off x="5316414" y="2460380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378">
                <a:extLst>
                  <a:ext uri="{FF2B5EF4-FFF2-40B4-BE49-F238E27FC236}">
                    <a16:creationId xmlns:a16="http://schemas.microsoft.com/office/drawing/2014/main" id="{EEE21B09-4018-4A4F-A00A-88D2722466CB}"/>
                  </a:ext>
                </a:extLst>
              </p:cNvPr>
              <p:cNvSpPr/>
              <p:nvPr/>
            </p:nvSpPr>
            <p:spPr>
              <a:xfrm>
                <a:off x="4985238" y="2806943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379">
                <a:extLst>
                  <a:ext uri="{FF2B5EF4-FFF2-40B4-BE49-F238E27FC236}">
                    <a16:creationId xmlns:a16="http://schemas.microsoft.com/office/drawing/2014/main" id="{1929C5D7-FC20-4006-A734-B05D106A5D5D}"/>
                  </a:ext>
                </a:extLst>
              </p:cNvPr>
              <p:cNvSpPr/>
              <p:nvPr/>
            </p:nvSpPr>
            <p:spPr>
              <a:xfrm>
                <a:off x="5316414" y="2806943"/>
                <a:ext cx="290146" cy="2901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1" name="Freeform: Shape 353">
              <a:extLst>
                <a:ext uri="{FF2B5EF4-FFF2-40B4-BE49-F238E27FC236}">
                  <a16:creationId xmlns:a16="http://schemas.microsoft.com/office/drawing/2014/main" id="{069F0AC4-2262-4B89-8E35-2256BF4DA8B0}"/>
                </a:ext>
              </a:extLst>
            </p:cNvPr>
            <p:cNvSpPr/>
            <p:nvPr/>
          </p:nvSpPr>
          <p:spPr>
            <a:xfrm>
              <a:off x="2269816" y="810077"/>
              <a:ext cx="1058702" cy="457894"/>
            </a:xfrm>
            <a:custGeom>
              <a:avLst/>
              <a:gdLst>
                <a:gd name="connsiteX0" fmla="*/ 0 w 3974123"/>
                <a:gd name="connsiteY0" fmla="*/ 1573823 h 1582615"/>
                <a:gd name="connsiteX1" fmla="*/ 589084 w 3974123"/>
                <a:gd name="connsiteY1" fmla="*/ 1582615 h 1582615"/>
                <a:gd name="connsiteX2" fmla="*/ 2549769 w 3974123"/>
                <a:gd name="connsiteY2" fmla="*/ 105507 h 1582615"/>
                <a:gd name="connsiteX3" fmla="*/ 3956538 w 3974123"/>
                <a:gd name="connsiteY3" fmla="*/ 1239715 h 1582615"/>
                <a:gd name="connsiteX4" fmla="*/ 3974123 w 3974123"/>
                <a:gd name="connsiteY4" fmla="*/ 1230923 h 1582615"/>
                <a:gd name="connsiteX5" fmla="*/ 2540977 w 3974123"/>
                <a:gd name="connsiteY5" fmla="*/ 0 h 1582615"/>
                <a:gd name="connsiteX6" fmla="*/ 1943100 w 3974123"/>
                <a:gd name="connsiteY6" fmla="*/ 17584 h 1582615"/>
                <a:gd name="connsiteX7" fmla="*/ 0 w 3974123"/>
                <a:gd name="connsiteY7" fmla="*/ 1573823 h 1582615"/>
                <a:gd name="connsiteX0" fmla="*/ 0 w 4302051"/>
                <a:gd name="connsiteY0" fmla="*/ 1573823 h 1582615"/>
                <a:gd name="connsiteX1" fmla="*/ 589084 w 4302051"/>
                <a:gd name="connsiteY1" fmla="*/ 1582615 h 1582615"/>
                <a:gd name="connsiteX2" fmla="*/ 2549769 w 4302051"/>
                <a:gd name="connsiteY2" fmla="*/ 105507 h 1582615"/>
                <a:gd name="connsiteX3" fmla="*/ 3956538 w 4302051"/>
                <a:gd name="connsiteY3" fmla="*/ 1239715 h 1582615"/>
                <a:gd name="connsiteX4" fmla="*/ 4302051 w 4302051"/>
                <a:gd name="connsiteY4" fmla="*/ 1515805 h 1582615"/>
                <a:gd name="connsiteX5" fmla="*/ 2540977 w 4302051"/>
                <a:gd name="connsiteY5" fmla="*/ 0 h 1582615"/>
                <a:gd name="connsiteX6" fmla="*/ 1943100 w 4302051"/>
                <a:gd name="connsiteY6" fmla="*/ 17584 h 1582615"/>
                <a:gd name="connsiteX7" fmla="*/ 0 w 4302051"/>
                <a:gd name="connsiteY7" fmla="*/ 1573823 h 1582615"/>
                <a:gd name="connsiteX0" fmla="*/ 0 w 4347933"/>
                <a:gd name="connsiteY0" fmla="*/ 1573823 h 1582615"/>
                <a:gd name="connsiteX1" fmla="*/ 589084 w 4347933"/>
                <a:gd name="connsiteY1" fmla="*/ 1582615 h 1582615"/>
                <a:gd name="connsiteX2" fmla="*/ 2549769 w 4347933"/>
                <a:gd name="connsiteY2" fmla="*/ 105507 h 1582615"/>
                <a:gd name="connsiteX3" fmla="*/ 4347933 w 4347933"/>
                <a:gd name="connsiteY3" fmla="*/ 1578018 h 1582615"/>
                <a:gd name="connsiteX4" fmla="*/ 4302051 w 4347933"/>
                <a:gd name="connsiteY4" fmla="*/ 1515805 h 1582615"/>
                <a:gd name="connsiteX5" fmla="*/ 2540977 w 4347933"/>
                <a:gd name="connsiteY5" fmla="*/ 0 h 1582615"/>
                <a:gd name="connsiteX6" fmla="*/ 1943100 w 4347933"/>
                <a:gd name="connsiteY6" fmla="*/ 17584 h 1582615"/>
                <a:gd name="connsiteX7" fmla="*/ 0 w 4347933"/>
                <a:gd name="connsiteY7" fmla="*/ 1573823 h 1582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47933" h="1582615">
                  <a:moveTo>
                    <a:pt x="0" y="1573823"/>
                  </a:moveTo>
                  <a:lnTo>
                    <a:pt x="589084" y="1582615"/>
                  </a:lnTo>
                  <a:lnTo>
                    <a:pt x="2549769" y="105507"/>
                  </a:lnTo>
                  <a:lnTo>
                    <a:pt x="4347933" y="1578018"/>
                  </a:lnTo>
                  <a:lnTo>
                    <a:pt x="4302051" y="1515805"/>
                  </a:lnTo>
                  <a:lnTo>
                    <a:pt x="2540977" y="0"/>
                  </a:lnTo>
                  <a:lnTo>
                    <a:pt x="1943100" y="17584"/>
                  </a:lnTo>
                  <a:lnTo>
                    <a:pt x="0" y="157382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Chevron 2">
            <a:extLst>
              <a:ext uri="{FF2B5EF4-FFF2-40B4-BE49-F238E27FC236}">
                <a16:creationId xmlns:a16="http://schemas.microsoft.com/office/drawing/2014/main" id="{8347FC01-ABBB-448F-B957-E04B77DA2567}"/>
              </a:ext>
            </a:extLst>
          </p:cNvPr>
          <p:cNvSpPr/>
          <p:nvPr/>
        </p:nvSpPr>
        <p:spPr>
          <a:xfrm>
            <a:off x="910676" y="2409930"/>
            <a:ext cx="2088000" cy="390420"/>
          </a:xfrm>
          <a:prstGeom prst="chevron">
            <a:avLst>
              <a:gd name="adj" fmla="val 39922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4" name="Chevron 11">
            <a:extLst>
              <a:ext uri="{FF2B5EF4-FFF2-40B4-BE49-F238E27FC236}">
                <a16:creationId xmlns:a16="http://schemas.microsoft.com/office/drawing/2014/main" id="{0D8C352D-A520-41EE-9AB5-2D867BEAED7F}"/>
              </a:ext>
            </a:extLst>
          </p:cNvPr>
          <p:cNvSpPr/>
          <p:nvPr/>
        </p:nvSpPr>
        <p:spPr>
          <a:xfrm>
            <a:off x="2981352" y="2409930"/>
            <a:ext cx="2088000" cy="390420"/>
          </a:xfrm>
          <a:prstGeom prst="chevron">
            <a:avLst>
              <a:gd name="adj" fmla="val 3992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Chevron 19">
            <a:extLst>
              <a:ext uri="{FF2B5EF4-FFF2-40B4-BE49-F238E27FC236}">
                <a16:creationId xmlns:a16="http://schemas.microsoft.com/office/drawing/2014/main" id="{7672DE3B-84EA-4F4B-91BE-AE65ADB7EF7A}"/>
              </a:ext>
            </a:extLst>
          </p:cNvPr>
          <p:cNvSpPr/>
          <p:nvPr/>
        </p:nvSpPr>
        <p:spPr>
          <a:xfrm>
            <a:off x="5052028" y="2409930"/>
            <a:ext cx="2088000" cy="390420"/>
          </a:xfrm>
          <a:prstGeom prst="chevron">
            <a:avLst>
              <a:gd name="adj" fmla="val 3992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6" name="Chevron 27">
            <a:extLst>
              <a:ext uri="{FF2B5EF4-FFF2-40B4-BE49-F238E27FC236}">
                <a16:creationId xmlns:a16="http://schemas.microsoft.com/office/drawing/2014/main" id="{AF5BEB43-74F9-4239-98B4-540CA3138D3A}"/>
              </a:ext>
            </a:extLst>
          </p:cNvPr>
          <p:cNvSpPr/>
          <p:nvPr/>
        </p:nvSpPr>
        <p:spPr>
          <a:xfrm>
            <a:off x="7122704" y="2409930"/>
            <a:ext cx="2088000" cy="390420"/>
          </a:xfrm>
          <a:prstGeom prst="chevron">
            <a:avLst>
              <a:gd name="adj" fmla="val 3992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7" name="Chevron 35">
            <a:extLst>
              <a:ext uri="{FF2B5EF4-FFF2-40B4-BE49-F238E27FC236}">
                <a16:creationId xmlns:a16="http://schemas.microsoft.com/office/drawing/2014/main" id="{E1548279-B37D-489A-B2A6-D841118C2E62}"/>
              </a:ext>
            </a:extLst>
          </p:cNvPr>
          <p:cNvSpPr/>
          <p:nvPr/>
        </p:nvSpPr>
        <p:spPr>
          <a:xfrm>
            <a:off x="9193380" y="2409930"/>
            <a:ext cx="2088000" cy="390420"/>
          </a:xfrm>
          <a:prstGeom prst="chevron">
            <a:avLst>
              <a:gd name="adj" fmla="val 3992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8" name="Group 63">
            <a:extLst>
              <a:ext uri="{FF2B5EF4-FFF2-40B4-BE49-F238E27FC236}">
                <a16:creationId xmlns:a16="http://schemas.microsoft.com/office/drawing/2014/main" id="{E92C739E-7F43-4373-B14D-61D38B63953C}"/>
              </a:ext>
            </a:extLst>
          </p:cNvPr>
          <p:cNvGrpSpPr/>
          <p:nvPr/>
        </p:nvGrpSpPr>
        <p:grpSpPr>
          <a:xfrm>
            <a:off x="1121759" y="2284614"/>
            <a:ext cx="641053" cy="641052"/>
            <a:chOff x="1121759" y="2845922"/>
            <a:chExt cx="641053" cy="641052"/>
          </a:xfrm>
        </p:grpSpPr>
        <p:sp>
          <p:nvSpPr>
            <p:cNvPr id="9" name="Oval 64">
              <a:extLst>
                <a:ext uri="{FF2B5EF4-FFF2-40B4-BE49-F238E27FC236}">
                  <a16:creationId xmlns:a16="http://schemas.microsoft.com/office/drawing/2014/main" id="{5DB4134B-8565-4E18-99D9-CFED3B7C7111}"/>
                </a:ext>
              </a:extLst>
            </p:cNvPr>
            <p:cNvSpPr/>
            <p:nvPr/>
          </p:nvSpPr>
          <p:spPr>
            <a:xfrm>
              <a:off x="1121759" y="2845922"/>
              <a:ext cx="641052" cy="64105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0" name="직사각형 113">
              <a:extLst>
                <a:ext uri="{FF2B5EF4-FFF2-40B4-BE49-F238E27FC236}">
                  <a16:creationId xmlns:a16="http://schemas.microsoft.com/office/drawing/2014/main" id="{806FCE99-D21B-49CD-9E4D-C377DCBA3F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1759" y="2997171"/>
              <a:ext cx="641053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dirty="0">
                  <a:solidFill>
                    <a:schemeClr val="accent6"/>
                  </a:solidFill>
                  <a:cs typeface="Arial" charset="0"/>
                </a:rPr>
                <a:t>2023</a:t>
              </a:r>
              <a:endParaRPr lang="ko-KR" altLang="en-US" sz="1600" b="1" dirty="0">
                <a:solidFill>
                  <a:schemeClr val="accent6"/>
                </a:solidFill>
              </a:endParaRPr>
            </a:p>
          </p:txBody>
        </p:sp>
      </p:grpSp>
      <p:grpSp>
        <p:nvGrpSpPr>
          <p:cNvPr id="11" name="Group 66">
            <a:extLst>
              <a:ext uri="{FF2B5EF4-FFF2-40B4-BE49-F238E27FC236}">
                <a16:creationId xmlns:a16="http://schemas.microsoft.com/office/drawing/2014/main" id="{E06297CC-150A-4C66-9DBD-9A4BA19AB5A2}"/>
              </a:ext>
            </a:extLst>
          </p:cNvPr>
          <p:cNvGrpSpPr/>
          <p:nvPr/>
        </p:nvGrpSpPr>
        <p:grpSpPr>
          <a:xfrm>
            <a:off x="3194752" y="2284614"/>
            <a:ext cx="641053" cy="641052"/>
            <a:chOff x="1121759" y="2845922"/>
            <a:chExt cx="641053" cy="641052"/>
          </a:xfrm>
        </p:grpSpPr>
        <p:sp>
          <p:nvSpPr>
            <p:cNvPr id="12" name="Oval 67">
              <a:extLst>
                <a:ext uri="{FF2B5EF4-FFF2-40B4-BE49-F238E27FC236}">
                  <a16:creationId xmlns:a16="http://schemas.microsoft.com/office/drawing/2014/main" id="{A0C3F241-0B4B-454D-8575-7A2FAE132C21}"/>
                </a:ext>
              </a:extLst>
            </p:cNvPr>
            <p:cNvSpPr/>
            <p:nvPr/>
          </p:nvSpPr>
          <p:spPr>
            <a:xfrm>
              <a:off x="1121759" y="2845922"/>
              <a:ext cx="641052" cy="64105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3" name="직사각형 113">
              <a:extLst>
                <a:ext uri="{FF2B5EF4-FFF2-40B4-BE49-F238E27FC236}">
                  <a16:creationId xmlns:a16="http://schemas.microsoft.com/office/drawing/2014/main" id="{32095DCD-6FB7-4183-8E86-02046A6D09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1759" y="2997171"/>
              <a:ext cx="641053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dirty="0">
                  <a:solidFill>
                    <a:schemeClr val="accent1"/>
                  </a:solidFill>
                  <a:cs typeface="Arial" charset="0"/>
                </a:rPr>
                <a:t>2024</a:t>
              </a:r>
              <a:endParaRPr lang="ko-KR" altLang="en-US" sz="16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4" name="Group 69">
            <a:extLst>
              <a:ext uri="{FF2B5EF4-FFF2-40B4-BE49-F238E27FC236}">
                <a16:creationId xmlns:a16="http://schemas.microsoft.com/office/drawing/2014/main" id="{5DA60BE7-29B2-461E-A8E8-E9AF2F74A6A4}"/>
              </a:ext>
            </a:extLst>
          </p:cNvPr>
          <p:cNvGrpSpPr/>
          <p:nvPr/>
        </p:nvGrpSpPr>
        <p:grpSpPr>
          <a:xfrm>
            <a:off x="5267745" y="2284614"/>
            <a:ext cx="641053" cy="641052"/>
            <a:chOff x="1121759" y="2845922"/>
            <a:chExt cx="641053" cy="641052"/>
          </a:xfrm>
        </p:grpSpPr>
        <p:sp>
          <p:nvSpPr>
            <p:cNvPr id="15" name="Oval 70">
              <a:extLst>
                <a:ext uri="{FF2B5EF4-FFF2-40B4-BE49-F238E27FC236}">
                  <a16:creationId xmlns:a16="http://schemas.microsoft.com/office/drawing/2014/main" id="{D0973228-A881-4D76-A731-390B982B999F}"/>
                </a:ext>
              </a:extLst>
            </p:cNvPr>
            <p:cNvSpPr/>
            <p:nvPr/>
          </p:nvSpPr>
          <p:spPr>
            <a:xfrm>
              <a:off x="1121759" y="2845922"/>
              <a:ext cx="641052" cy="64105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6" name="직사각형 113">
              <a:extLst>
                <a:ext uri="{FF2B5EF4-FFF2-40B4-BE49-F238E27FC236}">
                  <a16:creationId xmlns:a16="http://schemas.microsoft.com/office/drawing/2014/main" id="{828A296F-5B76-45E3-9554-6159C38531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1759" y="2997171"/>
              <a:ext cx="641053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dirty="0">
                  <a:solidFill>
                    <a:schemeClr val="accent2"/>
                  </a:solidFill>
                  <a:cs typeface="Arial" charset="0"/>
                </a:rPr>
                <a:t>2025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7" name="Group 72">
            <a:extLst>
              <a:ext uri="{FF2B5EF4-FFF2-40B4-BE49-F238E27FC236}">
                <a16:creationId xmlns:a16="http://schemas.microsoft.com/office/drawing/2014/main" id="{2DEBD30B-2303-4329-939E-3072A0F863A5}"/>
              </a:ext>
            </a:extLst>
          </p:cNvPr>
          <p:cNvGrpSpPr/>
          <p:nvPr/>
        </p:nvGrpSpPr>
        <p:grpSpPr>
          <a:xfrm>
            <a:off x="7340738" y="2284614"/>
            <a:ext cx="641053" cy="641052"/>
            <a:chOff x="1121759" y="2845922"/>
            <a:chExt cx="641053" cy="641052"/>
          </a:xfrm>
        </p:grpSpPr>
        <p:sp>
          <p:nvSpPr>
            <p:cNvPr id="18" name="Oval 73">
              <a:extLst>
                <a:ext uri="{FF2B5EF4-FFF2-40B4-BE49-F238E27FC236}">
                  <a16:creationId xmlns:a16="http://schemas.microsoft.com/office/drawing/2014/main" id="{EADEC076-46AA-4DDE-B9FD-4703A3ADA99D}"/>
                </a:ext>
              </a:extLst>
            </p:cNvPr>
            <p:cNvSpPr/>
            <p:nvPr/>
          </p:nvSpPr>
          <p:spPr>
            <a:xfrm>
              <a:off x="1121759" y="2845922"/>
              <a:ext cx="641052" cy="64105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19" name="직사각형 113">
              <a:extLst>
                <a:ext uri="{FF2B5EF4-FFF2-40B4-BE49-F238E27FC236}">
                  <a16:creationId xmlns:a16="http://schemas.microsoft.com/office/drawing/2014/main" id="{B1D73BDE-1744-4C08-B99E-38D8E7DC44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1759" y="2997171"/>
              <a:ext cx="641053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dirty="0">
                  <a:solidFill>
                    <a:schemeClr val="accent3"/>
                  </a:solidFill>
                  <a:cs typeface="Arial" charset="0"/>
                </a:rPr>
                <a:t>2026</a:t>
              </a:r>
              <a:endParaRPr lang="ko-KR" altLang="en-US" sz="16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20" name="Group 75">
            <a:extLst>
              <a:ext uri="{FF2B5EF4-FFF2-40B4-BE49-F238E27FC236}">
                <a16:creationId xmlns:a16="http://schemas.microsoft.com/office/drawing/2014/main" id="{F3D0D2A9-67B9-4CB1-BC29-3053717B4ABC}"/>
              </a:ext>
            </a:extLst>
          </p:cNvPr>
          <p:cNvGrpSpPr/>
          <p:nvPr/>
        </p:nvGrpSpPr>
        <p:grpSpPr>
          <a:xfrm>
            <a:off x="9413732" y="2284614"/>
            <a:ext cx="641053" cy="641052"/>
            <a:chOff x="1121759" y="2845922"/>
            <a:chExt cx="641053" cy="641052"/>
          </a:xfrm>
        </p:grpSpPr>
        <p:sp>
          <p:nvSpPr>
            <p:cNvPr id="21" name="Oval 76">
              <a:extLst>
                <a:ext uri="{FF2B5EF4-FFF2-40B4-BE49-F238E27FC236}">
                  <a16:creationId xmlns:a16="http://schemas.microsoft.com/office/drawing/2014/main" id="{D29B763F-0659-404E-8324-00521BF0B525}"/>
                </a:ext>
              </a:extLst>
            </p:cNvPr>
            <p:cNvSpPr/>
            <p:nvPr/>
          </p:nvSpPr>
          <p:spPr>
            <a:xfrm>
              <a:off x="1121759" y="2845922"/>
              <a:ext cx="641052" cy="64105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22" name="직사각형 113">
              <a:extLst>
                <a:ext uri="{FF2B5EF4-FFF2-40B4-BE49-F238E27FC236}">
                  <a16:creationId xmlns:a16="http://schemas.microsoft.com/office/drawing/2014/main" id="{D3A4A89B-FCDB-43EB-AC5F-B054B321C9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1759" y="2997171"/>
              <a:ext cx="641053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dirty="0">
                  <a:solidFill>
                    <a:schemeClr val="accent4"/>
                  </a:solidFill>
                  <a:cs typeface="Arial" charset="0"/>
                </a:rPr>
                <a:t>2027</a:t>
              </a:r>
              <a:endParaRPr lang="ko-KR" altLang="en-US" sz="1600" b="1" dirty="0">
                <a:solidFill>
                  <a:schemeClr val="accent4"/>
                </a:solidFill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ED25208-CC63-4E0D-94D3-EAF65C679EF0}"/>
              </a:ext>
            </a:extLst>
          </p:cNvPr>
          <p:cNvSpPr txBox="1"/>
          <p:nvPr/>
        </p:nvSpPr>
        <p:spPr>
          <a:xfrm>
            <a:off x="1855662" y="2442194"/>
            <a:ext cx="101551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061464F-E6FC-44C1-A2C3-A5308D8057E9}"/>
              </a:ext>
            </a:extLst>
          </p:cNvPr>
          <p:cNvSpPr txBox="1"/>
          <p:nvPr/>
        </p:nvSpPr>
        <p:spPr>
          <a:xfrm>
            <a:off x="3914644" y="2442194"/>
            <a:ext cx="101551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92632A6-7233-4748-BF97-159075E0C03E}"/>
              </a:ext>
            </a:extLst>
          </p:cNvPr>
          <p:cNvSpPr txBox="1"/>
          <p:nvPr/>
        </p:nvSpPr>
        <p:spPr>
          <a:xfrm>
            <a:off x="5973626" y="2442194"/>
            <a:ext cx="101551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7E9BD0E-9DF9-4A97-9239-142FB106902B}"/>
              </a:ext>
            </a:extLst>
          </p:cNvPr>
          <p:cNvSpPr txBox="1"/>
          <p:nvPr/>
        </p:nvSpPr>
        <p:spPr>
          <a:xfrm>
            <a:off x="8032608" y="2442194"/>
            <a:ext cx="101551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BBFFDA8-1BFF-4DB5-BFC7-68127638402E}"/>
              </a:ext>
            </a:extLst>
          </p:cNvPr>
          <p:cNvSpPr txBox="1"/>
          <p:nvPr/>
        </p:nvSpPr>
        <p:spPr>
          <a:xfrm>
            <a:off x="10091590" y="2442194"/>
            <a:ext cx="101551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5780F1C8-263E-460B-9F4A-1A42F6B12AEF}"/>
              </a:ext>
            </a:extLst>
          </p:cNvPr>
          <p:cNvSpPr/>
          <p:nvPr/>
        </p:nvSpPr>
        <p:spPr>
          <a:xfrm flipH="1">
            <a:off x="3846669" y="3315764"/>
            <a:ext cx="357364" cy="29480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C98F5DBE-2DCE-4386-A443-3CD10631580C}"/>
              </a:ext>
            </a:extLst>
          </p:cNvPr>
          <p:cNvSpPr/>
          <p:nvPr/>
        </p:nvSpPr>
        <p:spPr>
          <a:xfrm>
            <a:off x="7978496" y="3269687"/>
            <a:ext cx="357366" cy="35678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Freeform 18">
            <a:extLst>
              <a:ext uri="{FF2B5EF4-FFF2-40B4-BE49-F238E27FC236}">
                <a16:creationId xmlns:a16="http://schemas.microsoft.com/office/drawing/2014/main" id="{6E29CC1B-69DD-428C-BF4A-0F656A36AA85}"/>
              </a:ext>
            </a:extLst>
          </p:cNvPr>
          <p:cNvSpPr/>
          <p:nvPr/>
        </p:nvSpPr>
        <p:spPr>
          <a:xfrm>
            <a:off x="1731650" y="3248461"/>
            <a:ext cx="412958" cy="33328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Block Arc 25">
            <a:extLst>
              <a:ext uri="{FF2B5EF4-FFF2-40B4-BE49-F238E27FC236}">
                <a16:creationId xmlns:a16="http://schemas.microsoft.com/office/drawing/2014/main" id="{23584326-37C5-4F99-B345-6EAF40EB4F30}"/>
              </a:ext>
            </a:extLst>
          </p:cNvPr>
          <p:cNvSpPr/>
          <p:nvPr/>
        </p:nvSpPr>
        <p:spPr>
          <a:xfrm>
            <a:off x="5960691" y="3247241"/>
            <a:ext cx="251624" cy="363518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Oval 32">
            <a:extLst>
              <a:ext uri="{FF2B5EF4-FFF2-40B4-BE49-F238E27FC236}">
                <a16:creationId xmlns:a16="http://schemas.microsoft.com/office/drawing/2014/main" id="{725BCFD8-9374-4617-AEDD-F7DFE6996030}"/>
              </a:ext>
            </a:extLst>
          </p:cNvPr>
          <p:cNvSpPr/>
          <p:nvPr/>
        </p:nvSpPr>
        <p:spPr>
          <a:xfrm>
            <a:off x="10058698" y="3284717"/>
            <a:ext cx="357364" cy="356896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3" name="Group 88">
            <a:extLst>
              <a:ext uri="{FF2B5EF4-FFF2-40B4-BE49-F238E27FC236}">
                <a16:creationId xmlns:a16="http://schemas.microsoft.com/office/drawing/2014/main" id="{7E95521B-BD9B-48FE-A975-5567AB5319E4}"/>
              </a:ext>
            </a:extLst>
          </p:cNvPr>
          <p:cNvGrpSpPr/>
          <p:nvPr/>
        </p:nvGrpSpPr>
        <p:grpSpPr>
          <a:xfrm>
            <a:off x="1173164" y="4009099"/>
            <a:ext cx="1563024" cy="1877437"/>
            <a:chOff x="1829656" y="4528906"/>
            <a:chExt cx="2691170" cy="1877437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CF523BB-88A6-4F30-8646-909AFA866D16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C2D6353-3B7D-4058-937C-2438D218BA21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91">
            <a:extLst>
              <a:ext uri="{FF2B5EF4-FFF2-40B4-BE49-F238E27FC236}">
                <a16:creationId xmlns:a16="http://schemas.microsoft.com/office/drawing/2014/main" id="{0ECB402D-3325-4AFE-9BAF-44C824036580}"/>
              </a:ext>
            </a:extLst>
          </p:cNvPr>
          <p:cNvGrpSpPr/>
          <p:nvPr/>
        </p:nvGrpSpPr>
        <p:grpSpPr>
          <a:xfrm>
            <a:off x="3243840" y="4009099"/>
            <a:ext cx="1563024" cy="1877437"/>
            <a:chOff x="1829656" y="4528906"/>
            <a:chExt cx="2691170" cy="1877437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90BDDD7-1F66-413A-9C25-C9ED40117317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BBF509D-DCB4-410A-B88E-EA2957181916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94">
            <a:extLst>
              <a:ext uri="{FF2B5EF4-FFF2-40B4-BE49-F238E27FC236}">
                <a16:creationId xmlns:a16="http://schemas.microsoft.com/office/drawing/2014/main" id="{F0CCD71F-C587-49DE-A68D-B71A984E2CF3}"/>
              </a:ext>
            </a:extLst>
          </p:cNvPr>
          <p:cNvGrpSpPr/>
          <p:nvPr/>
        </p:nvGrpSpPr>
        <p:grpSpPr>
          <a:xfrm>
            <a:off x="5314516" y="4009099"/>
            <a:ext cx="1563024" cy="1877437"/>
            <a:chOff x="1829656" y="4528906"/>
            <a:chExt cx="2691170" cy="1877437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D9789D1-A9E9-4C90-AE7E-914E94162E51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AAB25D5-046C-49E4-8E7F-EEFED77884B9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97">
            <a:extLst>
              <a:ext uri="{FF2B5EF4-FFF2-40B4-BE49-F238E27FC236}">
                <a16:creationId xmlns:a16="http://schemas.microsoft.com/office/drawing/2014/main" id="{5986F42C-AC80-4374-A732-8517200FC0B6}"/>
              </a:ext>
            </a:extLst>
          </p:cNvPr>
          <p:cNvGrpSpPr/>
          <p:nvPr/>
        </p:nvGrpSpPr>
        <p:grpSpPr>
          <a:xfrm>
            <a:off x="7385192" y="4009099"/>
            <a:ext cx="1563024" cy="1877437"/>
            <a:chOff x="1829656" y="4528906"/>
            <a:chExt cx="2691170" cy="1877437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E2C7526-3CE4-4052-85F2-CAF57B07864B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82F3C46-E206-4DDD-A17B-D29AB17F2711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100">
            <a:extLst>
              <a:ext uri="{FF2B5EF4-FFF2-40B4-BE49-F238E27FC236}">
                <a16:creationId xmlns:a16="http://schemas.microsoft.com/office/drawing/2014/main" id="{AEA2462D-B609-4908-A8B5-127A7A05CDCA}"/>
              </a:ext>
            </a:extLst>
          </p:cNvPr>
          <p:cNvGrpSpPr/>
          <p:nvPr/>
        </p:nvGrpSpPr>
        <p:grpSpPr>
          <a:xfrm>
            <a:off x="9455868" y="4009099"/>
            <a:ext cx="1563024" cy="1877437"/>
            <a:chOff x="1829656" y="4528906"/>
            <a:chExt cx="2691170" cy="1877437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AB925E6-4A47-450F-8374-13131E8210F9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8E32132-E966-4D7F-8F2F-6BB4D9AFDF2D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" name="Circle: Hollow 103">
            <a:extLst>
              <a:ext uri="{FF2B5EF4-FFF2-40B4-BE49-F238E27FC236}">
                <a16:creationId xmlns:a16="http://schemas.microsoft.com/office/drawing/2014/main" id="{9F30C905-6A46-4FE6-A834-6846749FFCED}"/>
              </a:ext>
            </a:extLst>
          </p:cNvPr>
          <p:cNvSpPr/>
          <p:nvPr/>
        </p:nvSpPr>
        <p:spPr>
          <a:xfrm>
            <a:off x="1573141" y="3079557"/>
            <a:ext cx="744021" cy="744021"/>
          </a:xfrm>
          <a:prstGeom prst="donut">
            <a:avLst>
              <a:gd name="adj" fmla="val 374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9" name="Circle: Hollow 104">
            <a:extLst>
              <a:ext uri="{FF2B5EF4-FFF2-40B4-BE49-F238E27FC236}">
                <a16:creationId xmlns:a16="http://schemas.microsoft.com/office/drawing/2014/main" id="{6F09138B-20AC-45CF-9E80-E789EAFE7387}"/>
              </a:ext>
            </a:extLst>
          </p:cNvPr>
          <p:cNvSpPr/>
          <p:nvPr/>
        </p:nvSpPr>
        <p:spPr>
          <a:xfrm>
            <a:off x="3643817" y="3079557"/>
            <a:ext cx="744021" cy="744021"/>
          </a:xfrm>
          <a:prstGeom prst="donut">
            <a:avLst>
              <a:gd name="adj" fmla="val 374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Circle: Hollow 105">
            <a:extLst>
              <a:ext uri="{FF2B5EF4-FFF2-40B4-BE49-F238E27FC236}">
                <a16:creationId xmlns:a16="http://schemas.microsoft.com/office/drawing/2014/main" id="{CEAB6170-2EA8-40B6-922F-D8C20B95D70C}"/>
              </a:ext>
            </a:extLst>
          </p:cNvPr>
          <p:cNvSpPr/>
          <p:nvPr/>
        </p:nvSpPr>
        <p:spPr>
          <a:xfrm>
            <a:off x="5714493" y="3079557"/>
            <a:ext cx="744021" cy="744021"/>
          </a:xfrm>
          <a:prstGeom prst="donut">
            <a:avLst>
              <a:gd name="adj" fmla="val 374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" name="Circle: Hollow 106">
            <a:extLst>
              <a:ext uri="{FF2B5EF4-FFF2-40B4-BE49-F238E27FC236}">
                <a16:creationId xmlns:a16="http://schemas.microsoft.com/office/drawing/2014/main" id="{DFF7C075-797A-4945-8480-E44B7A85D019}"/>
              </a:ext>
            </a:extLst>
          </p:cNvPr>
          <p:cNvSpPr/>
          <p:nvPr/>
        </p:nvSpPr>
        <p:spPr>
          <a:xfrm>
            <a:off x="7785169" y="3079557"/>
            <a:ext cx="744021" cy="744021"/>
          </a:xfrm>
          <a:prstGeom prst="donut">
            <a:avLst>
              <a:gd name="adj" fmla="val 374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Circle: Hollow 107">
            <a:extLst>
              <a:ext uri="{FF2B5EF4-FFF2-40B4-BE49-F238E27FC236}">
                <a16:creationId xmlns:a16="http://schemas.microsoft.com/office/drawing/2014/main" id="{E95A62E3-08A0-42E4-BAFC-3BAC4424FBC8}"/>
              </a:ext>
            </a:extLst>
          </p:cNvPr>
          <p:cNvSpPr/>
          <p:nvPr/>
        </p:nvSpPr>
        <p:spPr>
          <a:xfrm>
            <a:off x="9855845" y="3079557"/>
            <a:ext cx="744021" cy="744021"/>
          </a:xfrm>
          <a:prstGeom prst="donut">
            <a:avLst>
              <a:gd name="adj" fmla="val 374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BEA96285-89A4-44E1-82B2-DDB244CCBFEC}"/>
              </a:ext>
            </a:extLst>
          </p:cNvPr>
          <p:cNvGrpSpPr/>
          <p:nvPr/>
        </p:nvGrpSpPr>
        <p:grpSpPr>
          <a:xfrm>
            <a:off x="4456153" y="2507630"/>
            <a:ext cx="3317683" cy="2977933"/>
            <a:chOff x="4456153" y="2507630"/>
            <a:chExt cx="3317683" cy="2977933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A5ABD03-C256-4384-A89F-B92D2611EAE5}"/>
                </a:ext>
              </a:extLst>
            </p:cNvPr>
            <p:cNvSpPr txBox="1"/>
            <p:nvPr/>
          </p:nvSpPr>
          <p:spPr>
            <a:xfrm rot="19640108">
              <a:off x="4456153" y="2507630"/>
              <a:ext cx="3260055" cy="2700000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3696524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ED444B9-4ABE-41AE-90C9-E5903F81C9A2}"/>
                </a:ext>
              </a:extLst>
            </p:cNvPr>
            <p:cNvSpPr txBox="1"/>
            <p:nvPr/>
          </p:nvSpPr>
          <p:spPr>
            <a:xfrm rot="8418667">
              <a:off x="4513781" y="2785563"/>
              <a:ext cx="3260055" cy="2700000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99965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7DF1719C-31B8-47F2-BD3A-39CEE3AC67C4}"/>
              </a:ext>
            </a:extLst>
          </p:cNvPr>
          <p:cNvGrpSpPr/>
          <p:nvPr/>
        </p:nvGrpSpPr>
        <p:grpSpPr>
          <a:xfrm>
            <a:off x="4086584" y="2015681"/>
            <a:ext cx="4019434" cy="3979164"/>
            <a:chOff x="3892992" y="2304545"/>
            <a:chExt cx="4019434" cy="3979164"/>
          </a:xfrm>
        </p:grpSpPr>
        <p:sp>
          <p:nvSpPr>
            <p:cNvPr id="41" name="막힌 원호 40">
              <a:extLst>
                <a:ext uri="{FF2B5EF4-FFF2-40B4-BE49-F238E27FC236}">
                  <a16:creationId xmlns:a16="http://schemas.microsoft.com/office/drawing/2014/main" id="{1C2B9F02-3244-46BC-9C24-05E710FE2438}"/>
                </a:ext>
              </a:extLst>
            </p:cNvPr>
            <p:cNvSpPr/>
            <p:nvPr/>
          </p:nvSpPr>
          <p:spPr>
            <a:xfrm>
              <a:off x="4117209" y="2488492"/>
              <a:ext cx="3795217" cy="3795217"/>
            </a:xfrm>
            <a:prstGeom prst="blockArc">
              <a:avLst>
                <a:gd name="adj1" fmla="val 10800000"/>
                <a:gd name="adj2" fmla="val 16211390"/>
                <a:gd name="adj3" fmla="val 13786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2" name="타원 41">
              <a:extLst>
                <a:ext uri="{FF2B5EF4-FFF2-40B4-BE49-F238E27FC236}">
                  <a16:creationId xmlns:a16="http://schemas.microsoft.com/office/drawing/2014/main" id="{523204F1-2A8D-4795-9BB1-2BE362DC55B6}"/>
                </a:ext>
              </a:extLst>
            </p:cNvPr>
            <p:cNvSpPr/>
            <p:nvPr/>
          </p:nvSpPr>
          <p:spPr>
            <a:xfrm>
              <a:off x="3892992" y="3851682"/>
              <a:ext cx="950365" cy="950365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3" name="이등변 삼각형 42">
              <a:extLst>
                <a:ext uri="{FF2B5EF4-FFF2-40B4-BE49-F238E27FC236}">
                  <a16:creationId xmlns:a16="http://schemas.microsoft.com/office/drawing/2014/main" id="{8F64A5CD-0425-4C24-93ED-5765F3222CC8}"/>
                </a:ext>
              </a:extLst>
            </p:cNvPr>
            <p:cNvSpPr/>
            <p:nvPr/>
          </p:nvSpPr>
          <p:spPr>
            <a:xfrm rot="5400000">
              <a:off x="5948365" y="2370997"/>
              <a:ext cx="963560" cy="830655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B94B5CE6-2FAB-4FC2-BC12-4F6D4874DE64}"/>
              </a:ext>
            </a:extLst>
          </p:cNvPr>
          <p:cNvGrpSpPr/>
          <p:nvPr/>
        </p:nvGrpSpPr>
        <p:grpSpPr>
          <a:xfrm rot="10800000">
            <a:off x="4086585" y="2015681"/>
            <a:ext cx="4019434" cy="3979164"/>
            <a:chOff x="3892992" y="2304545"/>
            <a:chExt cx="4019434" cy="3979164"/>
          </a:xfrm>
        </p:grpSpPr>
        <p:sp>
          <p:nvSpPr>
            <p:cNvPr id="45" name="막힌 원호 44">
              <a:extLst>
                <a:ext uri="{FF2B5EF4-FFF2-40B4-BE49-F238E27FC236}">
                  <a16:creationId xmlns:a16="http://schemas.microsoft.com/office/drawing/2014/main" id="{C1564989-745B-4824-BDEE-F6C34B19B240}"/>
                </a:ext>
              </a:extLst>
            </p:cNvPr>
            <p:cNvSpPr/>
            <p:nvPr/>
          </p:nvSpPr>
          <p:spPr>
            <a:xfrm>
              <a:off x="4117209" y="2488492"/>
              <a:ext cx="3795217" cy="3795217"/>
            </a:xfrm>
            <a:prstGeom prst="blockArc">
              <a:avLst>
                <a:gd name="adj1" fmla="val 10800000"/>
                <a:gd name="adj2" fmla="val 16211390"/>
                <a:gd name="adj3" fmla="val 1378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6" name="타원 45">
              <a:extLst>
                <a:ext uri="{FF2B5EF4-FFF2-40B4-BE49-F238E27FC236}">
                  <a16:creationId xmlns:a16="http://schemas.microsoft.com/office/drawing/2014/main" id="{84495696-B1A2-4FC4-9C48-4D9A020FA0F5}"/>
                </a:ext>
              </a:extLst>
            </p:cNvPr>
            <p:cNvSpPr/>
            <p:nvPr/>
          </p:nvSpPr>
          <p:spPr>
            <a:xfrm>
              <a:off x="3892992" y="3851682"/>
              <a:ext cx="950365" cy="950365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7" name="이등변 삼각형 46">
              <a:extLst>
                <a:ext uri="{FF2B5EF4-FFF2-40B4-BE49-F238E27FC236}">
                  <a16:creationId xmlns:a16="http://schemas.microsoft.com/office/drawing/2014/main" id="{7A04D044-A9D9-4049-ADB2-62433EF54C94}"/>
                </a:ext>
              </a:extLst>
            </p:cNvPr>
            <p:cNvSpPr/>
            <p:nvPr/>
          </p:nvSpPr>
          <p:spPr>
            <a:xfrm rot="5400000">
              <a:off x="5948365" y="2370997"/>
              <a:ext cx="963560" cy="830655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8" name="Rectangle 16">
            <a:extLst>
              <a:ext uri="{FF2B5EF4-FFF2-40B4-BE49-F238E27FC236}">
                <a16:creationId xmlns:a16="http://schemas.microsoft.com/office/drawing/2014/main" id="{D26B8110-1574-46CD-BFAB-A0C1A945C6B0}"/>
              </a:ext>
            </a:extLst>
          </p:cNvPr>
          <p:cNvSpPr/>
          <p:nvPr/>
        </p:nvSpPr>
        <p:spPr>
          <a:xfrm rot="2700000">
            <a:off x="4421619" y="3777706"/>
            <a:ext cx="290374" cy="52058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Teardrop 1">
            <a:extLst>
              <a:ext uri="{FF2B5EF4-FFF2-40B4-BE49-F238E27FC236}">
                <a16:creationId xmlns:a16="http://schemas.microsoft.com/office/drawing/2014/main" id="{90F561F5-DB5E-4F89-8B1E-C0324733C083}"/>
              </a:ext>
            </a:extLst>
          </p:cNvPr>
          <p:cNvSpPr/>
          <p:nvPr/>
        </p:nvSpPr>
        <p:spPr>
          <a:xfrm rot="18805991">
            <a:off x="7424741" y="3752428"/>
            <a:ext cx="444835" cy="44019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" name="Oval 2">
            <a:extLst>
              <a:ext uri="{FF2B5EF4-FFF2-40B4-BE49-F238E27FC236}">
                <a16:creationId xmlns:a16="http://schemas.microsoft.com/office/drawing/2014/main" id="{6DB65D88-B3B8-444A-AC93-A1E3C42F4FD3}"/>
              </a:ext>
            </a:extLst>
          </p:cNvPr>
          <p:cNvSpPr/>
          <p:nvPr/>
        </p:nvSpPr>
        <p:spPr>
          <a:xfrm>
            <a:off x="5466882" y="3372561"/>
            <a:ext cx="1258239" cy="125823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1" name="Freeform 55">
            <a:extLst>
              <a:ext uri="{FF2B5EF4-FFF2-40B4-BE49-F238E27FC236}">
                <a16:creationId xmlns:a16="http://schemas.microsoft.com/office/drawing/2014/main" id="{26D7F80D-2572-4954-8213-64DF553F91B1}"/>
              </a:ext>
            </a:extLst>
          </p:cNvPr>
          <p:cNvSpPr/>
          <p:nvPr/>
        </p:nvSpPr>
        <p:spPr>
          <a:xfrm rot="2700000">
            <a:off x="5922841" y="3577380"/>
            <a:ext cx="346320" cy="848601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8DBF3CE4-691D-4780-8F27-682E1CBC2C28}"/>
              </a:ext>
            </a:extLst>
          </p:cNvPr>
          <p:cNvGrpSpPr/>
          <p:nvPr/>
        </p:nvGrpSpPr>
        <p:grpSpPr>
          <a:xfrm>
            <a:off x="696076" y="1811752"/>
            <a:ext cx="3359796" cy="2764802"/>
            <a:chOff x="788983" y="1748381"/>
            <a:chExt cx="3359796" cy="2764802"/>
          </a:xfrm>
        </p:grpSpPr>
        <p:grpSp>
          <p:nvGrpSpPr>
            <p:cNvPr id="53" name="Group 3">
              <a:extLst>
                <a:ext uri="{FF2B5EF4-FFF2-40B4-BE49-F238E27FC236}">
                  <a16:creationId xmlns:a16="http://schemas.microsoft.com/office/drawing/2014/main" id="{3CC19590-06A1-470E-964C-D015612B1039}"/>
                </a:ext>
              </a:extLst>
            </p:cNvPr>
            <p:cNvGrpSpPr/>
            <p:nvPr/>
          </p:nvGrpSpPr>
          <p:grpSpPr>
            <a:xfrm>
              <a:off x="788983" y="1748381"/>
              <a:ext cx="3359796" cy="1270002"/>
              <a:chOff x="2081649" y="3313839"/>
              <a:chExt cx="3359796" cy="1270002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246A592-9FF7-48A7-A65F-8600E7EBE132}"/>
                  </a:ext>
                </a:extLst>
              </p:cNvPr>
              <p:cNvSpPr txBox="1"/>
              <p:nvPr/>
            </p:nvSpPr>
            <p:spPr>
              <a:xfrm>
                <a:off x="2081649" y="3568178"/>
                <a:ext cx="335979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audience. 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3B3EED55-4A1B-4033-9B66-E39CF5CB56D0}"/>
                  </a:ext>
                </a:extLst>
              </p:cNvPr>
              <p:cNvSpPr txBox="1"/>
              <p:nvPr/>
            </p:nvSpPr>
            <p:spPr>
              <a:xfrm>
                <a:off x="2081649" y="3313839"/>
                <a:ext cx="33597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54" name="Group 4">
              <a:extLst>
                <a:ext uri="{FF2B5EF4-FFF2-40B4-BE49-F238E27FC236}">
                  <a16:creationId xmlns:a16="http://schemas.microsoft.com/office/drawing/2014/main" id="{A1D1300C-5731-47FF-B1FF-E6D276EA93A4}"/>
                </a:ext>
              </a:extLst>
            </p:cNvPr>
            <p:cNvGrpSpPr/>
            <p:nvPr/>
          </p:nvGrpSpPr>
          <p:grpSpPr>
            <a:xfrm>
              <a:off x="788983" y="3413318"/>
              <a:ext cx="3359796" cy="1099865"/>
              <a:chOff x="2081649" y="4978776"/>
              <a:chExt cx="3359796" cy="1099865"/>
            </a:xfrm>
          </p:grpSpPr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4E5BA35E-0A73-4646-9A2B-495E28C3D567}"/>
                  </a:ext>
                </a:extLst>
              </p:cNvPr>
              <p:cNvSpPr txBox="1"/>
              <p:nvPr/>
            </p:nvSpPr>
            <p:spPr>
              <a:xfrm>
                <a:off x="2081649" y="5247644"/>
                <a:ext cx="335979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8E7DA564-1F7F-42F1-B7DB-396425C3FC4D}"/>
                  </a:ext>
                </a:extLst>
              </p:cNvPr>
              <p:cNvSpPr txBox="1"/>
              <p:nvPr/>
            </p:nvSpPr>
            <p:spPr>
              <a:xfrm>
                <a:off x="2081649" y="4978776"/>
                <a:ext cx="33597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5D064D7C-465C-43B4-8B31-1C8737075A37}"/>
              </a:ext>
            </a:extLst>
          </p:cNvPr>
          <p:cNvGrpSpPr/>
          <p:nvPr/>
        </p:nvGrpSpPr>
        <p:grpSpPr>
          <a:xfrm>
            <a:off x="8136129" y="3435932"/>
            <a:ext cx="3359796" cy="2764802"/>
            <a:chOff x="8236948" y="3149139"/>
            <a:chExt cx="3359796" cy="2764802"/>
          </a:xfrm>
        </p:grpSpPr>
        <p:grpSp>
          <p:nvGrpSpPr>
            <p:cNvPr id="60" name="Group 3">
              <a:extLst>
                <a:ext uri="{FF2B5EF4-FFF2-40B4-BE49-F238E27FC236}">
                  <a16:creationId xmlns:a16="http://schemas.microsoft.com/office/drawing/2014/main" id="{1547B503-A294-4818-AE0A-07DABD3636D8}"/>
                </a:ext>
              </a:extLst>
            </p:cNvPr>
            <p:cNvGrpSpPr/>
            <p:nvPr/>
          </p:nvGrpSpPr>
          <p:grpSpPr>
            <a:xfrm>
              <a:off x="8236948" y="4643939"/>
              <a:ext cx="3359796" cy="1270002"/>
              <a:chOff x="2081649" y="3313839"/>
              <a:chExt cx="3359796" cy="1270002"/>
            </a:xfrm>
          </p:grpSpPr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5E24F11F-C2C9-45A5-800A-73E3F17880B0}"/>
                  </a:ext>
                </a:extLst>
              </p:cNvPr>
              <p:cNvSpPr txBox="1"/>
              <p:nvPr/>
            </p:nvSpPr>
            <p:spPr>
              <a:xfrm>
                <a:off x="2081649" y="3568178"/>
                <a:ext cx="335979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audience. </a:t>
                </a: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BA18451F-A4DD-4407-872B-43AACEC9C3D3}"/>
                  </a:ext>
                </a:extLst>
              </p:cNvPr>
              <p:cNvSpPr txBox="1"/>
              <p:nvPr/>
            </p:nvSpPr>
            <p:spPr>
              <a:xfrm>
                <a:off x="2081649" y="3313839"/>
                <a:ext cx="33597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61" name="Group 4">
              <a:extLst>
                <a:ext uri="{FF2B5EF4-FFF2-40B4-BE49-F238E27FC236}">
                  <a16:creationId xmlns:a16="http://schemas.microsoft.com/office/drawing/2014/main" id="{F0FEE380-82AF-4741-B0A3-0DE48B10A2E6}"/>
                </a:ext>
              </a:extLst>
            </p:cNvPr>
            <p:cNvGrpSpPr/>
            <p:nvPr/>
          </p:nvGrpSpPr>
          <p:grpSpPr>
            <a:xfrm>
              <a:off x="8236948" y="3149139"/>
              <a:ext cx="3359796" cy="1099865"/>
              <a:chOff x="2081649" y="4978776"/>
              <a:chExt cx="3359796" cy="1099865"/>
            </a:xfrm>
          </p:grpSpPr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FD6CF0E9-F2BC-4558-8CB2-EDE31683612F}"/>
                  </a:ext>
                </a:extLst>
              </p:cNvPr>
              <p:cNvSpPr txBox="1"/>
              <p:nvPr/>
            </p:nvSpPr>
            <p:spPr>
              <a:xfrm>
                <a:off x="2081649" y="5247644"/>
                <a:ext cx="335979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9" indent="-171459" algn="r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  <a:p>
                <a:pPr marL="171459" indent="-171459" algn="r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  <a:p>
                <a:pPr marL="171459" indent="-171459" algn="r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  <a:p>
                <a:pPr marL="171459" indent="-171459" algn="r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57D88317-76A4-4E47-9036-FA3AF3B983B1}"/>
                  </a:ext>
                </a:extLst>
              </p:cNvPr>
              <p:cNvSpPr txBox="1"/>
              <p:nvPr/>
            </p:nvSpPr>
            <p:spPr>
              <a:xfrm>
                <a:off x="2081649" y="4978776"/>
                <a:ext cx="33597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3E842CE-077F-4A14-9017-470B685ADEC6}"/>
              </a:ext>
            </a:extLst>
          </p:cNvPr>
          <p:cNvSpPr txBox="1"/>
          <p:nvPr/>
        </p:nvSpPr>
        <p:spPr>
          <a:xfrm>
            <a:off x="8268421" y="367454"/>
            <a:ext cx="327117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</a:t>
            </a:r>
          </a:p>
          <a:p>
            <a:pPr algn="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26E17E-CE58-476C-88AB-7AF49B26C4AE}"/>
              </a:ext>
            </a:extLst>
          </p:cNvPr>
          <p:cNvSpPr txBox="1"/>
          <p:nvPr/>
        </p:nvSpPr>
        <p:spPr>
          <a:xfrm>
            <a:off x="928122" y="727672"/>
            <a:ext cx="1806729" cy="384721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We Create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3DF652C-97BE-4F5A-B238-E569EC957D33}"/>
              </a:ext>
            </a:extLst>
          </p:cNvPr>
          <p:cNvSpPr txBox="1"/>
          <p:nvPr/>
        </p:nvSpPr>
        <p:spPr>
          <a:xfrm>
            <a:off x="928122" y="1166814"/>
            <a:ext cx="3257460" cy="384721"/>
          </a:xfrm>
          <a:prstGeom prst="rect">
            <a:avLst/>
          </a:prstGeom>
          <a:solidFill>
            <a:schemeClr val="accent2"/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Quality Professional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A9F658-8E99-4C62-B056-DA5DAE1C2C99}"/>
              </a:ext>
            </a:extLst>
          </p:cNvPr>
          <p:cNvSpPr txBox="1"/>
          <p:nvPr/>
        </p:nvSpPr>
        <p:spPr>
          <a:xfrm>
            <a:off x="928122" y="1605956"/>
            <a:ext cx="2895468" cy="384721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13F4F2-7FED-445B-A16E-8AEABC9A66AE}"/>
              </a:ext>
            </a:extLst>
          </p:cNvPr>
          <p:cNvSpPr txBox="1"/>
          <p:nvPr/>
        </p:nvSpPr>
        <p:spPr>
          <a:xfrm>
            <a:off x="940681" y="2252343"/>
            <a:ext cx="2557845" cy="38779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Example Text : Get a modern PowerPoint  Presentation that is beautifully designed. I hope and I believe that this Template will your Time, Money and Reputation. Easy to change colors, photos and Text.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26E1C7F-08DA-4323-A56A-8797ACF6AD21}"/>
              </a:ext>
            </a:extLst>
          </p:cNvPr>
          <p:cNvSpPr txBox="1"/>
          <p:nvPr/>
        </p:nvSpPr>
        <p:spPr>
          <a:xfrm>
            <a:off x="3954471" y="2252343"/>
            <a:ext cx="2557845" cy="38779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Example Text : Get a modern PowerPoint  Presentation that is beautifully designed. I hope and I believe that this Template will your Time, Money and Reputation. Easy to change colors, photos and Text.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417906" y="545158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E68AFC7A-50B9-4372-B6E9-393045AEC93C}"/>
              </a:ext>
            </a:extLst>
          </p:cNvPr>
          <p:cNvGrpSpPr/>
          <p:nvPr/>
        </p:nvGrpSpPr>
        <p:grpSpPr>
          <a:xfrm>
            <a:off x="4841240" y="806768"/>
            <a:ext cx="6603946" cy="4073483"/>
            <a:chOff x="4841240" y="920567"/>
            <a:chExt cx="6603946" cy="4073483"/>
          </a:xfrm>
        </p:grpSpPr>
        <p:grpSp>
          <p:nvGrpSpPr>
            <p:cNvPr id="4" name="Group 4">
              <a:extLst>
                <a:ext uri="{FF2B5EF4-FFF2-40B4-BE49-F238E27FC236}">
                  <a16:creationId xmlns:a16="http://schemas.microsoft.com/office/drawing/2014/main" id="{BA410933-7598-4C87-8DC2-51B88809691A}"/>
                </a:ext>
              </a:extLst>
            </p:cNvPr>
            <p:cNvGrpSpPr/>
            <p:nvPr/>
          </p:nvGrpSpPr>
          <p:grpSpPr>
            <a:xfrm>
              <a:off x="4841240" y="920567"/>
              <a:ext cx="3001977" cy="4073483"/>
              <a:chOff x="4821685" y="2083007"/>
              <a:chExt cx="3001977" cy="4073483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686A3BA-8B18-4B46-8F25-B0FC5980D889}"/>
                  </a:ext>
                </a:extLst>
              </p:cNvPr>
              <p:cNvSpPr txBox="1"/>
              <p:nvPr/>
            </p:nvSpPr>
            <p:spPr>
              <a:xfrm>
                <a:off x="4821686" y="2759378"/>
                <a:ext cx="292654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PowerPoint Presentation Templates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FDFD599-EE8C-4F81-8129-08DF38027A84}"/>
                  </a:ext>
                </a:extLst>
              </p:cNvPr>
              <p:cNvSpPr txBox="1"/>
              <p:nvPr/>
            </p:nvSpPr>
            <p:spPr>
              <a:xfrm>
                <a:off x="4821686" y="3109502"/>
                <a:ext cx="2926542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You can simply impress your audience and add a unique zing and appeal to your Reports and Presentations with our Templates.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Get a modern PowerPoint  Presentation that is beautifully designed. I hope and I believe that this Template will your Time, Money and Reputation. 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You can simply impress your audience and add a unique zing and appeal to your Reports and Presentations with our Templates..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638D078-794F-49C9-B4F7-0D84097FEB12}"/>
                  </a:ext>
                </a:extLst>
              </p:cNvPr>
              <p:cNvSpPr txBox="1"/>
              <p:nvPr/>
            </p:nvSpPr>
            <p:spPr>
              <a:xfrm>
                <a:off x="5537676" y="2113785"/>
                <a:ext cx="228598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1"/>
                    </a:solidFill>
                    <a:cs typeface="Arial" pitchFamily="34" charset="0"/>
                  </a:rPr>
                  <a:t>Easy to change colors, photos and Text.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D061320-4EFC-4ABB-B864-4692C9B7389D}"/>
                  </a:ext>
                </a:extLst>
              </p:cNvPr>
              <p:cNvSpPr txBox="1"/>
              <p:nvPr/>
            </p:nvSpPr>
            <p:spPr>
              <a:xfrm>
                <a:off x="4821685" y="2083007"/>
                <a:ext cx="77394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600" b="1" dirty="0">
                    <a:solidFill>
                      <a:schemeClr val="accent1"/>
                    </a:solidFill>
                    <a:cs typeface="Calibri" pitchFamily="34" charset="0"/>
                  </a:rPr>
                  <a:t>01</a:t>
                </a:r>
                <a:endParaRPr lang="ko-KR" altLang="en-US" sz="3600" b="1" dirty="0">
                  <a:solidFill>
                    <a:schemeClr val="accent1"/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E3BE7E51-CAAA-4644-AFB3-7026977EEFA6}"/>
                </a:ext>
              </a:extLst>
            </p:cNvPr>
            <p:cNvGrpSpPr/>
            <p:nvPr/>
          </p:nvGrpSpPr>
          <p:grpSpPr>
            <a:xfrm>
              <a:off x="8443209" y="920567"/>
              <a:ext cx="3001977" cy="4073483"/>
              <a:chOff x="4553834" y="2083007"/>
              <a:chExt cx="3001977" cy="4073483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64D04C4-CA34-4EEC-B4C5-22AC19562CE1}"/>
                  </a:ext>
                </a:extLst>
              </p:cNvPr>
              <p:cNvSpPr txBox="1"/>
              <p:nvPr/>
            </p:nvSpPr>
            <p:spPr>
              <a:xfrm>
                <a:off x="4553835" y="2759378"/>
                <a:ext cx="292654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 pitchFamily="34" charset="0"/>
                  </a:rPr>
                  <a:t>PowerPoint Presentation Templates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5F94420-5EE1-4B13-8CD0-2B0963188650}"/>
                  </a:ext>
                </a:extLst>
              </p:cNvPr>
              <p:cNvSpPr txBox="1"/>
              <p:nvPr/>
            </p:nvSpPr>
            <p:spPr>
              <a:xfrm>
                <a:off x="4553835" y="3109502"/>
                <a:ext cx="2926542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You can simply impress your audience and add a unique zing and appeal to your Reports and Presentations with our Templates.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Get a modern PowerPoint  Presentation that is beautifully designed. I hope and I believe that this Template will your Time, Money and Reputation. 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You can simply impress your audience and add a unique zing and appeal to your Reports and Presentations with our Templates..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5CDBEEE-7A84-4A1C-AEF9-6DC8FF5BCC5B}"/>
                  </a:ext>
                </a:extLst>
              </p:cNvPr>
              <p:cNvSpPr txBox="1"/>
              <p:nvPr/>
            </p:nvSpPr>
            <p:spPr>
              <a:xfrm>
                <a:off x="5269825" y="2113785"/>
                <a:ext cx="228598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4"/>
                    </a:solidFill>
                    <a:cs typeface="Arial" pitchFamily="34" charset="0"/>
                  </a:rPr>
                  <a:t>Easy to change colors, photos and Text.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CA64689-D2B6-477D-83D5-3B19E1081044}"/>
                  </a:ext>
                </a:extLst>
              </p:cNvPr>
              <p:cNvSpPr txBox="1"/>
              <p:nvPr/>
            </p:nvSpPr>
            <p:spPr>
              <a:xfrm>
                <a:off x="4553834" y="2083007"/>
                <a:ext cx="77394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3600" b="1" dirty="0">
                    <a:solidFill>
                      <a:schemeClr val="accent4"/>
                    </a:solidFill>
                    <a:cs typeface="Calibri" pitchFamily="34" charset="0"/>
                  </a:rPr>
                  <a:t>02</a:t>
                </a:r>
                <a:endParaRPr lang="ko-KR" altLang="en-US" sz="3600" b="1" dirty="0">
                  <a:solidFill>
                    <a:schemeClr val="accent4"/>
                  </a:solidFill>
                  <a:cs typeface="Calibri" pitchFamily="34" charset="0"/>
                </a:endParaRPr>
              </a:p>
            </p:txBody>
          </p:sp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2D4A593-4150-4651-BACB-0D34184232C9}"/>
              </a:ext>
            </a:extLst>
          </p:cNvPr>
          <p:cNvSpPr txBox="1"/>
          <p:nvPr/>
        </p:nvSpPr>
        <p:spPr>
          <a:xfrm>
            <a:off x="4841241" y="5035569"/>
            <a:ext cx="66039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5046993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cs typeface="Arial" pitchFamily="34" charset="0"/>
              </a:rPr>
              <a:t>THANK YOU</a:t>
            </a:r>
            <a:endParaRPr lang="ko-KR" altLang="en-US" sz="60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986324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cs typeface="Arial" pitchFamily="34" charset="0"/>
              </a:rPr>
              <a:t>Insert the Subtitle of Your Presentation</a:t>
            </a:r>
            <a:endParaRPr lang="ko-KR" altLang="en-US" sz="1867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C4D9FD0B-48BD-431B-8D51-6AEF32FC44DE}"/>
              </a:ext>
            </a:extLst>
          </p:cNvPr>
          <p:cNvGrpSpPr/>
          <p:nvPr/>
        </p:nvGrpSpPr>
        <p:grpSpPr>
          <a:xfrm rot="21073915">
            <a:off x="3069657" y="1201977"/>
            <a:ext cx="2200947" cy="1824936"/>
            <a:chOff x="2137395" y="1463062"/>
            <a:chExt cx="3080746" cy="2554430"/>
          </a:xfrm>
        </p:grpSpPr>
        <p:sp>
          <p:nvSpPr>
            <p:cNvPr id="4" name="Freeform: Shape 33">
              <a:extLst>
                <a:ext uri="{FF2B5EF4-FFF2-40B4-BE49-F238E27FC236}">
                  <a16:creationId xmlns:a16="http://schemas.microsoft.com/office/drawing/2014/main" id="{41ED8509-9D27-4B65-BE68-3180D49166B8}"/>
                </a:ext>
              </a:extLst>
            </p:cNvPr>
            <p:cNvSpPr/>
            <p:nvPr/>
          </p:nvSpPr>
          <p:spPr>
            <a:xfrm>
              <a:off x="3019948" y="1493544"/>
              <a:ext cx="2159720" cy="2263939"/>
            </a:xfrm>
            <a:custGeom>
              <a:avLst/>
              <a:gdLst>
                <a:gd name="connsiteX0" fmla="*/ 1583883 w 1612949"/>
                <a:gd name="connsiteY0" fmla="*/ 1187738 h 1690784"/>
                <a:gd name="connsiteX1" fmla="*/ 1031147 w 1612949"/>
                <a:gd name="connsiteY1" fmla="*/ 1669894 h 1690784"/>
                <a:gd name="connsiteX2" fmla="*/ 911418 w 1612949"/>
                <a:gd name="connsiteY2" fmla="*/ 1661702 h 1690784"/>
                <a:gd name="connsiteX3" fmla="*/ 95030 w 1612949"/>
                <a:gd name="connsiteY3" fmla="*/ 725871 h 1690784"/>
                <a:gd name="connsiteX4" fmla="*/ 132082 w 1612949"/>
                <a:gd name="connsiteY4" fmla="*/ 181803 h 1690784"/>
                <a:gd name="connsiteX5" fmla="*/ 231524 w 1612949"/>
                <a:gd name="connsiteY5" fmla="*/ 95030 h 1690784"/>
                <a:gd name="connsiteX6" fmla="*/ 775592 w 1612949"/>
                <a:gd name="connsiteY6" fmla="*/ 132083 h 1690784"/>
                <a:gd name="connsiteX7" fmla="*/ 1591979 w 1612949"/>
                <a:gd name="connsiteY7" fmla="*/ 1067914 h 1690784"/>
                <a:gd name="connsiteX8" fmla="*/ 1583883 w 1612949"/>
                <a:gd name="connsiteY8" fmla="*/ 1187738 h 1690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12949" h="1690784">
                  <a:moveTo>
                    <a:pt x="1583883" y="1187738"/>
                  </a:moveTo>
                  <a:lnTo>
                    <a:pt x="1031147" y="1669894"/>
                  </a:lnTo>
                  <a:cubicBezTo>
                    <a:pt x="995810" y="1700660"/>
                    <a:pt x="942184" y="1697040"/>
                    <a:pt x="911418" y="1661702"/>
                  </a:cubicBezTo>
                  <a:lnTo>
                    <a:pt x="95030" y="725871"/>
                  </a:lnTo>
                  <a:cubicBezTo>
                    <a:pt x="-44987" y="565375"/>
                    <a:pt x="-28318" y="321821"/>
                    <a:pt x="132082" y="181803"/>
                  </a:cubicBezTo>
                  <a:lnTo>
                    <a:pt x="231524" y="95030"/>
                  </a:lnTo>
                  <a:cubicBezTo>
                    <a:pt x="392020" y="-44987"/>
                    <a:pt x="635574" y="-28318"/>
                    <a:pt x="775592" y="132083"/>
                  </a:cubicBezTo>
                  <a:lnTo>
                    <a:pt x="1591979" y="1067914"/>
                  </a:lnTo>
                  <a:cubicBezTo>
                    <a:pt x="1622840" y="1103347"/>
                    <a:pt x="1619221" y="1156973"/>
                    <a:pt x="1583883" y="1187738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4">
              <a:extLst>
                <a:ext uri="{FF2B5EF4-FFF2-40B4-BE49-F238E27FC236}">
                  <a16:creationId xmlns:a16="http://schemas.microsoft.com/office/drawing/2014/main" id="{31CCFE82-83F6-4A6C-A358-CAE3B2798411}"/>
                </a:ext>
              </a:extLst>
            </p:cNvPr>
            <p:cNvSpPr/>
            <p:nvPr/>
          </p:nvSpPr>
          <p:spPr>
            <a:xfrm>
              <a:off x="3058464" y="1463062"/>
              <a:ext cx="2159677" cy="2263939"/>
            </a:xfrm>
            <a:custGeom>
              <a:avLst/>
              <a:gdLst>
                <a:gd name="connsiteX0" fmla="*/ 1583883 w 1612917"/>
                <a:gd name="connsiteY0" fmla="*/ 1187738 h 1690784"/>
                <a:gd name="connsiteX1" fmla="*/ 1031147 w 1612917"/>
                <a:gd name="connsiteY1" fmla="*/ 1669894 h 1690784"/>
                <a:gd name="connsiteX2" fmla="*/ 911418 w 1612917"/>
                <a:gd name="connsiteY2" fmla="*/ 1661702 h 1690784"/>
                <a:gd name="connsiteX3" fmla="*/ 95030 w 1612917"/>
                <a:gd name="connsiteY3" fmla="*/ 725871 h 1690784"/>
                <a:gd name="connsiteX4" fmla="*/ 132082 w 1612917"/>
                <a:gd name="connsiteY4" fmla="*/ 181803 h 1690784"/>
                <a:gd name="connsiteX5" fmla="*/ 231524 w 1612917"/>
                <a:gd name="connsiteY5" fmla="*/ 95030 h 1690784"/>
                <a:gd name="connsiteX6" fmla="*/ 775591 w 1612917"/>
                <a:gd name="connsiteY6" fmla="*/ 132083 h 1690784"/>
                <a:gd name="connsiteX7" fmla="*/ 1591979 w 1612917"/>
                <a:gd name="connsiteY7" fmla="*/ 1067914 h 1690784"/>
                <a:gd name="connsiteX8" fmla="*/ 1583883 w 1612917"/>
                <a:gd name="connsiteY8" fmla="*/ 1187738 h 1690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12917" h="1690784">
                  <a:moveTo>
                    <a:pt x="1583883" y="1187738"/>
                  </a:moveTo>
                  <a:lnTo>
                    <a:pt x="1031147" y="1669894"/>
                  </a:lnTo>
                  <a:cubicBezTo>
                    <a:pt x="995810" y="1700660"/>
                    <a:pt x="942184" y="1697040"/>
                    <a:pt x="911418" y="1661702"/>
                  </a:cubicBezTo>
                  <a:lnTo>
                    <a:pt x="95030" y="725871"/>
                  </a:lnTo>
                  <a:cubicBezTo>
                    <a:pt x="-44987" y="565375"/>
                    <a:pt x="-28318" y="321821"/>
                    <a:pt x="132082" y="181803"/>
                  </a:cubicBezTo>
                  <a:lnTo>
                    <a:pt x="231524" y="95030"/>
                  </a:lnTo>
                  <a:cubicBezTo>
                    <a:pt x="392020" y="-44987"/>
                    <a:pt x="635574" y="-28318"/>
                    <a:pt x="775591" y="132083"/>
                  </a:cubicBezTo>
                  <a:lnTo>
                    <a:pt x="1591979" y="1067914"/>
                  </a:lnTo>
                  <a:cubicBezTo>
                    <a:pt x="1622840" y="1103347"/>
                    <a:pt x="1619126" y="1156877"/>
                    <a:pt x="1583883" y="1187738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35">
              <a:extLst>
                <a:ext uri="{FF2B5EF4-FFF2-40B4-BE49-F238E27FC236}">
                  <a16:creationId xmlns:a16="http://schemas.microsoft.com/office/drawing/2014/main" id="{C29425E9-A2FD-40A6-B47E-EBA9F6F0DA5B}"/>
                </a:ext>
              </a:extLst>
            </p:cNvPr>
            <p:cNvSpPr/>
            <p:nvPr/>
          </p:nvSpPr>
          <p:spPr>
            <a:xfrm>
              <a:off x="2193018" y="1994221"/>
              <a:ext cx="1032482" cy="2023271"/>
            </a:xfrm>
            <a:custGeom>
              <a:avLst/>
              <a:gdLst>
                <a:gd name="connsiteX0" fmla="*/ 771092 w 771091"/>
                <a:gd name="connsiteY0" fmla="*/ 313277 h 1511045"/>
                <a:gd name="connsiteX1" fmla="*/ 635265 w 771091"/>
                <a:gd name="connsiteY1" fmla="*/ 55150 h 1511045"/>
                <a:gd name="connsiteX2" fmla="*/ 630217 w 771091"/>
                <a:gd name="connsiteY2" fmla="*/ 51721 h 1511045"/>
                <a:gd name="connsiteX3" fmla="*/ 457814 w 771091"/>
                <a:gd name="connsiteY3" fmla="*/ 0 h 1511045"/>
                <a:gd name="connsiteX4" fmla="*/ 144442 w 771091"/>
                <a:gd name="connsiteY4" fmla="*/ 313373 h 1511045"/>
                <a:gd name="connsiteX5" fmla="*/ 242454 w 771091"/>
                <a:gd name="connsiteY5" fmla="*/ 540829 h 1511045"/>
                <a:gd name="connsiteX6" fmla="*/ 253408 w 771091"/>
                <a:gd name="connsiteY6" fmla="*/ 582930 h 1511045"/>
                <a:gd name="connsiteX7" fmla="*/ 28523 w 771091"/>
                <a:gd name="connsiteY7" fmla="*/ 1230630 h 1511045"/>
                <a:gd name="connsiteX8" fmla="*/ 2234 w 771091"/>
                <a:gd name="connsiteY8" fmla="*/ 1346168 h 1511045"/>
                <a:gd name="connsiteX9" fmla="*/ 37000 w 771091"/>
                <a:gd name="connsiteY9" fmla="*/ 1488472 h 1511045"/>
                <a:gd name="connsiteX10" fmla="*/ 59765 w 771091"/>
                <a:gd name="connsiteY10" fmla="*/ 1511046 h 1511045"/>
                <a:gd name="connsiteX11" fmla="*/ 261218 w 771091"/>
                <a:gd name="connsiteY11" fmla="*/ 1297686 h 1511045"/>
                <a:gd name="connsiteX12" fmla="*/ 433050 w 771091"/>
                <a:gd name="connsiteY12" fmla="*/ 735044 h 1511045"/>
                <a:gd name="connsiteX13" fmla="*/ 485532 w 771091"/>
                <a:gd name="connsiteY13" fmla="*/ 625507 h 1511045"/>
                <a:gd name="connsiteX14" fmla="*/ 771092 w 771091"/>
                <a:gd name="connsiteY14" fmla="*/ 313277 h 1511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71091" h="1511045">
                  <a:moveTo>
                    <a:pt x="771092" y="313277"/>
                  </a:moveTo>
                  <a:cubicBezTo>
                    <a:pt x="771092" y="206121"/>
                    <a:pt x="717275" y="111633"/>
                    <a:pt x="635265" y="55150"/>
                  </a:cubicBezTo>
                  <a:cubicBezTo>
                    <a:pt x="635265" y="55150"/>
                    <a:pt x="635265" y="55150"/>
                    <a:pt x="630217" y="51721"/>
                  </a:cubicBezTo>
                  <a:cubicBezTo>
                    <a:pt x="580782" y="19050"/>
                    <a:pt x="521537" y="0"/>
                    <a:pt x="457814" y="0"/>
                  </a:cubicBezTo>
                  <a:cubicBezTo>
                    <a:pt x="284745" y="0"/>
                    <a:pt x="144442" y="140303"/>
                    <a:pt x="144442" y="313373"/>
                  </a:cubicBezTo>
                  <a:cubicBezTo>
                    <a:pt x="144442" y="403003"/>
                    <a:pt x="182161" y="483775"/>
                    <a:pt x="242454" y="540829"/>
                  </a:cubicBezTo>
                  <a:cubicBezTo>
                    <a:pt x="254170" y="556070"/>
                    <a:pt x="258456" y="568547"/>
                    <a:pt x="253408" y="582930"/>
                  </a:cubicBezTo>
                  <a:cubicBezTo>
                    <a:pt x="181589" y="789337"/>
                    <a:pt x="105675" y="1026128"/>
                    <a:pt x="28523" y="1230630"/>
                  </a:cubicBezTo>
                  <a:cubicBezTo>
                    <a:pt x="8425" y="1278160"/>
                    <a:pt x="-5672" y="1305020"/>
                    <a:pt x="2234" y="1346168"/>
                  </a:cubicBezTo>
                  <a:cubicBezTo>
                    <a:pt x="9663" y="1394270"/>
                    <a:pt x="27570" y="1440561"/>
                    <a:pt x="37000" y="1488472"/>
                  </a:cubicBezTo>
                  <a:cubicBezTo>
                    <a:pt x="41477" y="1511046"/>
                    <a:pt x="46239" y="1511046"/>
                    <a:pt x="59765" y="1511046"/>
                  </a:cubicBezTo>
                  <a:cubicBezTo>
                    <a:pt x="156920" y="1468183"/>
                    <a:pt x="228833" y="1399508"/>
                    <a:pt x="261218" y="1297686"/>
                  </a:cubicBezTo>
                  <a:cubicBezTo>
                    <a:pt x="320654" y="1110806"/>
                    <a:pt x="376376" y="922782"/>
                    <a:pt x="433050" y="735044"/>
                  </a:cubicBezTo>
                  <a:cubicBezTo>
                    <a:pt x="458862" y="655606"/>
                    <a:pt x="466768" y="634174"/>
                    <a:pt x="485532" y="625507"/>
                  </a:cubicBezTo>
                  <a:cubicBezTo>
                    <a:pt x="645552" y="611219"/>
                    <a:pt x="771092" y="477012"/>
                    <a:pt x="771092" y="313277"/>
                  </a:cubicBezTo>
                  <a:close/>
                </a:path>
              </a:pathLst>
            </a:custGeom>
            <a:solidFill>
              <a:srgbClr val="D18C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36">
              <a:extLst>
                <a:ext uri="{FF2B5EF4-FFF2-40B4-BE49-F238E27FC236}">
                  <a16:creationId xmlns:a16="http://schemas.microsoft.com/office/drawing/2014/main" id="{F6C47438-480B-4F3B-B6B2-E70FA7E65D16}"/>
                </a:ext>
              </a:extLst>
            </p:cNvPr>
            <p:cNvSpPr/>
            <p:nvPr/>
          </p:nvSpPr>
          <p:spPr>
            <a:xfrm>
              <a:off x="2137395" y="1990013"/>
              <a:ext cx="1015791" cy="1990239"/>
            </a:xfrm>
            <a:custGeom>
              <a:avLst/>
              <a:gdLst>
                <a:gd name="connsiteX0" fmla="*/ 758626 w 758626"/>
                <a:gd name="connsiteY0" fmla="*/ 308324 h 1486376"/>
                <a:gd name="connsiteX1" fmla="*/ 624990 w 758626"/>
                <a:gd name="connsiteY1" fmla="*/ 54292 h 1486376"/>
                <a:gd name="connsiteX2" fmla="*/ 620037 w 758626"/>
                <a:gd name="connsiteY2" fmla="*/ 50959 h 1486376"/>
                <a:gd name="connsiteX3" fmla="*/ 450397 w 758626"/>
                <a:gd name="connsiteY3" fmla="*/ 0 h 1486376"/>
                <a:gd name="connsiteX4" fmla="*/ 142168 w 758626"/>
                <a:gd name="connsiteY4" fmla="*/ 308229 h 1486376"/>
                <a:gd name="connsiteX5" fmla="*/ 238561 w 758626"/>
                <a:gd name="connsiteY5" fmla="*/ 531971 h 1486376"/>
                <a:gd name="connsiteX6" fmla="*/ 249324 w 758626"/>
                <a:gd name="connsiteY6" fmla="*/ 573405 h 1486376"/>
                <a:gd name="connsiteX7" fmla="*/ 28059 w 758626"/>
                <a:gd name="connsiteY7" fmla="*/ 1210628 h 1486376"/>
                <a:gd name="connsiteX8" fmla="*/ 2246 w 758626"/>
                <a:gd name="connsiteY8" fmla="*/ 1324261 h 1486376"/>
                <a:gd name="connsiteX9" fmla="*/ 36441 w 758626"/>
                <a:gd name="connsiteY9" fmla="*/ 1464183 h 1486376"/>
                <a:gd name="connsiteX10" fmla="*/ 58824 w 758626"/>
                <a:gd name="connsiteY10" fmla="*/ 1486376 h 1486376"/>
                <a:gd name="connsiteX11" fmla="*/ 257040 w 758626"/>
                <a:gd name="connsiteY11" fmla="*/ 1276445 h 1486376"/>
                <a:gd name="connsiteX12" fmla="*/ 426108 w 758626"/>
                <a:gd name="connsiteY12" fmla="*/ 722852 h 1486376"/>
                <a:gd name="connsiteX13" fmla="*/ 477734 w 758626"/>
                <a:gd name="connsiteY13" fmla="*/ 615124 h 1486376"/>
                <a:gd name="connsiteX14" fmla="*/ 758626 w 758626"/>
                <a:gd name="connsiteY14" fmla="*/ 308324 h 1486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58626" h="1486376">
                  <a:moveTo>
                    <a:pt x="758626" y="308324"/>
                  </a:moveTo>
                  <a:cubicBezTo>
                    <a:pt x="758626" y="202883"/>
                    <a:pt x="705667" y="109919"/>
                    <a:pt x="624990" y="54292"/>
                  </a:cubicBezTo>
                  <a:lnTo>
                    <a:pt x="620037" y="50959"/>
                  </a:lnTo>
                  <a:cubicBezTo>
                    <a:pt x="571365" y="18764"/>
                    <a:pt x="513072" y="0"/>
                    <a:pt x="450397" y="0"/>
                  </a:cubicBezTo>
                  <a:cubicBezTo>
                    <a:pt x="280185" y="0"/>
                    <a:pt x="142168" y="138017"/>
                    <a:pt x="142168" y="308229"/>
                  </a:cubicBezTo>
                  <a:cubicBezTo>
                    <a:pt x="142168" y="396431"/>
                    <a:pt x="179220" y="475869"/>
                    <a:pt x="238561" y="531971"/>
                  </a:cubicBezTo>
                  <a:cubicBezTo>
                    <a:pt x="238752" y="535686"/>
                    <a:pt x="254277" y="559308"/>
                    <a:pt x="249324" y="573405"/>
                  </a:cubicBezTo>
                  <a:cubicBezTo>
                    <a:pt x="178649" y="776478"/>
                    <a:pt x="103973" y="1009364"/>
                    <a:pt x="28059" y="1210628"/>
                  </a:cubicBezTo>
                  <a:cubicBezTo>
                    <a:pt x="8342" y="1257395"/>
                    <a:pt x="-5660" y="1283780"/>
                    <a:pt x="2246" y="1324261"/>
                  </a:cubicBezTo>
                  <a:cubicBezTo>
                    <a:pt x="9485" y="1371600"/>
                    <a:pt x="27201" y="1417130"/>
                    <a:pt x="36441" y="1464183"/>
                  </a:cubicBezTo>
                  <a:cubicBezTo>
                    <a:pt x="40822" y="1486376"/>
                    <a:pt x="45585" y="1486376"/>
                    <a:pt x="58824" y="1486376"/>
                  </a:cubicBezTo>
                  <a:cubicBezTo>
                    <a:pt x="154360" y="1444181"/>
                    <a:pt x="225131" y="1376648"/>
                    <a:pt x="257040" y="1276445"/>
                  </a:cubicBezTo>
                  <a:cubicBezTo>
                    <a:pt x="315523" y="1092613"/>
                    <a:pt x="370387" y="907637"/>
                    <a:pt x="426108" y="722852"/>
                  </a:cubicBezTo>
                  <a:cubicBezTo>
                    <a:pt x="451540" y="644652"/>
                    <a:pt x="459351" y="623602"/>
                    <a:pt x="477734" y="615124"/>
                  </a:cubicBezTo>
                  <a:cubicBezTo>
                    <a:pt x="635087" y="601504"/>
                    <a:pt x="758626" y="469392"/>
                    <a:pt x="758626" y="308324"/>
                  </a:cubicBezTo>
                  <a:close/>
                </a:path>
              </a:pathLst>
            </a:custGeom>
            <a:solidFill>
              <a:srgbClr val="F5C7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37">
              <a:extLst>
                <a:ext uri="{FF2B5EF4-FFF2-40B4-BE49-F238E27FC236}">
                  <a16:creationId xmlns:a16="http://schemas.microsoft.com/office/drawing/2014/main" id="{56D0F861-C9AE-48C7-AF8A-AA54C946D52D}"/>
                </a:ext>
              </a:extLst>
            </p:cNvPr>
            <p:cNvSpPr/>
            <p:nvPr/>
          </p:nvSpPr>
          <p:spPr>
            <a:xfrm>
              <a:off x="2709352" y="2112833"/>
              <a:ext cx="214519" cy="214519"/>
            </a:xfrm>
            <a:custGeom>
              <a:avLst/>
              <a:gdLst>
                <a:gd name="connsiteX0" fmla="*/ 160210 w 160210"/>
                <a:gd name="connsiteY0" fmla="*/ 80105 h 160210"/>
                <a:gd name="connsiteX1" fmla="*/ 80105 w 160210"/>
                <a:gd name="connsiteY1" fmla="*/ 160211 h 160210"/>
                <a:gd name="connsiteX2" fmla="*/ 0 w 160210"/>
                <a:gd name="connsiteY2" fmla="*/ 80105 h 160210"/>
                <a:gd name="connsiteX3" fmla="*/ 80105 w 160210"/>
                <a:gd name="connsiteY3" fmla="*/ 0 h 160210"/>
                <a:gd name="connsiteX4" fmla="*/ 160210 w 160210"/>
                <a:gd name="connsiteY4" fmla="*/ 80105 h 160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210" h="160210">
                  <a:moveTo>
                    <a:pt x="160210" y="80105"/>
                  </a:moveTo>
                  <a:cubicBezTo>
                    <a:pt x="160210" y="124346"/>
                    <a:pt x="124346" y="160211"/>
                    <a:pt x="80105" y="160211"/>
                  </a:cubicBezTo>
                  <a:cubicBezTo>
                    <a:pt x="35864" y="160211"/>
                    <a:pt x="0" y="124346"/>
                    <a:pt x="0" y="80105"/>
                  </a:cubicBezTo>
                  <a:cubicBezTo>
                    <a:pt x="0" y="35864"/>
                    <a:pt x="35864" y="0"/>
                    <a:pt x="80105" y="0"/>
                  </a:cubicBezTo>
                  <a:cubicBezTo>
                    <a:pt x="124346" y="0"/>
                    <a:pt x="160210" y="35864"/>
                    <a:pt x="160210" y="80105"/>
                  </a:cubicBezTo>
                  <a:close/>
                </a:path>
              </a:pathLst>
            </a:custGeom>
            <a:solidFill>
              <a:srgbClr val="282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52">
              <a:extLst>
                <a:ext uri="{FF2B5EF4-FFF2-40B4-BE49-F238E27FC236}">
                  <a16:creationId xmlns:a16="http://schemas.microsoft.com/office/drawing/2014/main" id="{E2D5AF88-EF3F-4880-9CF9-6E4BF91833F6}"/>
                </a:ext>
              </a:extLst>
            </p:cNvPr>
            <p:cNvSpPr/>
            <p:nvPr/>
          </p:nvSpPr>
          <p:spPr>
            <a:xfrm>
              <a:off x="3326766" y="1775334"/>
              <a:ext cx="112747" cy="114121"/>
            </a:xfrm>
            <a:custGeom>
              <a:avLst/>
              <a:gdLst>
                <a:gd name="connsiteX0" fmla="*/ 0 w 84203"/>
                <a:gd name="connsiteY0" fmla="*/ 33933 h 85229"/>
                <a:gd name="connsiteX1" fmla="*/ 57150 w 84203"/>
                <a:gd name="connsiteY1" fmla="*/ 3262 h 85229"/>
                <a:gd name="connsiteX2" fmla="*/ 83058 w 84203"/>
                <a:gd name="connsiteY2" fmla="*/ 48220 h 85229"/>
                <a:gd name="connsiteX3" fmla="*/ 27623 w 84203"/>
                <a:gd name="connsiteY3" fmla="*/ 82605 h 85229"/>
                <a:gd name="connsiteX4" fmla="*/ 45815 w 84203"/>
                <a:gd name="connsiteY4" fmla="*/ 68604 h 85229"/>
                <a:gd name="connsiteX5" fmla="*/ 59817 w 84203"/>
                <a:gd name="connsiteY5" fmla="*/ 30504 h 85229"/>
                <a:gd name="connsiteX6" fmla="*/ 16097 w 84203"/>
                <a:gd name="connsiteY6" fmla="*/ 24979 h 85229"/>
                <a:gd name="connsiteX7" fmla="*/ 0 w 84203"/>
                <a:gd name="connsiteY7" fmla="*/ 33933 h 8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203" h="85229">
                  <a:moveTo>
                    <a:pt x="0" y="33933"/>
                  </a:moveTo>
                  <a:cubicBezTo>
                    <a:pt x="6763" y="976"/>
                    <a:pt x="30290" y="-4834"/>
                    <a:pt x="57150" y="3262"/>
                  </a:cubicBezTo>
                  <a:cubicBezTo>
                    <a:pt x="76962" y="9168"/>
                    <a:pt x="87916" y="27265"/>
                    <a:pt x="83058" y="48220"/>
                  </a:cubicBezTo>
                  <a:cubicBezTo>
                    <a:pt x="76486" y="76605"/>
                    <a:pt x="58769" y="91654"/>
                    <a:pt x="27623" y="82605"/>
                  </a:cubicBezTo>
                  <a:cubicBezTo>
                    <a:pt x="33719" y="77938"/>
                    <a:pt x="39719" y="73271"/>
                    <a:pt x="45815" y="68604"/>
                  </a:cubicBezTo>
                  <a:cubicBezTo>
                    <a:pt x="58579" y="58793"/>
                    <a:pt x="70675" y="47934"/>
                    <a:pt x="59817" y="30504"/>
                  </a:cubicBezTo>
                  <a:cubicBezTo>
                    <a:pt x="48196" y="11930"/>
                    <a:pt x="32194" y="14978"/>
                    <a:pt x="16097" y="24979"/>
                  </a:cubicBezTo>
                  <a:cubicBezTo>
                    <a:pt x="10858" y="28218"/>
                    <a:pt x="5334" y="30980"/>
                    <a:pt x="0" y="33933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60">
              <a:extLst>
                <a:ext uri="{FF2B5EF4-FFF2-40B4-BE49-F238E27FC236}">
                  <a16:creationId xmlns:a16="http://schemas.microsoft.com/office/drawing/2014/main" id="{CE34112C-E986-4EA1-B440-3B7CD88A7CB1}"/>
                </a:ext>
              </a:extLst>
            </p:cNvPr>
            <p:cNvSpPr/>
            <p:nvPr/>
          </p:nvSpPr>
          <p:spPr>
            <a:xfrm>
              <a:off x="3342837" y="1701392"/>
              <a:ext cx="199469" cy="199470"/>
            </a:xfrm>
            <a:custGeom>
              <a:avLst/>
              <a:gdLst>
                <a:gd name="connsiteX0" fmla="*/ 148971 w 148970"/>
                <a:gd name="connsiteY0" fmla="*/ 74486 h 148971"/>
                <a:gd name="connsiteX1" fmla="*/ 74486 w 148970"/>
                <a:gd name="connsiteY1" fmla="*/ 148971 h 148971"/>
                <a:gd name="connsiteX2" fmla="*/ 0 w 148970"/>
                <a:gd name="connsiteY2" fmla="*/ 74486 h 148971"/>
                <a:gd name="connsiteX3" fmla="*/ 74486 w 148970"/>
                <a:gd name="connsiteY3" fmla="*/ 0 h 148971"/>
                <a:gd name="connsiteX4" fmla="*/ 148971 w 148970"/>
                <a:gd name="connsiteY4" fmla="*/ 74486 h 148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70" h="148971">
                  <a:moveTo>
                    <a:pt x="148971" y="74486"/>
                  </a:moveTo>
                  <a:cubicBezTo>
                    <a:pt x="148971" y="115623"/>
                    <a:pt x="115623" y="148971"/>
                    <a:pt x="74486" y="148971"/>
                  </a:cubicBezTo>
                  <a:cubicBezTo>
                    <a:pt x="33348" y="148971"/>
                    <a:pt x="0" y="115623"/>
                    <a:pt x="0" y="74486"/>
                  </a:cubicBezTo>
                  <a:cubicBezTo>
                    <a:pt x="0" y="33348"/>
                    <a:pt x="33348" y="0"/>
                    <a:pt x="74486" y="0"/>
                  </a:cubicBezTo>
                  <a:cubicBezTo>
                    <a:pt x="115623" y="0"/>
                    <a:pt x="148971" y="33348"/>
                    <a:pt x="148971" y="74486"/>
                  </a:cubicBezTo>
                  <a:close/>
                </a:path>
              </a:pathLst>
            </a:custGeom>
            <a:solidFill>
              <a:srgbClr val="F5C7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61">
              <a:extLst>
                <a:ext uri="{FF2B5EF4-FFF2-40B4-BE49-F238E27FC236}">
                  <a16:creationId xmlns:a16="http://schemas.microsoft.com/office/drawing/2014/main" id="{CB275689-5732-422E-8119-CB87FE90317A}"/>
                </a:ext>
              </a:extLst>
            </p:cNvPr>
            <p:cNvSpPr/>
            <p:nvPr/>
          </p:nvSpPr>
          <p:spPr>
            <a:xfrm>
              <a:off x="3384031" y="1742588"/>
              <a:ext cx="117080" cy="117080"/>
            </a:xfrm>
            <a:custGeom>
              <a:avLst/>
              <a:gdLst>
                <a:gd name="connsiteX0" fmla="*/ 87440 w 87439"/>
                <a:gd name="connsiteY0" fmla="*/ 43720 h 87439"/>
                <a:gd name="connsiteX1" fmla="*/ 43720 w 87439"/>
                <a:gd name="connsiteY1" fmla="*/ 87439 h 87439"/>
                <a:gd name="connsiteX2" fmla="*/ 0 w 87439"/>
                <a:gd name="connsiteY2" fmla="*/ 43720 h 87439"/>
                <a:gd name="connsiteX3" fmla="*/ 43720 w 87439"/>
                <a:gd name="connsiteY3" fmla="*/ 0 h 87439"/>
                <a:gd name="connsiteX4" fmla="*/ 87440 w 87439"/>
                <a:gd name="connsiteY4" fmla="*/ 43720 h 87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439" h="87439">
                  <a:moveTo>
                    <a:pt x="87440" y="43720"/>
                  </a:moveTo>
                  <a:cubicBezTo>
                    <a:pt x="87440" y="67866"/>
                    <a:pt x="67865" y="87439"/>
                    <a:pt x="43720" y="87439"/>
                  </a:cubicBezTo>
                  <a:cubicBezTo>
                    <a:pt x="19574" y="87439"/>
                    <a:pt x="0" y="67865"/>
                    <a:pt x="0" y="43720"/>
                  </a:cubicBezTo>
                  <a:cubicBezTo>
                    <a:pt x="0" y="19574"/>
                    <a:pt x="19574" y="0"/>
                    <a:pt x="43720" y="0"/>
                  </a:cubicBezTo>
                  <a:cubicBezTo>
                    <a:pt x="67866" y="0"/>
                    <a:pt x="87440" y="19574"/>
                    <a:pt x="87440" y="4372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62">
              <a:extLst>
                <a:ext uri="{FF2B5EF4-FFF2-40B4-BE49-F238E27FC236}">
                  <a16:creationId xmlns:a16="http://schemas.microsoft.com/office/drawing/2014/main" id="{A1A77D38-177A-424F-A267-793BB352AEA7}"/>
                </a:ext>
              </a:extLst>
            </p:cNvPr>
            <p:cNvSpPr/>
            <p:nvPr/>
          </p:nvSpPr>
          <p:spPr>
            <a:xfrm>
              <a:off x="2802631" y="1771588"/>
              <a:ext cx="642951" cy="465290"/>
            </a:xfrm>
            <a:custGeom>
              <a:avLst/>
              <a:gdLst>
                <a:gd name="connsiteX0" fmla="*/ 468879 w 480177"/>
                <a:gd name="connsiteY0" fmla="*/ 47779 h 347494"/>
                <a:gd name="connsiteX1" fmla="*/ 41112 w 480177"/>
                <a:gd name="connsiteY1" fmla="*/ 342864 h 347494"/>
                <a:gd name="connsiteX2" fmla="*/ 4631 w 480177"/>
                <a:gd name="connsiteY2" fmla="*/ 336196 h 347494"/>
                <a:gd name="connsiteX3" fmla="*/ 4631 w 480177"/>
                <a:gd name="connsiteY3" fmla="*/ 336196 h 347494"/>
                <a:gd name="connsiteX4" fmla="*/ 11298 w 480177"/>
                <a:gd name="connsiteY4" fmla="*/ 299715 h 347494"/>
                <a:gd name="connsiteX5" fmla="*/ 439066 w 480177"/>
                <a:gd name="connsiteY5" fmla="*/ 4631 h 347494"/>
                <a:gd name="connsiteX6" fmla="*/ 475547 w 480177"/>
                <a:gd name="connsiteY6" fmla="*/ 11298 h 347494"/>
                <a:gd name="connsiteX7" fmla="*/ 475547 w 480177"/>
                <a:gd name="connsiteY7" fmla="*/ 11298 h 347494"/>
                <a:gd name="connsiteX8" fmla="*/ 468879 w 480177"/>
                <a:gd name="connsiteY8" fmla="*/ 47779 h 347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0177" h="347494">
                  <a:moveTo>
                    <a:pt x="468879" y="47779"/>
                  </a:moveTo>
                  <a:lnTo>
                    <a:pt x="41112" y="342864"/>
                  </a:lnTo>
                  <a:cubicBezTo>
                    <a:pt x="29205" y="351055"/>
                    <a:pt x="12918" y="348102"/>
                    <a:pt x="4631" y="336196"/>
                  </a:cubicBezTo>
                  <a:lnTo>
                    <a:pt x="4631" y="336196"/>
                  </a:lnTo>
                  <a:cubicBezTo>
                    <a:pt x="-3561" y="324290"/>
                    <a:pt x="-608" y="308002"/>
                    <a:pt x="11298" y="299715"/>
                  </a:cubicBezTo>
                  <a:lnTo>
                    <a:pt x="439066" y="4631"/>
                  </a:lnTo>
                  <a:cubicBezTo>
                    <a:pt x="450972" y="-3561"/>
                    <a:pt x="467260" y="-608"/>
                    <a:pt x="475547" y="11298"/>
                  </a:cubicBezTo>
                  <a:lnTo>
                    <a:pt x="475547" y="11298"/>
                  </a:lnTo>
                  <a:cubicBezTo>
                    <a:pt x="483738" y="23205"/>
                    <a:pt x="480786" y="39492"/>
                    <a:pt x="468879" y="47779"/>
                  </a:cubicBezTo>
                  <a:close/>
                </a:path>
              </a:pathLst>
            </a:custGeom>
            <a:solidFill>
              <a:srgbClr val="7D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05CBE84-DCFE-4322-A9D2-5CECA0EC595A}"/>
                </a:ext>
              </a:extLst>
            </p:cNvPr>
            <p:cNvSpPr txBox="1"/>
            <p:nvPr/>
          </p:nvSpPr>
          <p:spPr>
            <a:xfrm rot="2904714">
              <a:off x="3159215" y="2142683"/>
              <a:ext cx="1958173" cy="9046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dirty="0">
                  <a:cs typeface="Arial" pitchFamily="34" charset="0"/>
                </a:rPr>
                <a:t>WELCOME</a:t>
              </a:r>
            </a:p>
            <a:p>
              <a:pPr algn="ctr"/>
              <a:r>
                <a:rPr lang="en-US" altLang="ko-KR" dirty="0">
                  <a:cs typeface="Arial" pitchFamily="34" charset="0"/>
                </a:rPr>
                <a:t>HOME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14" name="Group 16">
            <a:extLst>
              <a:ext uri="{FF2B5EF4-FFF2-40B4-BE49-F238E27FC236}">
                <a16:creationId xmlns:a16="http://schemas.microsoft.com/office/drawing/2014/main" id="{36DDA8C7-AC7D-4B34-B17E-B9ADD4F62F94}"/>
              </a:ext>
            </a:extLst>
          </p:cNvPr>
          <p:cNvGrpSpPr/>
          <p:nvPr/>
        </p:nvGrpSpPr>
        <p:grpSpPr>
          <a:xfrm>
            <a:off x="69592" y="3553619"/>
            <a:ext cx="2753095" cy="1451300"/>
            <a:chOff x="0" y="4209406"/>
            <a:chExt cx="5305910" cy="2797022"/>
          </a:xfrm>
        </p:grpSpPr>
        <p:sp>
          <p:nvSpPr>
            <p:cNvPr id="15" name="Freeform: Shape 6">
              <a:extLst>
                <a:ext uri="{FF2B5EF4-FFF2-40B4-BE49-F238E27FC236}">
                  <a16:creationId xmlns:a16="http://schemas.microsoft.com/office/drawing/2014/main" id="{18071F5C-B501-4089-8A9F-9CE13FE88E40}"/>
                </a:ext>
              </a:extLst>
            </p:cNvPr>
            <p:cNvSpPr/>
            <p:nvPr/>
          </p:nvSpPr>
          <p:spPr>
            <a:xfrm>
              <a:off x="0" y="4350704"/>
              <a:ext cx="5305910" cy="2655724"/>
            </a:xfrm>
            <a:custGeom>
              <a:avLst/>
              <a:gdLst>
                <a:gd name="connsiteX0" fmla="*/ 6847555 w 6849572"/>
                <a:gd name="connsiteY0" fmla="*/ 124465 h 3428362"/>
                <a:gd name="connsiteX1" fmla="*/ 6835443 w 6849572"/>
                <a:gd name="connsiteY1" fmla="*/ 76181 h 3428362"/>
                <a:gd name="connsiteX2" fmla="*/ 6737647 w 6849572"/>
                <a:gd name="connsiteY2" fmla="*/ 1954 h 3428362"/>
                <a:gd name="connsiteX3" fmla="*/ 6674959 w 6849572"/>
                <a:gd name="connsiteY3" fmla="*/ 2036 h 3428362"/>
                <a:gd name="connsiteX4" fmla="*/ 6581582 w 6849572"/>
                <a:gd name="connsiteY4" fmla="*/ 38863 h 3428362"/>
                <a:gd name="connsiteX5" fmla="*/ 6565951 w 6849572"/>
                <a:gd name="connsiteY5" fmla="*/ 27406 h 3428362"/>
                <a:gd name="connsiteX6" fmla="*/ 6566687 w 6849572"/>
                <a:gd name="connsiteY6" fmla="*/ 25442 h 3428362"/>
                <a:gd name="connsiteX7" fmla="*/ 6564723 w 6849572"/>
                <a:gd name="connsiteY7" fmla="*/ 22414 h 3428362"/>
                <a:gd name="connsiteX8" fmla="*/ 6553594 w 6849572"/>
                <a:gd name="connsiteY8" fmla="*/ 40745 h 3428362"/>
                <a:gd name="connsiteX9" fmla="*/ 6541154 w 6849572"/>
                <a:gd name="connsiteY9" fmla="*/ 61614 h 3428362"/>
                <a:gd name="connsiteX10" fmla="*/ 6338933 w 6849572"/>
                <a:gd name="connsiteY10" fmla="*/ 276356 h 3428362"/>
                <a:gd name="connsiteX11" fmla="*/ 6059212 w 6849572"/>
                <a:gd name="connsiteY11" fmla="*/ 705349 h 3428362"/>
                <a:gd name="connsiteX12" fmla="*/ 5716066 w 6849572"/>
                <a:gd name="connsiteY12" fmla="*/ 1260945 h 3428362"/>
                <a:gd name="connsiteX13" fmla="*/ 5513682 w 6849572"/>
                <a:gd name="connsiteY13" fmla="*/ 1507195 h 3428362"/>
                <a:gd name="connsiteX14" fmla="*/ 5331920 w 6849572"/>
                <a:gd name="connsiteY14" fmla="*/ 1659086 h 3428362"/>
                <a:gd name="connsiteX15" fmla="*/ 5071103 w 6849572"/>
                <a:gd name="connsiteY15" fmla="*/ 1802302 h 3428362"/>
                <a:gd name="connsiteX16" fmla="*/ 5055064 w 6849572"/>
                <a:gd name="connsiteY16" fmla="*/ 1814005 h 3428362"/>
                <a:gd name="connsiteX17" fmla="*/ 4980100 w 6849572"/>
                <a:gd name="connsiteY17" fmla="*/ 1874483 h 3428362"/>
                <a:gd name="connsiteX18" fmla="*/ 4623943 w 6849572"/>
                <a:gd name="connsiteY18" fmla="*/ 1976043 h 3428362"/>
                <a:gd name="connsiteX19" fmla="*/ 4397497 w 6849572"/>
                <a:gd name="connsiteY19" fmla="*/ 1969251 h 3428362"/>
                <a:gd name="connsiteX20" fmla="*/ 3964576 w 6849572"/>
                <a:gd name="connsiteY20" fmla="*/ 1887822 h 3428362"/>
                <a:gd name="connsiteX21" fmla="*/ 3480342 w 6849572"/>
                <a:gd name="connsiteY21" fmla="*/ 1773004 h 3428362"/>
                <a:gd name="connsiteX22" fmla="*/ 3381318 w 6849572"/>
                <a:gd name="connsiteY22" fmla="*/ 1755573 h 3428362"/>
                <a:gd name="connsiteX23" fmla="*/ 3390402 w 6849572"/>
                <a:gd name="connsiteY23" fmla="*/ 1755736 h 3428362"/>
                <a:gd name="connsiteX24" fmla="*/ 3411107 w 6849572"/>
                <a:gd name="connsiteY24" fmla="*/ 1752790 h 3428362"/>
                <a:gd name="connsiteX25" fmla="*/ 3423710 w 6849572"/>
                <a:gd name="connsiteY25" fmla="*/ 1752381 h 3428362"/>
                <a:gd name="connsiteX26" fmla="*/ 3454399 w 6849572"/>
                <a:gd name="connsiteY26" fmla="*/ 1755327 h 3428362"/>
                <a:gd name="connsiteX27" fmla="*/ 3584849 w 6849572"/>
                <a:gd name="connsiteY27" fmla="*/ 1763838 h 3428362"/>
                <a:gd name="connsiteX28" fmla="*/ 3597288 w 6849572"/>
                <a:gd name="connsiteY28" fmla="*/ 1763920 h 3428362"/>
                <a:gd name="connsiteX29" fmla="*/ 3631005 w 6849572"/>
                <a:gd name="connsiteY29" fmla="*/ 1768094 h 3428362"/>
                <a:gd name="connsiteX30" fmla="*/ 3666114 w 6849572"/>
                <a:gd name="connsiteY30" fmla="*/ 1772922 h 3428362"/>
                <a:gd name="connsiteX31" fmla="*/ 3945917 w 6849572"/>
                <a:gd name="connsiteY31" fmla="*/ 1819652 h 3428362"/>
                <a:gd name="connsiteX32" fmla="*/ 4348477 w 6849572"/>
                <a:gd name="connsiteY32" fmla="*/ 1891096 h 3428362"/>
                <a:gd name="connsiteX33" fmla="*/ 4593990 w 6849572"/>
                <a:gd name="connsiteY33" fmla="*/ 1910737 h 3428362"/>
                <a:gd name="connsiteX34" fmla="*/ 4760611 w 6849572"/>
                <a:gd name="connsiteY34" fmla="*/ 1898625 h 3428362"/>
                <a:gd name="connsiteX35" fmla="*/ 4968152 w 6849572"/>
                <a:gd name="connsiteY35" fmla="*/ 1844284 h 3428362"/>
                <a:gd name="connsiteX36" fmla="*/ 5028057 w 6849572"/>
                <a:gd name="connsiteY36" fmla="*/ 1816378 h 3428362"/>
                <a:gd name="connsiteX37" fmla="*/ 5085589 w 6849572"/>
                <a:gd name="connsiteY37" fmla="*/ 1780124 h 3428362"/>
                <a:gd name="connsiteX38" fmla="*/ 5107194 w 6849572"/>
                <a:gd name="connsiteY38" fmla="*/ 1757373 h 3428362"/>
                <a:gd name="connsiteX39" fmla="*/ 5224467 w 6849572"/>
                <a:gd name="connsiteY39" fmla="*/ 1503185 h 3428362"/>
                <a:gd name="connsiteX40" fmla="*/ 5224140 w 6849572"/>
                <a:gd name="connsiteY40" fmla="*/ 1473887 h 3428362"/>
                <a:gd name="connsiteX41" fmla="*/ 5138128 w 6849572"/>
                <a:gd name="connsiteY41" fmla="*/ 1310621 h 3428362"/>
                <a:gd name="connsiteX42" fmla="*/ 4994503 w 6849572"/>
                <a:gd name="connsiteY42" fmla="*/ 1252680 h 3428362"/>
                <a:gd name="connsiteX43" fmla="*/ 4509370 w 6849572"/>
                <a:gd name="connsiteY43" fmla="*/ 1178044 h 3428362"/>
                <a:gd name="connsiteX44" fmla="*/ 4219418 w 6849572"/>
                <a:gd name="connsiteY44" fmla="*/ 1145800 h 3428362"/>
                <a:gd name="connsiteX45" fmla="*/ 3745578 w 6849572"/>
                <a:gd name="connsiteY45" fmla="*/ 1033109 h 3428362"/>
                <a:gd name="connsiteX46" fmla="*/ 3470276 w 6849572"/>
                <a:gd name="connsiteY46" fmla="*/ 938669 h 3428362"/>
                <a:gd name="connsiteX47" fmla="*/ 3312575 w 6849572"/>
                <a:gd name="connsiteY47" fmla="*/ 876553 h 3428362"/>
                <a:gd name="connsiteX48" fmla="*/ 3169768 w 6849572"/>
                <a:gd name="connsiteY48" fmla="*/ 817549 h 3428362"/>
                <a:gd name="connsiteX49" fmla="*/ 2636841 w 6849572"/>
                <a:gd name="connsiteY49" fmla="*/ 587748 h 3428362"/>
                <a:gd name="connsiteX50" fmla="*/ 2470710 w 6849572"/>
                <a:gd name="connsiteY50" fmla="*/ 514995 h 3428362"/>
                <a:gd name="connsiteX51" fmla="*/ 2460726 w 6849572"/>
                <a:gd name="connsiteY51" fmla="*/ 512212 h 3428362"/>
                <a:gd name="connsiteX52" fmla="*/ 2041308 w 6849572"/>
                <a:gd name="connsiteY52" fmla="*/ 373906 h 3428362"/>
                <a:gd name="connsiteX53" fmla="*/ 1784747 w 6849572"/>
                <a:gd name="connsiteY53" fmla="*/ 325459 h 3428362"/>
                <a:gd name="connsiteX54" fmla="*/ 1632692 w 6849572"/>
                <a:gd name="connsiteY54" fmla="*/ 312119 h 3428362"/>
                <a:gd name="connsiteX55" fmla="*/ 1357145 w 6849572"/>
                <a:gd name="connsiteY55" fmla="*/ 323985 h 3428362"/>
                <a:gd name="connsiteX56" fmla="*/ 1181930 w 6849572"/>
                <a:gd name="connsiteY56" fmla="*/ 363922 h 3428362"/>
                <a:gd name="connsiteX57" fmla="*/ 754901 w 6849572"/>
                <a:gd name="connsiteY57" fmla="*/ 553622 h 3428362"/>
                <a:gd name="connsiteX58" fmla="*/ 380657 w 6849572"/>
                <a:gd name="connsiteY58" fmla="*/ 900041 h 3428362"/>
                <a:gd name="connsiteX59" fmla="*/ 104209 w 6849572"/>
                <a:gd name="connsiteY59" fmla="*/ 1436815 h 3428362"/>
                <a:gd name="connsiteX60" fmla="*/ 15906 w 6849572"/>
                <a:gd name="connsiteY60" fmla="*/ 1978580 h 3428362"/>
                <a:gd name="connsiteX61" fmla="*/ 6495 w 6849572"/>
                <a:gd name="connsiteY61" fmla="*/ 2200524 h 3428362"/>
                <a:gd name="connsiteX62" fmla="*/ 2812 w 6849572"/>
                <a:gd name="connsiteY62" fmla="*/ 2218529 h 3428362"/>
                <a:gd name="connsiteX63" fmla="*/ 2321 w 6849572"/>
                <a:gd name="connsiteY63" fmla="*/ 2260184 h 3428362"/>
                <a:gd name="connsiteX64" fmla="*/ 766 w 6849572"/>
                <a:gd name="connsiteY64" fmla="*/ 2353724 h 3428362"/>
                <a:gd name="connsiteX65" fmla="*/ 2239 w 6849572"/>
                <a:gd name="connsiteY65" fmla="*/ 2491130 h 3428362"/>
                <a:gd name="connsiteX66" fmla="*/ 2730 w 6849572"/>
                <a:gd name="connsiteY66" fmla="*/ 2537123 h 3428362"/>
                <a:gd name="connsiteX67" fmla="*/ 4613 w 6849572"/>
                <a:gd name="connsiteY67" fmla="*/ 2561756 h 3428362"/>
                <a:gd name="connsiteX68" fmla="*/ 6413 w 6849572"/>
                <a:gd name="connsiteY68" fmla="*/ 2667735 h 3428362"/>
                <a:gd name="connsiteX69" fmla="*/ 6986 w 6849572"/>
                <a:gd name="connsiteY69" fmla="*/ 2692696 h 3428362"/>
                <a:gd name="connsiteX70" fmla="*/ 8868 w 6849572"/>
                <a:gd name="connsiteY70" fmla="*/ 2715120 h 3428362"/>
                <a:gd name="connsiteX71" fmla="*/ 10587 w 6849572"/>
                <a:gd name="connsiteY71" fmla="*/ 2781245 h 3428362"/>
                <a:gd name="connsiteX72" fmla="*/ 11160 w 6849572"/>
                <a:gd name="connsiteY72" fmla="*/ 2801950 h 3428362"/>
                <a:gd name="connsiteX73" fmla="*/ 14842 w 6849572"/>
                <a:gd name="connsiteY73" fmla="*/ 2873803 h 3428362"/>
                <a:gd name="connsiteX74" fmla="*/ 15333 w 6849572"/>
                <a:gd name="connsiteY74" fmla="*/ 2890252 h 3428362"/>
                <a:gd name="connsiteX75" fmla="*/ 19016 w 6849572"/>
                <a:gd name="connsiteY75" fmla="*/ 2949421 h 3428362"/>
                <a:gd name="connsiteX76" fmla="*/ 19507 w 6849572"/>
                <a:gd name="connsiteY76" fmla="*/ 2965952 h 3428362"/>
                <a:gd name="connsiteX77" fmla="*/ 23108 w 6849572"/>
                <a:gd name="connsiteY77" fmla="*/ 3020865 h 3428362"/>
                <a:gd name="connsiteX78" fmla="*/ 23763 w 6849572"/>
                <a:gd name="connsiteY78" fmla="*/ 3041489 h 3428362"/>
                <a:gd name="connsiteX79" fmla="*/ 27445 w 6849572"/>
                <a:gd name="connsiteY79" fmla="*/ 3088136 h 3428362"/>
                <a:gd name="connsiteX80" fmla="*/ 27936 w 6849572"/>
                <a:gd name="connsiteY80" fmla="*/ 3100493 h 3428362"/>
                <a:gd name="connsiteX81" fmla="*/ 31537 w 6849572"/>
                <a:gd name="connsiteY81" fmla="*/ 3151151 h 3428362"/>
                <a:gd name="connsiteX82" fmla="*/ 32110 w 6849572"/>
                <a:gd name="connsiteY82" fmla="*/ 3163508 h 3428362"/>
                <a:gd name="connsiteX83" fmla="*/ 35957 w 6849572"/>
                <a:gd name="connsiteY83" fmla="*/ 3210074 h 3428362"/>
                <a:gd name="connsiteX84" fmla="*/ 36366 w 6849572"/>
                <a:gd name="connsiteY84" fmla="*/ 3222268 h 3428362"/>
                <a:gd name="connsiteX85" fmla="*/ 39967 w 6849572"/>
                <a:gd name="connsiteY85" fmla="*/ 3264660 h 3428362"/>
                <a:gd name="connsiteX86" fmla="*/ 40539 w 6849572"/>
                <a:gd name="connsiteY86" fmla="*/ 3276935 h 3428362"/>
                <a:gd name="connsiteX87" fmla="*/ 43977 w 6849572"/>
                <a:gd name="connsiteY87" fmla="*/ 3310898 h 3428362"/>
                <a:gd name="connsiteX88" fmla="*/ 44631 w 6849572"/>
                <a:gd name="connsiteY88" fmla="*/ 3323420 h 3428362"/>
                <a:gd name="connsiteX89" fmla="*/ 48232 w 6849572"/>
                <a:gd name="connsiteY89" fmla="*/ 3357137 h 3428362"/>
                <a:gd name="connsiteX90" fmla="*/ 48887 w 6849572"/>
                <a:gd name="connsiteY90" fmla="*/ 3369494 h 3428362"/>
                <a:gd name="connsiteX91" fmla="*/ 50933 w 6849572"/>
                <a:gd name="connsiteY91" fmla="*/ 3388808 h 3428362"/>
                <a:gd name="connsiteX92" fmla="*/ 53634 w 6849572"/>
                <a:gd name="connsiteY92" fmla="*/ 3408121 h 3428362"/>
                <a:gd name="connsiteX93" fmla="*/ 64272 w 6849572"/>
                <a:gd name="connsiteY93" fmla="*/ 3428090 h 3428362"/>
                <a:gd name="connsiteX94" fmla="*/ 83913 w 6849572"/>
                <a:gd name="connsiteY94" fmla="*/ 3412377 h 3428362"/>
                <a:gd name="connsiteX95" fmla="*/ 180809 w 6849572"/>
                <a:gd name="connsiteY95" fmla="*/ 3243791 h 3428362"/>
                <a:gd name="connsiteX96" fmla="*/ 357742 w 6849572"/>
                <a:gd name="connsiteY96" fmla="*/ 2995987 h 3428362"/>
                <a:gd name="connsiteX97" fmla="*/ 500631 w 6849572"/>
                <a:gd name="connsiteY97" fmla="*/ 2851707 h 3428362"/>
                <a:gd name="connsiteX98" fmla="*/ 642129 w 6849572"/>
                <a:gd name="connsiteY98" fmla="*/ 2734515 h 3428362"/>
                <a:gd name="connsiteX99" fmla="*/ 907528 w 6849572"/>
                <a:gd name="connsiteY99" fmla="*/ 2561428 h 3428362"/>
                <a:gd name="connsiteX100" fmla="*/ 1219166 w 6849572"/>
                <a:gd name="connsiteY100" fmla="*/ 2425496 h 3428362"/>
                <a:gd name="connsiteX101" fmla="*/ 1498560 w 6849572"/>
                <a:gd name="connsiteY101" fmla="*/ 2360599 h 3428362"/>
                <a:gd name="connsiteX102" fmla="*/ 1520165 w 6849572"/>
                <a:gd name="connsiteY102" fmla="*/ 2356752 h 3428362"/>
                <a:gd name="connsiteX103" fmla="*/ 1522129 w 6849572"/>
                <a:gd name="connsiteY103" fmla="*/ 2356425 h 3428362"/>
                <a:gd name="connsiteX104" fmla="*/ 1524093 w 6849572"/>
                <a:gd name="connsiteY104" fmla="*/ 2356507 h 3428362"/>
                <a:gd name="connsiteX105" fmla="*/ 1549545 w 6849572"/>
                <a:gd name="connsiteY105" fmla="*/ 2352824 h 3428362"/>
                <a:gd name="connsiteX106" fmla="*/ 1557729 w 6849572"/>
                <a:gd name="connsiteY106" fmla="*/ 2352333 h 3428362"/>
                <a:gd name="connsiteX107" fmla="*/ 1587518 w 6849572"/>
                <a:gd name="connsiteY107" fmla="*/ 2348405 h 3428362"/>
                <a:gd name="connsiteX108" fmla="*/ 1595538 w 6849572"/>
                <a:gd name="connsiteY108" fmla="*/ 2348077 h 3428362"/>
                <a:gd name="connsiteX109" fmla="*/ 1629500 w 6849572"/>
                <a:gd name="connsiteY109" fmla="*/ 2344395 h 3428362"/>
                <a:gd name="connsiteX110" fmla="*/ 1641776 w 6849572"/>
                <a:gd name="connsiteY110" fmla="*/ 2343822 h 3428362"/>
                <a:gd name="connsiteX111" fmla="*/ 1688424 w 6849572"/>
                <a:gd name="connsiteY111" fmla="*/ 2340057 h 3428362"/>
                <a:gd name="connsiteX112" fmla="*/ 1709047 w 6849572"/>
                <a:gd name="connsiteY112" fmla="*/ 2339566 h 3428362"/>
                <a:gd name="connsiteX113" fmla="*/ 1884998 w 6849572"/>
                <a:gd name="connsiteY113" fmla="*/ 2337848 h 3428362"/>
                <a:gd name="connsiteX114" fmla="*/ 1937047 w 6849572"/>
                <a:gd name="connsiteY114" fmla="*/ 2339566 h 3428362"/>
                <a:gd name="connsiteX115" fmla="*/ 1957752 w 6849572"/>
                <a:gd name="connsiteY115" fmla="*/ 2340139 h 3428362"/>
                <a:gd name="connsiteX116" fmla="*/ 2012665 w 6849572"/>
                <a:gd name="connsiteY116" fmla="*/ 2343822 h 3428362"/>
                <a:gd name="connsiteX117" fmla="*/ 2025022 w 6849572"/>
                <a:gd name="connsiteY117" fmla="*/ 2344313 h 3428362"/>
                <a:gd name="connsiteX118" fmla="*/ 2063240 w 6849572"/>
                <a:gd name="connsiteY118" fmla="*/ 2347914 h 3428362"/>
                <a:gd name="connsiteX119" fmla="*/ 2075516 w 6849572"/>
                <a:gd name="connsiteY119" fmla="*/ 2348487 h 3428362"/>
                <a:gd name="connsiteX120" fmla="*/ 2109315 w 6849572"/>
                <a:gd name="connsiteY120" fmla="*/ 2352251 h 3428362"/>
                <a:gd name="connsiteX121" fmla="*/ 2117499 w 6849572"/>
                <a:gd name="connsiteY121" fmla="*/ 2352660 h 3428362"/>
                <a:gd name="connsiteX122" fmla="*/ 2147206 w 6849572"/>
                <a:gd name="connsiteY122" fmla="*/ 2356425 h 3428362"/>
                <a:gd name="connsiteX123" fmla="*/ 2155390 w 6849572"/>
                <a:gd name="connsiteY123" fmla="*/ 2356916 h 3428362"/>
                <a:gd name="connsiteX124" fmla="*/ 2185015 w 6849572"/>
                <a:gd name="connsiteY124" fmla="*/ 2360599 h 3428362"/>
                <a:gd name="connsiteX125" fmla="*/ 2186979 w 6849572"/>
                <a:gd name="connsiteY125" fmla="*/ 2360517 h 3428362"/>
                <a:gd name="connsiteX126" fmla="*/ 2188943 w 6849572"/>
                <a:gd name="connsiteY126" fmla="*/ 2360844 h 3428362"/>
                <a:gd name="connsiteX127" fmla="*/ 2218650 w 6849572"/>
                <a:gd name="connsiteY127" fmla="*/ 2364855 h 3428362"/>
                <a:gd name="connsiteX128" fmla="*/ 2226916 w 6849572"/>
                <a:gd name="connsiteY128" fmla="*/ 2365509 h 3428362"/>
                <a:gd name="connsiteX129" fmla="*/ 2248112 w 6849572"/>
                <a:gd name="connsiteY129" fmla="*/ 2369028 h 3428362"/>
                <a:gd name="connsiteX130" fmla="*/ 2256296 w 6849572"/>
                <a:gd name="connsiteY130" fmla="*/ 2369601 h 3428362"/>
                <a:gd name="connsiteX131" fmla="*/ 2277491 w 6849572"/>
                <a:gd name="connsiteY131" fmla="*/ 2373202 h 3428362"/>
                <a:gd name="connsiteX132" fmla="*/ 2309981 w 6849572"/>
                <a:gd name="connsiteY132" fmla="*/ 2379258 h 3428362"/>
                <a:gd name="connsiteX133" fmla="*/ 2699529 w 6849572"/>
                <a:gd name="connsiteY133" fmla="*/ 2489984 h 3428362"/>
                <a:gd name="connsiteX134" fmla="*/ 3107408 w 6849572"/>
                <a:gd name="connsiteY134" fmla="*/ 2622479 h 3428362"/>
                <a:gd name="connsiteX135" fmla="*/ 3753353 w 6849572"/>
                <a:gd name="connsiteY135" fmla="*/ 2821100 h 3428362"/>
                <a:gd name="connsiteX136" fmla="*/ 3937733 w 6849572"/>
                <a:gd name="connsiteY136" fmla="*/ 2860873 h 3428362"/>
                <a:gd name="connsiteX137" fmla="*/ 3959174 w 6849572"/>
                <a:gd name="connsiteY137" fmla="*/ 2864965 h 3428362"/>
                <a:gd name="connsiteX138" fmla="*/ 4013597 w 6849572"/>
                <a:gd name="connsiteY138" fmla="*/ 2873885 h 3428362"/>
                <a:gd name="connsiteX139" fmla="*/ 4034874 w 6849572"/>
                <a:gd name="connsiteY139" fmla="*/ 2877567 h 3428362"/>
                <a:gd name="connsiteX140" fmla="*/ 4043140 w 6849572"/>
                <a:gd name="connsiteY140" fmla="*/ 2878140 h 3428362"/>
                <a:gd name="connsiteX141" fmla="*/ 4064336 w 6849572"/>
                <a:gd name="connsiteY141" fmla="*/ 2881741 h 3428362"/>
                <a:gd name="connsiteX142" fmla="*/ 4072602 w 6849572"/>
                <a:gd name="connsiteY142" fmla="*/ 2882314 h 3428362"/>
                <a:gd name="connsiteX143" fmla="*/ 4097971 w 6849572"/>
                <a:gd name="connsiteY143" fmla="*/ 2885915 h 3428362"/>
                <a:gd name="connsiteX144" fmla="*/ 4106237 w 6849572"/>
                <a:gd name="connsiteY144" fmla="*/ 2886406 h 3428362"/>
                <a:gd name="connsiteX145" fmla="*/ 4135944 w 6849572"/>
                <a:gd name="connsiteY145" fmla="*/ 2890007 h 3428362"/>
                <a:gd name="connsiteX146" fmla="*/ 4144046 w 6849572"/>
                <a:gd name="connsiteY146" fmla="*/ 2890334 h 3428362"/>
                <a:gd name="connsiteX147" fmla="*/ 4182182 w 6849572"/>
                <a:gd name="connsiteY147" fmla="*/ 2894181 h 3428362"/>
                <a:gd name="connsiteX148" fmla="*/ 4194622 w 6849572"/>
                <a:gd name="connsiteY148" fmla="*/ 2894754 h 3428362"/>
                <a:gd name="connsiteX149" fmla="*/ 4249535 w 6849572"/>
                <a:gd name="connsiteY149" fmla="*/ 2898355 h 3428362"/>
                <a:gd name="connsiteX150" fmla="*/ 4270240 w 6849572"/>
                <a:gd name="connsiteY150" fmla="*/ 2898764 h 3428362"/>
                <a:gd name="connsiteX151" fmla="*/ 4366726 w 6849572"/>
                <a:gd name="connsiteY151" fmla="*/ 2898927 h 3428362"/>
                <a:gd name="connsiteX152" fmla="*/ 4387513 w 6849572"/>
                <a:gd name="connsiteY152" fmla="*/ 2898355 h 3428362"/>
                <a:gd name="connsiteX153" fmla="*/ 4434079 w 6849572"/>
                <a:gd name="connsiteY153" fmla="*/ 2894590 h 3428362"/>
                <a:gd name="connsiteX154" fmla="*/ 4446273 w 6849572"/>
                <a:gd name="connsiteY154" fmla="*/ 2894099 h 3428362"/>
                <a:gd name="connsiteX155" fmla="*/ 4471970 w 6849572"/>
                <a:gd name="connsiteY155" fmla="*/ 2890334 h 3428362"/>
                <a:gd name="connsiteX156" fmla="*/ 4479990 w 6849572"/>
                <a:gd name="connsiteY156" fmla="*/ 2889925 h 3428362"/>
                <a:gd name="connsiteX157" fmla="*/ 4501431 w 6849572"/>
                <a:gd name="connsiteY157" fmla="*/ 2886079 h 3428362"/>
                <a:gd name="connsiteX158" fmla="*/ 4503395 w 6849572"/>
                <a:gd name="connsiteY158" fmla="*/ 2885751 h 3428362"/>
                <a:gd name="connsiteX159" fmla="*/ 4505441 w 6849572"/>
                <a:gd name="connsiteY159" fmla="*/ 2885833 h 3428362"/>
                <a:gd name="connsiteX160" fmla="*/ 4526719 w 6849572"/>
                <a:gd name="connsiteY160" fmla="*/ 2881905 h 3428362"/>
                <a:gd name="connsiteX161" fmla="*/ 4597509 w 6849572"/>
                <a:gd name="connsiteY161" fmla="*/ 2865701 h 3428362"/>
                <a:gd name="connsiteX162" fmla="*/ 4985911 w 6849572"/>
                <a:gd name="connsiteY162" fmla="*/ 2692860 h 3428362"/>
                <a:gd name="connsiteX163" fmla="*/ 5238216 w 6849572"/>
                <a:gd name="connsiteY163" fmla="*/ 2525829 h 3428362"/>
                <a:gd name="connsiteX164" fmla="*/ 5458196 w 6849572"/>
                <a:gd name="connsiteY164" fmla="*/ 2363218 h 3428362"/>
                <a:gd name="connsiteX165" fmla="*/ 5712956 w 6849572"/>
                <a:gd name="connsiteY165" fmla="*/ 2156823 h 3428362"/>
                <a:gd name="connsiteX166" fmla="*/ 5900038 w 6849572"/>
                <a:gd name="connsiteY166" fmla="*/ 1992820 h 3428362"/>
                <a:gd name="connsiteX167" fmla="*/ 6034497 w 6849572"/>
                <a:gd name="connsiteY167" fmla="*/ 1860652 h 3428362"/>
                <a:gd name="connsiteX168" fmla="*/ 6175830 w 6849572"/>
                <a:gd name="connsiteY168" fmla="*/ 1684947 h 3428362"/>
                <a:gd name="connsiteX169" fmla="*/ 6409232 w 6849572"/>
                <a:gd name="connsiteY169" fmla="*/ 1254644 h 3428362"/>
                <a:gd name="connsiteX170" fmla="*/ 6656873 w 6849572"/>
                <a:gd name="connsiteY170" fmla="*/ 723599 h 3428362"/>
                <a:gd name="connsiteX171" fmla="*/ 6785112 w 6849572"/>
                <a:gd name="connsiteY171" fmla="*/ 407951 h 3428362"/>
                <a:gd name="connsiteX172" fmla="*/ 6843708 w 6849572"/>
                <a:gd name="connsiteY172" fmla="*/ 199347 h 3428362"/>
                <a:gd name="connsiteX173" fmla="*/ 6847227 w 6849572"/>
                <a:gd name="connsiteY173" fmla="*/ 177905 h 3428362"/>
                <a:gd name="connsiteX174" fmla="*/ 6847718 w 6849572"/>
                <a:gd name="connsiteY174" fmla="*/ 165711 h 3428362"/>
                <a:gd name="connsiteX175" fmla="*/ 6847555 w 6849572"/>
                <a:gd name="connsiteY175" fmla="*/ 124465 h 3428362"/>
                <a:gd name="connsiteX176" fmla="*/ 3343755 w 6849572"/>
                <a:gd name="connsiteY176" fmla="*/ 1752217 h 3428362"/>
                <a:gd name="connsiteX177" fmla="*/ 3340727 w 6849572"/>
                <a:gd name="connsiteY177" fmla="*/ 1752054 h 3428362"/>
                <a:gd name="connsiteX178" fmla="*/ 3340891 w 6849572"/>
                <a:gd name="connsiteY178" fmla="*/ 1751317 h 3428362"/>
                <a:gd name="connsiteX179" fmla="*/ 3343755 w 6849572"/>
                <a:gd name="connsiteY179" fmla="*/ 1752217 h 3428362"/>
                <a:gd name="connsiteX180" fmla="*/ 3022378 w 6849572"/>
                <a:gd name="connsiteY180" fmla="*/ 778676 h 3428362"/>
                <a:gd name="connsiteX181" fmla="*/ 3022460 w 6849572"/>
                <a:gd name="connsiteY181" fmla="*/ 776548 h 3428362"/>
                <a:gd name="connsiteX182" fmla="*/ 3025734 w 6849572"/>
                <a:gd name="connsiteY182" fmla="*/ 777612 h 3428362"/>
                <a:gd name="connsiteX183" fmla="*/ 3022378 w 6849572"/>
                <a:gd name="connsiteY183" fmla="*/ 778676 h 342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</a:cxnLst>
              <a:rect l="l" t="t" r="r" b="b"/>
              <a:pathLst>
                <a:path w="6849572" h="3428362">
                  <a:moveTo>
                    <a:pt x="6847555" y="124465"/>
                  </a:moveTo>
                  <a:cubicBezTo>
                    <a:pt x="6843135" y="108425"/>
                    <a:pt x="6842072" y="91730"/>
                    <a:pt x="6835443" y="76181"/>
                  </a:cubicBezTo>
                  <a:cubicBezTo>
                    <a:pt x="6816865" y="32643"/>
                    <a:pt x="6779465" y="14557"/>
                    <a:pt x="6737647" y="1954"/>
                  </a:cubicBezTo>
                  <a:cubicBezTo>
                    <a:pt x="6716696" y="-583"/>
                    <a:pt x="6695828" y="-747"/>
                    <a:pt x="6674959" y="2036"/>
                  </a:cubicBezTo>
                  <a:cubicBezTo>
                    <a:pt x="6641896" y="9483"/>
                    <a:pt x="6610634" y="21268"/>
                    <a:pt x="6581582" y="38863"/>
                  </a:cubicBezTo>
                  <a:cubicBezTo>
                    <a:pt x="6567015" y="47701"/>
                    <a:pt x="6563332" y="41973"/>
                    <a:pt x="6565951" y="27406"/>
                  </a:cubicBezTo>
                  <a:cubicBezTo>
                    <a:pt x="6566360" y="27406"/>
                    <a:pt x="6566606" y="26751"/>
                    <a:pt x="6566687" y="25442"/>
                  </a:cubicBezTo>
                  <a:cubicBezTo>
                    <a:pt x="6566769" y="24214"/>
                    <a:pt x="6566115" y="23232"/>
                    <a:pt x="6564723" y="22414"/>
                  </a:cubicBezTo>
                  <a:cubicBezTo>
                    <a:pt x="6555230" y="25032"/>
                    <a:pt x="6554658" y="33461"/>
                    <a:pt x="6553594" y="40745"/>
                  </a:cubicBezTo>
                  <a:cubicBezTo>
                    <a:pt x="6552203" y="49665"/>
                    <a:pt x="6548356" y="56212"/>
                    <a:pt x="6541154" y="61614"/>
                  </a:cubicBezTo>
                  <a:cubicBezTo>
                    <a:pt x="6461199" y="121437"/>
                    <a:pt x="6399084" y="198037"/>
                    <a:pt x="6338933" y="276356"/>
                  </a:cubicBezTo>
                  <a:cubicBezTo>
                    <a:pt x="6234590" y="412125"/>
                    <a:pt x="6146860" y="558696"/>
                    <a:pt x="6059212" y="705349"/>
                  </a:cubicBezTo>
                  <a:cubicBezTo>
                    <a:pt x="5947504" y="892185"/>
                    <a:pt x="5840787" y="1082130"/>
                    <a:pt x="5716066" y="1260945"/>
                  </a:cubicBezTo>
                  <a:cubicBezTo>
                    <a:pt x="5655098" y="1348266"/>
                    <a:pt x="5589055" y="1431659"/>
                    <a:pt x="5513682" y="1507195"/>
                  </a:cubicBezTo>
                  <a:cubicBezTo>
                    <a:pt x="5457705" y="1563254"/>
                    <a:pt x="5397145" y="1614075"/>
                    <a:pt x="5331920" y="1659086"/>
                  </a:cubicBezTo>
                  <a:cubicBezTo>
                    <a:pt x="5249837" y="1715718"/>
                    <a:pt x="5163417" y="1764329"/>
                    <a:pt x="5071103" y="1802302"/>
                  </a:cubicBezTo>
                  <a:cubicBezTo>
                    <a:pt x="5065047" y="1805166"/>
                    <a:pt x="5059810" y="1809340"/>
                    <a:pt x="5055064" y="1814005"/>
                  </a:cubicBezTo>
                  <a:cubicBezTo>
                    <a:pt x="5032885" y="1837574"/>
                    <a:pt x="5008252" y="1858443"/>
                    <a:pt x="4980100" y="1874483"/>
                  </a:cubicBezTo>
                  <a:cubicBezTo>
                    <a:pt x="4869783" y="1937580"/>
                    <a:pt x="4750381" y="1970724"/>
                    <a:pt x="4623943" y="1976043"/>
                  </a:cubicBezTo>
                  <a:cubicBezTo>
                    <a:pt x="4548488" y="1979235"/>
                    <a:pt x="4473034" y="1976453"/>
                    <a:pt x="4397497" y="1969251"/>
                  </a:cubicBezTo>
                  <a:cubicBezTo>
                    <a:pt x="4250598" y="1955256"/>
                    <a:pt x="4106892" y="1925549"/>
                    <a:pt x="3964576" y="1887822"/>
                  </a:cubicBezTo>
                  <a:cubicBezTo>
                    <a:pt x="3804174" y="1845348"/>
                    <a:pt x="3644181" y="1800992"/>
                    <a:pt x="3480342" y="1773004"/>
                  </a:cubicBezTo>
                  <a:cubicBezTo>
                    <a:pt x="3446789" y="1767275"/>
                    <a:pt x="3413481" y="1759992"/>
                    <a:pt x="3381318" y="1755573"/>
                  </a:cubicBezTo>
                  <a:cubicBezTo>
                    <a:pt x="3384346" y="1755573"/>
                    <a:pt x="3387374" y="1755573"/>
                    <a:pt x="3390402" y="1755736"/>
                  </a:cubicBezTo>
                  <a:cubicBezTo>
                    <a:pt x="3397195" y="1753936"/>
                    <a:pt x="3404069" y="1753036"/>
                    <a:pt x="3411107" y="1752790"/>
                  </a:cubicBezTo>
                  <a:cubicBezTo>
                    <a:pt x="3415936" y="1752627"/>
                    <a:pt x="3420109" y="1752545"/>
                    <a:pt x="3423710" y="1752381"/>
                  </a:cubicBezTo>
                  <a:cubicBezTo>
                    <a:pt x="3433695" y="1755491"/>
                    <a:pt x="3444661" y="1750335"/>
                    <a:pt x="3454399" y="1755327"/>
                  </a:cubicBezTo>
                  <a:cubicBezTo>
                    <a:pt x="3498183" y="1753936"/>
                    <a:pt x="3541147" y="1764575"/>
                    <a:pt x="3584849" y="1763838"/>
                  </a:cubicBezTo>
                  <a:cubicBezTo>
                    <a:pt x="3589023" y="1761383"/>
                    <a:pt x="3593196" y="1759992"/>
                    <a:pt x="3597288" y="1763920"/>
                  </a:cubicBezTo>
                  <a:cubicBezTo>
                    <a:pt x="3607682" y="1772022"/>
                    <a:pt x="3619793" y="1766375"/>
                    <a:pt x="3631005" y="1768094"/>
                  </a:cubicBezTo>
                  <a:cubicBezTo>
                    <a:pt x="3642463" y="1771858"/>
                    <a:pt x="3654493" y="1771040"/>
                    <a:pt x="3666114" y="1772922"/>
                  </a:cubicBezTo>
                  <a:cubicBezTo>
                    <a:pt x="3759490" y="1787980"/>
                    <a:pt x="3853031" y="1801893"/>
                    <a:pt x="3945917" y="1819652"/>
                  </a:cubicBezTo>
                  <a:cubicBezTo>
                    <a:pt x="4079803" y="1845266"/>
                    <a:pt x="4213117" y="1873337"/>
                    <a:pt x="4348477" y="1891096"/>
                  </a:cubicBezTo>
                  <a:cubicBezTo>
                    <a:pt x="4430150" y="1901735"/>
                    <a:pt x="4511907" y="1908445"/>
                    <a:pt x="4593990" y="1910737"/>
                  </a:cubicBezTo>
                  <a:cubicBezTo>
                    <a:pt x="4649803" y="1912292"/>
                    <a:pt x="4705289" y="1906072"/>
                    <a:pt x="4760611" y="1898625"/>
                  </a:cubicBezTo>
                  <a:cubicBezTo>
                    <a:pt x="4832056" y="1888968"/>
                    <a:pt x="4901863" y="1873419"/>
                    <a:pt x="4968152" y="1844284"/>
                  </a:cubicBezTo>
                  <a:cubicBezTo>
                    <a:pt x="4988939" y="1836674"/>
                    <a:pt x="5009480" y="1828736"/>
                    <a:pt x="5028057" y="1816378"/>
                  </a:cubicBezTo>
                  <a:cubicBezTo>
                    <a:pt x="5046961" y="1803857"/>
                    <a:pt x="5066357" y="1792154"/>
                    <a:pt x="5085589" y="1780124"/>
                  </a:cubicBezTo>
                  <a:cubicBezTo>
                    <a:pt x="5092791" y="1772513"/>
                    <a:pt x="5099583" y="1764575"/>
                    <a:pt x="5107194" y="1757373"/>
                  </a:cubicBezTo>
                  <a:cubicBezTo>
                    <a:pt x="5180275" y="1688302"/>
                    <a:pt x="5214401" y="1601308"/>
                    <a:pt x="5224467" y="1503185"/>
                  </a:cubicBezTo>
                  <a:cubicBezTo>
                    <a:pt x="5224386" y="1493446"/>
                    <a:pt x="5224958" y="1483626"/>
                    <a:pt x="5224140" y="1473887"/>
                  </a:cubicBezTo>
                  <a:cubicBezTo>
                    <a:pt x="5219230" y="1418319"/>
                    <a:pt x="5214810" y="1362834"/>
                    <a:pt x="5138128" y="1310621"/>
                  </a:cubicBezTo>
                  <a:cubicBezTo>
                    <a:pt x="5094673" y="1280996"/>
                    <a:pt x="5044588" y="1266101"/>
                    <a:pt x="4994503" y="1252680"/>
                  </a:cubicBezTo>
                  <a:cubicBezTo>
                    <a:pt x="4835575" y="1210124"/>
                    <a:pt x="4672554" y="1192938"/>
                    <a:pt x="4509370" y="1178044"/>
                  </a:cubicBezTo>
                  <a:cubicBezTo>
                    <a:pt x="4412474" y="1169205"/>
                    <a:pt x="4315578" y="1160858"/>
                    <a:pt x="4219418" y="1145800"/>
                  </a:cubicBezTo>
                  <a:cubicBezTo>
                    <a:pt x="4058525" y="1120676"/>
                    <a:pt x="3901479" y="1079430"/>
                    <a:pt x="3745578" y="1033109"/>
                  </a:cubicBezTo>
                  <a:cubicBezTo>
                    <a:pt x="3714234" y="1023780"/>
                    <a:pt x="3476905" y="941205"/>
                    <a:pt x="3470276" y="938669"/>
                  </a:cubicBezTo>
                  <a:cubicBezTo>
                    <a:pt x="3427475" y="922301"/>
                    <a:pt x="3317567" y="878763"/>
                    <a:pt x="3312575" y="876553"/>
                  </a:cubicBezTo>
                  <a:cubicBezTo>
                    <a:pt x="3279594" y="861905"/>
                    <a:pt x="3175660" y="820004"/>
                    <a:pt x="3169768" y="817549"/>
                  </a:cubicBezTo>
                  <a:cubicBezTo>
                    <a:pt x="3095950" y="787269"/>
                    <a:pt x="2709022" y="619010"/>
                    <a:pt x="2636841" y="587748"/>
                  </a:cubicBezTo>
                  <a:cubicBezTo>
                    <a:pt x="2581355" y="563688"/>
                    <a:pt x="2526033" y="539219"/>
                    <a:pt x="2470710" y="514995"/>
                  </a:cubicBezTo>
                  <a:cubicBezTo>
                    <a:pt x="2467355" y="514094"/>
                    <a:pt x="2463918" y="513522"/>
                    <a:pt x="2460726" y="512212"/>
                  </a:cubicBezTo>
                  <a:cubicBezTo>
                    <a:pt x="2323812" y="457381"/>
                    <a:pt x="2184769" y="409015"/>
                    <a:pt x="2041308" y="373906"/>
                  </a:cubicBezTo>
                  <a:cubicBezTo>
                    <a:pt x="1956606" y="353201"/>
                    <a:pt x="1871331" y="336261"/>
                    <a:pt x="1784747" y="325459"/>
                  </a:cubicBezTo>
                  <a:cubicBezTo>
                    <a:pt x="1734171" y="319157"/>
                    <a:pt x="1683431" y="316211"/>
                    <a:pt x="1632692" y="312119"/>
                  </a:cubicBezTo>
                  <a:cubicBezTo>
                    <a:pt x="1540134" y="304672"/>
                    <a:pt x="1448557" y="312119"/>
                    <a:pt x="1357145" y="323985"/>
                  </a:cubicBezTo>
                  <a:cubicBezTo>
                    <a:pt x="1297567" y="331760"/>
                    <a:pt x="1240035" y="349192"/>
                    <a:pt x="1181930" y="363922"/>
                  </a:cubicBezTo>
                  <a:cubicBezTo>
                    <a:pt x="1028730" y="402877"/>
                    <a:pt x="885677" y="464501"/>
                    <a:pt x="754901" y="553622"/>
                  </a:cubicBezTo>
                  <a:cubicBezTo>
                    <a:pt x="612912" y="650354"/>
                    <a:pt x="489256" y="767055"/>
                    <a:pt x="380657" y="900041"/>
                  </a:cubicBezTo>
                  <a:cubicBezTo>
                    <a:pt x="250535" y="1059461"/>
                    <a:pt x="160432" y="1239422"/>
                    <a:pt x="104209" y="1436815"/>
                  </a:cubicBezTo>
                  <a:cubicBezTo>
                    <a:pt x="53797" y="1613912"/>
                    <a:pt x="30064" y="1795591"/>
                    <a:pt x="15906" y="1978580"/>
                  </a:cubicBezTo>
                  <a:cubicBezTo>
                    <a:pt x="10178" y="2052316"/>
                    <a:pt x="4695" y="2126297"/>
                    <a:pt x="6495" y="2200524"/>
                  </a:cubicBezTo>
                  <a:cubicBezTo>
                    <a:pt x="6659" y="2206662"/>
                    <a:pt x="7804" y="2213291"/>
                    <a:pt x="2812" y="2218529"/>
                  </a:cubicBezTo>
                  <a:cubicBezTo>
                    <a:pt x="2649" y="2232441"/>
                    <a:pt x="2485" y="2246271"/>
                    <a:pt x="2321" y="2260184"/>
                  </a:cubicBezTo>
                  <a:cubicBezTo>
                    <a:pt x="-1607" y="2291282"/>
                    <a:pt x="603" y="2322544"/>
                    <a:pt x="766" y="2353724"/>
                  </a:cubicBezTo>
                  <a:cubicBezTo>
                    <a:pt x="930" y="2399554"/>
                    <a:pt x="-1607" y="2445383"/>
                    <a:pt x="2239" y="2491130"/>
                  </a:cubicBezTo>
                  <a:cubicBezTo>
                    <a:pt x="2403" y="2506434"/>
                    <a:pt x="2567" y="2521737"/>
                    <a:pt x="2730" y="2537123"/>
                  </a:cubicBezTo>
                  <a:cubicBezTo>
                    <a:pt x="6577" y="2545061"/>
                    <a:pt x="4367" y="2553490"/>
                    <a:pt x="4613" y="2561756"/>
                  </a:cubicBezTo>
                  <a:cubicBezTo>
                    <a:pt x="5840" y="2597110"/>
                    <a:pt x="2567" y="2632463"/>
                    <a:pt x="6413" y="2667735"/>
                  </a:cubicBezTo>
                  <a:cubicBezTo>
                    <a:pt x="6577" y="2676083"/>
                    <a:pt x="6741" y="2684349"/>
                    <a:pt x="6986" y="2692696"/>
                  </a:cubicBezTo>
                  <a:cubicBezTo>
                    <a:pt x="10751" y="2699898"/>
                    <a:pt x="8541" y="2707672"/>
                    <a:pt x="8868" y="2715120"/>
                  </a:cubicBezTo>
                  <a:cubicBezTo>
                    <a:pt x="10014" y="2737134"/>
                    <a:pt x="6986" y="2759312"/>
                    <a:pt x="10587" y="2781245"/>
                  </a:cubicBezTo>
                  <a:cubicBezTo>
                    <a:pt x="10751" y="2788119"/>
                    <a:pt x="10996" y="2795075"/>
                    <a:pt x="11160" y="2801950"/>
                  </a:cubicBezTo>
                  <a:cubicBezTo>
                    <a:pt x="16643" y="2825683"/>
                    <a:pt x="9687" y="2850070"/>
                    <a:pt x="14842" y="2873803"/>
                  </a:cubicBezTo>
                  <a:cubicBezTo>
                    <a:pt x="15006" y="2879286"/>
                    <a:pt x="15170" y="2884769"/>
                    <a:pt x="15333" y="2890252"/>
                  </a:cubicBezTo>
                  <a:cubicBezTo>
                    <a:pt x="20735" y="2909730"/>
                    <a:pt x="13942" y="2929944"/>
                    <a:pt x="19016" y="2949421"/>
                  </a:cubicBezTo>
                  <a:cubicBezTo>
                    <a:pt x="19180" y="2954904"/>
                    <a:pt x="19344" y="2960469"/>
                    <a:pt x="19507" y="2965952"/>
                  </a:cubicBezTo>
                  <a:cubicBezTo>
                    <a:pt x="24827" y="2983957"/>
                    <a:pt x="18361" y="3002779"/>
                    <a:pt x="23108" y="3020865"/>
                  </a:cubicBezTo>
                  <a:cubicBezTo>
                    <a:pt x="23354" y="3027740"/>
                    <a:pt x="23517" y="3034614"/>
                    <a:pt x="23763" y="3041489"/>
                  </a:cubicBezTo>
                  <a:cubicBezTo>
                    <a:pt x="29000" y="3056710"/>
                    <a:pt x="22535" y="3072914"/>
                    <a:pt x="27445" y="3088136"/>
                  </a:cubicBezTo>
                  <a:cubicBezTo>
                    <a:pt x="27609" y="3092228"/>
                    <a:pt x="27773" y="3096320"/>
                    <a:pt x="27936" y="3100493"/>
                  </a:cubicBezTo>
                  <a:cubicBezTo>
                    <a:pt x="33338" y="3117107"/>
                    <a:pt x="26709" y="3134538"/>
                    <a:pt x="31537" y="3151151"/>
                  </a:cubicBezTo>
                  <a:cubicBezTo>
                    <a:pt x="31701" y="3155243"/>
                    <a:pt x="31947" y="3159417"/>
                    <a:pt x="32110" y="3163508"/>
                  </a:cubicBezTo>
                  <a:cubicBezTo>
                    <a:pt x="37511" y="3178730"/>
                    <a:pt x="30801" y="3194852"/>
                    <a:pt x="35957" y="3210074"/>
                  </a:cubicBezTo>
                  <a:cubicBezTo>
                    <a:pt x="36120" y="3214166"/>
                    <a:pt x="36202" y="3218258"/>
                    <a:pt x="36366" y="3222268"/>
                  </a:cubicBezTo>
                  <a:cubicBezTo>
                    <a:pt x="41603" y="3236017"/>
                    <a:pt x="35220" y="3250829"/>
                    <a:pt x="39967" y="3264660"/>
                  </a:cubicBezTo>
                  <a:cubicBezTo>
                    <a:pt x="40130" y="3268752"/>
                    <a:pt x="40376" y="3272844"/>
                    <a:pt x="40539" y="3276935"/>
                  </a:cubicBezTo>
                  <a:cubicBezTo>
                    <a:pt x="45532" y="3287902"/>
                    <a:pt x="39721" y="3299932"/>
                    <a:pt x="43977" y="3310898"/>
                  </a:cubicBezTo>
                  <a:cubicBezTo>
                    <a:pt x="44222" y="3315072"/>
                    <a:pt x="44386" y="3319246"/>
                    <a:pt x="44631" y="3323420"/>
                  </a:cubicBezTo>
                  <a:cubicBezTo>
                    <a:pt x="49869" y="3334222"/>
                    <a:pt x="43813" y="3346252"/>
                    <a:pt x="48232" y="3357137"/>
                  </a:cubicBezTo>
                  <a:cubicBezTo>
                    <a:pt x="48478" y="3361229"/>
                    <a:pt x="48723" y="3365402"/>
                    <a:pt x="48887" y="3369494"/>
                  </a:cubicBezTo>
                  <a:cubicBezTo>
                    <a:pt x="52651" y="3375632"/>
                    <a:pt x="50033" y="3382424"/>
                    <a:pt x="50933" y="3388808"/>
                  </a:cubicBezTo>
                  <a:cubicBezTo>
                    <a:pt x="54206" y="3394946"/>
                    <a:pt x="60262" y="3400593"/>
                    <a:pt x="53634" y="3408121"/>
                  </a:cubicBezTo>
                  <a:cubicBezTo>
                    <a:pt x="55598" y="3415732"/>
                    <a:pt x="54043" y="3426208"/>
                    <a:pt x="64272" y="3428090"/>
                  </a:cubicBezTo>
                  <a:cubicBezTo>
                    <a:pt x="75402" y="3430136"/>
                    <a:pt x="79331" y="3420233"/>
                    <a:pt x="83913" y="3412377"/>
                  </a:cubicBezTo>
                  <a:cubicBezTo>
                    <a:pt x="116158" y="3356155"/>
                    <a:pt x="148402" y="3299932"/>
                    <a:pt x="180809" y="3243791"/>
                  </a:cubicBezTo>
                  <a:cubicBezTo>
                    <a:pt x="231876" y="3155570"/>
                    <a:pt x="290881" y="3072832"/>
                    <a:pt x="357742" y="2995987"/>
                  </a:cubicBezTo>
                  <a:cubicBezTo>
                    <a:pt x="402180" y="2944920"/>
                    <a:pt x="449646" y="2896636"/>
                    <a:pt x="500631" y="2851707"/>
                  </a:cubicBezTo>
                  <a:cubicBezTo>
                    <a:pt x="546624" y="2811197"/>
                    <a:pt x="593271" y="2771506"/>
                    <a:pt x="642129" y="2734515"/>
                  </a:cubicBezTo>
                  <a:cubicBezTo>
                    <a:pt x="726503" y="2670600"/>
                    <a:pt x="814888" y="2612905"/>
                    <a:pt x="907528" y="2561428"/>
                  </a:cubicBezTo>
                  <a:cubicBezTo>
                    <a:pt x="1007206" y="2506106"/>
                    <a:pt x="1111140" y="2461014"/>
                    <a:pt x="1219166" y="2425496"/>
                  </a:cubicBezTo>
                  <a:cubicBezTo>
                    <a:pt x="1310252" y="2395544"/>
                    <a:pt x="1403547" y="2374102"/>
                    <a:pt x="1498560" y="2360599"/>
                  </a:cubicBezTo>
                  <a:cubicBezTo>
                    <a:pt x="1505189" y="2356098"/>
                    <a:pt x="1513536" y="2361335"/>
                    <a:pt x="1520165" y="2356752"/>
                  </a:cubicBezTo>
                  <a:lnTo>
                    <a:pt x="1522129" y="2356425"/>
                  </a:lnTo>
                  <a:lnTo>
                    <a:pt x="1524093" y="2356507"/>
                  </a:lnTo>
                  <a:cubicBezTo>
                    <a:pt x="1532032" y="2351597"/>
                    <a:pt x="1541525" y="2357243"/>
                    <a:pt x="1549545" y="2352824"/>
                  </a:cubicBezTo>
                  <a:cubicBezTo>
                    <a:pt x="1552246" y="2352660"/>
                    <a:pt x="1554946" y="2352497"/>
                    <a:pt x="1557729" y="2352333"/>
                  </a:cubicBezTo>
                  <a:cubicBezTo>
                    <a:pt x="1567140" y="2347095"/>
                    <a:pt x="1578106" y="2353561"/>
                    <a:pt x="1587518" y="2348405"/>
                  </a:cubicBezTo>
                  <a:cubicBezTo>
                    <a:pt x="1590218" y="2348323"/>
                    <a:pt x="1592837" y="2348159"/>
                    <a:pt x="1595538" y="2348077"/>
                  </a:cubicBezTo>
                  <a:cubicBezTo>
                    <a:pt x="1606422" y="2343004"/>
                    <a:pt x="1618534" y="2349141"/>
                    <a:pt x="1629500" y="2344395"/>
                  </a:cubicBezTo>
                  <a:cubicBezTo>
                    <a:pt x="1633592" y="2344231"/>
                    <a:pt x="1637684" y="2343986"/>
                    <a:pt x="1641776" y="2343822"/>
                  </a:cubicBezTo>
                  <a:cubicBezTo>
                    <a:pt x="1656998" y="2338584"/>
                    <a:pt x="1673202" y="2345131"/>
                    <a:pt x="1688424" y="2340057"/>
                  </a:cubicBezTo>
                  <a:cubicBezTo>
                    <a:pt x="1695298" y="2339894"/>
                    <a:pt x="1702172" y="2339730"/>
                    <a:pt x="1709047" y="2339566"/>
                  </a:cubicBezTo>
                  <a:cubicBezTo>
                    <a:pt x="1767642" y="2335147"/>
                    <a:pt x="1826320" y="2338503"/>
                    <a:pt x="1884998" y="2337848"/>
                  </a:cubicBezTo>
                  <a:cubicBezTo>
                    <a:pt x="1902347" y="2337684"/>
                    <a:pt x="1919861" y="2335229"/>
                    <a:pt x="1937047" y="2339566"/>
                  </a:cubicBezTo>
                  <a:cubicBezTo>
                    <a:pt x="1943921" y="2339730"/>
                    <a:pt x="1950877" y="2339894"/>
                    <a:pt x="1957752" y="2340139"/>
                  </a:cubicBezTo>
                  <a:cubicBezTo>
                    <a:pt x="1975838" y="2345131"/>
                    <a:pt x="1994660" y="2338421"/>
                    <a:pt x="2012665" y="2343822"/>
                  </a:cubicBezTo>
                  <a:cubicBezTo>
                    <a:pt x="2016756" y="2343986"/>
                    <a:pt x="2020930" y="2344149"/>
                    <a:pt x="2025022" y="2344313"/>
                  </a:cubicBezTo>
                  <a:cubicBezTo>
                    <a:pt x="2037380" y="2349059"/>
                    <a:pt x="2050883" y="2342758"/>
                    <a:pt x="2063240" y="2347914"/>
                  </a:cubicBezTo>
                  <a:cubicBezTo>
                    <a:pt x="2067332" y="2348077"/>
                    <a:pt x="2071424" y="2348241"/>
                    <a:pt x="2075516" y="2348487"/>
                  </a:cubicBezTo>
                  <a:cubicBezTo>
                    <a:pt x="2086400" y="2353315"/>
                    <a:pt x="2098512" y="2346932"/>
                    <a:pt x="2109315" y="2352251"/>
                  </a:cubicBezTo>
                  <a:cubicBezTo>
                    <a:pt x="2112016" y="2352415"/>
                    <a:pt x="2114798" y="2352579"/>
                    <a:pt x="2117499" y="2352660"/>
                  </a:cubicBezTo>
                  <a:cubicBezTo>
                    <a:pt x="2126992" y="2357325"/>
                    <a:pt x="2137794" y="2351269"/>
                    <a:pt x="2147206" y="2356425"/>
                  </a:cubicBezTo>
                  <a:cubicBezTo>
                    <a:pt x="2149906" y="2356589"/>
                    <a:pt x="2152689" y="2356752"/>
                    <a:pt x="2155390" y="2356916"/>
                  </a:cubicBezTo>
                  <a:cubicBezTo>
                    <a:pt x="2164801" y="2361499"/>
                    <a:pt x="2175603" y="2355525"/>
                    <a:pt x="2185015" y="2360599"/>
                  </a:cubicBezTo>
                  <a:lnTo>
                    <a:pt x="2186979" y="2360517"/>
                  </a:lnTo>
                  <a:lnTo>
                    <a:pt x="2188943" y="2360844"/>
                  </a:lnTo>
                  <a:cubicBezTo>
                    <a:pt x="2198355" y="2366000"/>
                    <a:pt x="2209321" y="2359535"/>
                    <a:pt x="2218650" y="2364855"/>
                  </a:cubicBezTo>
                  <a:cubicBezTo>
                    <a:pt x="2221433" y="2365100"/>
                    <a:pt x="2224133" y="2365264"/>
                    <a:pt x="2226916" y="2365509"/>
                  </a:cubicBezTo>
                  <a:cubicBezTo>
                    <a:pt x="2233545" y="2369356"/>
                    <a:pt x="2241646" y="2364527"/>
                    <a:pt x="2248112" y="2369028"/>
                  </a:cubicBezTo>
                  <a:cubicBezTo>
                    <a:pt x="2250812" y="2369192"/>
                    <a:pt x="2253595" y="2369437"/>
                    <a:pt x="2256296" y="2369601"/>
                  </a:cubicBezTo>
                  <a:cubicBezTo>
                    <a:pt x="2262924" y="2373611"/>
                    <a:pt x="2271026" y="2368619"/>
                    <a:pt x="2277491" y="2373202"/>
                  </a:cubicBezTo>
                  <a:cubicBezTo>
                    <a:pt x="2288294" y="2375166"/>
                    <a:pt x="2299342" y="2376639"/>
                    <a:pt x="2309981" y="2379258"/>
                  </a:cubicBezTo>
                  <a:cubicBezTo>
                    <a:pt x="2441085" y="2411747"/>
                    <a:pt x="2570880" y="2449147"/>
                    <a:pt x="2699529" y="2489984"/>
                  </a:cubicBezTo>
                  <a:cubicBezTo>
                    <a:pt x="2835788" y="2533276"/>
                    <a:pt x="2971803" y="2577387"/>
                    <a:pt x="3107408" y="2622479"/>
                  </a:cubicBezTo>
                  <a:cubicBezTo>
                    <a:pt x="3321250" y="2693678"/>
                    <a:pt x="3534764" y="2765695"/>
                    <a:pt x="3753353" y="2821100"/>
                  </a:cubicBezTo>
                  <a:cubicBezTo>
                    <a:pt x="3814322" y="2836567"/>
                    <a:pt x="3875455" y="2851461"/>
                    <a:pt x="3937733" y="2860873"/>
                  </a:cubicBezTo>
                  <a:cubicBezTo>
                    <a:pt x="3944198" y="2865865"/>
                    <a:pt x="3952709" y="2860136"/>
                    <a:pt x="3959174" y="2864965"/>
                  </a:cubicBezTo>
                  <a:cubicBezTo>
                    <a:pt x="3976770" y="2871266"/>
                    <a:pt x="3995183" y="2872494"/>
                    <a:pt x="4013597" y="2873885"/>
                  </a:cubicBezTo>
                  <a:cubicBezTo>
                    <a:pt x="4020144" y="2878140"/>
                    <a:pt x="4028327" y="2872903"/>
                    <a:pt x="4034874" y="2877567"/>
                  </a:cubicBezTo>
                  <a:cubicBezTo>
                    <a:pt x="4037657" y="2877731"/>
                    <a:pt x="4040357" y="2877977"/>
                    <a:pt x="4043140" y="2878140"/>
                  </a:cubicBezTo>
                  <a:cubicBezTo>
                    <a:pt x="4049687" y="2882150"/>
                    <a:pt x="4057871" y="2877158"/>
                    <a:pt x="4064336" y="2881741"/>
                  </a:cubicBezTo>
                  <a:cubicBezTo>
                    <a:pt x="4067118" y="2881905"/>
                    <a:pt x="4069819" y="2882150"/>
                    <a:pt x="4072602" y="2882314"/>
                  </a:cubicBezTo>
                  <a:cubicBezTo>
                    <a:pt x="4080622" y="2886570"/>
                    <a:pt x="4090033" y="2881005"/>
                    <a:pt x="4097971" y="2885915"/>
                  </a:cubicBezTo>
                  <a:cubicBezTo>
                    <a:pt x="4100754" y="2886079"/>
                    <a:pt x="4103454" y="2886242"/>
                    <a:pt x="4106237" y="2886406"/>
                  </a:cubicBezTo>
                  <a:cubicBezTo>
                    <a:pt x="4115730" y="2890907"/>
                    <a:pt x="4126451" y="2885015"/>
                    <a:pt x="4135944" y="2890007"/>
                  </a:cubicBezTo>
                  <a:cubicBezTo>
                    <a:pt x="4138645" y="2890089"/>
                    <a:pt x="4141345" y="2890252"/>
                    <a:pt x="4144046" y="2890334"/>
                  </a:cubicBezTo>
                  <a:cubicBezTo>
                    <a:pt x="4156403" y="2895326"/>
                    <a:pt x="4169906" y="2888943"/>
                    <a:pt x="4182182" y="2894181"/>
                  </a:cubicBezTo>
                  <a:cubicBezTo>
                    <a:pt x="4186356" y="2894344"/>
                    <a:pt x="4190448" y="2894590"/>
                    <a:pt x="4194622" y="2894754"/>
                  </a:cubicBezTo>
                  <a:cubicBezTo>
                    <a:pt x="4212708" y="2899500"/>
                    <a:pt x="4231531" y="2893035"/>
                    <a:pt x="4249535" y="2898355"/>
                  </a:cubicBezTo>
                  <a:cubicBezTo>
                    <a:pt x="4256409" y="2898518"/>
                    <a:pt x="4263365" y="2898600"/>
                    <a:pt x="4270240" y="2898764"/>
                  </a:cubicBezTo>
                  <a:cubicBezTo>
                    <a:pt x="4302402" y="2901874"/>
                    <a:pt x="4334564" y="2901628"/>
                    <a:pt x="4366726" y="2898927"/>
                  </a:cubicBezTo>
                  <a:cubicBezTo>
                    <a:pt x="4373683" y="2898764"/>
                    <a:pt x="4380557" y="2898600"/>
                    <a:pt x="4387513" y="2898355"/>
                  </a:cubicBezTo>
                  <a:cubicBezTo>
                    <a:pt x="4402735" y="2893035"/>
                    <a:pt x="4418857" y="2899582"/>
                    <a:pt x="4434079" y="2894590"/>
                  </a:cubicBezTo>
                  <a:cubicBezTo>
                    <a:pt x="4438171" y="2894426"/>
                    <a:pt x="4442181" y="2894263"/>
                    <a:pt x="4446273" y="2894099"/>
                  </a:cubicBezTo>
                  <a:cubicBezTo>
                    <a:pt x="4454293" y="2889352"/>
                    <a:pt x="4463867" y="2894999"/>
                    <a:pt x="4471970" y="2890334"/>
                  </a:cubicBezTo>
                  <a:cubicBezTo>
                    <a:pt x="4474670" y="2890171"/>
                    <a:pt x="4477289" y="2890089"/>
                    <a:pt x="4479990" y="2889925"/>
                  </a:cubicBezTo>
                  <a:cubicBezTo>
                    <a:pt x="4486537" y="2885342"/>
                    <a:pt x="4494884" y="2890662"/>
                    <a:pt x="4501431" y="2886079"/>
                  </a:cubicBezTo>
                  <a:lnTo>
                    <a:pt x="4503395" y="2885751"/>
                  </a:lnTo>
                  <a:lnTo>
                    <a:pt x="4505441" y="2885833"/>
                  </a:lnTo>
                  <a:cubicBezTo>
                    <a:pt x="4511907" y="2881005"/>
                    <a:pt x="4520254" y="2886570"/>
                    <a:pt x="4526719" y="2881905"/>
                  </a:cubicBezTo>
                  <a:cubicBezTo>
                    <a:pt x="4550452" y="2876995"/>
                    <a:pt x="4574021" y="2871757"/>
                    <a:pt x="4597509" y="2865701"/>
                  </a:cubicBezTo>
                  <a:cubicBezTo>
                    <a:pt x="4736715" y="2829775"/>
                    <a:pt x="4863399" y="2765859"/>
                    <a:pt x="4985911" y="2692860"/>
                  </a:cubicBezTo>
                  <a:cubicBezTo>
                    <a:pt x="5072576" y="2641220"/>
                    <a:pt x="5156706" y="2585407"/>
                    <a:pt x="5238216" y="2525829"/>
                  </a:cubicBezTo>
                  <a:cubicBezTo>
                    <a:pt x="5311788" y="2471980"/>
                    <a:pt x="5386424" y="2419440"/>
                    <a:pt x="5458196" y="2363218"/>
                  </a:cubicBezTo>
                  <a:cubicBezTo>
                    <a:pt x="5544289" y="2295865"/>
                    <a:pt x="5629891" y="2227940"/>
                    <a:pt x="5712956" y="2156823"/>
                  </a:cubicBezTo>
                  <a:cubicBezTo>
                    <a:pt x="5775972" y="2102892"/>
                    <a:pt x="5839560" y="2049534"/>
                    <a:pt x="5900038" y="1992820"/>
                  </a:cubicBezTo>
                  <a:cubicBezTo>
                    <a:pt x="5945785" y="1949855"/>
                    <a:pt x="5992105" y="1907381"/>
                    <a:pt x="6034497" y="1860652"/>
                  </a:cubicBezTo>
                  <a:cubicBezTo>
                    <a:pt x="6085155" y="1804757"/>
                    <a:pt x="6133848" y="1747552"/>
                    <a:pt x="6175830" y="1684947"/>
                  </a:cubicBezTo>
                  <a:cubicBezTo>
                    <a:pt x="6266916" y="1548769"/>
                    <a:pt x="6337379" y="1401215"/>
                    <a:pt x="6409232" y="1254644"/>
                  </a:cubicBezTo>
                  <a:cubicBezTo>
                    <a:pt x="6495243" y="1079266"/>
                    <a:pt x="6578636" y="902660"/>
                    <a:pt x="6656873" y="723599"/>
                  </a:cubicBezTo>
                  <a:cubicBezTo>
                    <a:pt x="6702375" y="619501"/>
                    <a:pt x="6746239" y="514749"/>
                    <a:pt x="6785112" y="407951"/>
                  </a:cubicBezTo>
                  <a:cubicBezTo>
                    <a:pt x="6809909" y="339862"/>
                    <a:pt x="6829387" y="270382"/>
                    <a:pt x="6843708" y="199347"/>
                  </a:cubicBezTo>
                  <a:cubicBezTo>
                    <a:pt x="6847636" y="192636"/>
                    <a:pt x="6842808" y="184534"/>
                    <a:pt x="6847227" y="177905"/>
                  </a:cubicBezTo>
                  <a:cubicBezTo>
                    <a:pt x="6847391" y="173813"/>
                    <a:pt x="6847555" y="169803"/>
                    <a:pt x="6847718" y="165711"/>
                  </a:cubicBezTo>
                  <a:cubicBezTo>
                    <a:pt x="6850337" y="152290"/>
                    <a:pt x="6850091" y="138377"/>
                    <a:pt x="6847555" y="124465"/>
                  </a:cubicBezTo>
                  <a:close/>
                  <a:moveTo>
                    <a:pt x="3343755" y="1752217"/>
                  </a:moveTo>
                  <a:cubicBezTo>
                    <a:pt x="3342773" y="1752136"/>
                    <a:pt x="3341709" y="1752054"/>
                    <a:pt x="3340727" y="1752054"/>
                  </a:cubicBezTo>
                  <a:cubicBezTo>
                    <a:pt x="3340809" y="1751890"/>
                    <a:pt x="3340891" y="1751644"/>
                    <a:pt x="3340891" y="1751317"/>
                  </a:cubicBezTo>
                  <a:cubicBezTo>
                    <a:pt x="3341873" y="1751644"/>
                    <a:pt x="3342773" y="1751890"/>
                    <a:pt x="3343755" y="1752217"/>
                  </a:cubicBezTo>
                  <a:close/>
                  <a:moveTo>
                    <a:pt x="3022378" y="778676"/>
                  </a:moveTo>
                  <a:cubicBezTo>
                    <a:pt x="3022460" y="777857"/>
                    <a:pt x="3022460" y="777203"/>
                    <a:pt x="3022460" y="776548"/>
                  </a:cubicBezTo>
                  <a:cubicBezTo>
                    <a:pt x="3023524" y="776957"/>
                    <a:pt x="3024588" y="777203"/>
                    <a:pt x="3025734" y="777612"/>
                  </a:cubicBezTo>
                  <a:cubicBezTo>
                    <a:pt x="3024424" y="777857"/>
                    <a:pt x="3023442" y="778267"/>
                    <a:pt x="3022378" y="778676"/>
                  </a:cubicBezTo>
                  <a:close/>
                </a:path>
              </a:pathLst>
            </a:custGeom>
            <a:solidFill>
              <a:srgbClr val="F9C9A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7">
              <a:extLst>
                <a:ext uri="{FF2B5EF4-FFF2-40B4-BE49-F238E27FC236}">
                  <a16:creationId xmlns:a16="http://schemas.microsoft.com/office/drawing/2014/main" id="{535E2097-BA3E-4CA6-A46B-F9DB4F503161}"/>
                </a:ext>
              </a:extLst>
            </p:cNvPr>
            <p:cNvSpPr/>
            <p:nvPr/>
          </p:nvSpPr>
          <p:spPr>
            <a:xfrm>
              <a:off x="3917789" y="4209406"/>
              <a:ext cx="1170869" cy="1536787"/>
            </a:xfrm>
            <a:custGeom>
              <a:avLst/>
              <a:gdLst>
                <a:gd name="connsiteX0" fmla="*/ 167276 w 1511513"/>
                <a:gd name="connsiteY0" fmla="*/ 1679535 h 1983889"/>
                <a:gd name="connsiteX1" fmla="*/ 257379 w 1511513"/>
                <a:gd name="connsiteY1" fmla="*/ 1587222 h 1983889"/>
                <a:gd name="connsiteX2" fmla="*/ 398795 w 1511513"/>
                <a:gd name="connsiteY2" fmla="*/ 1386638 h 1983889"/>
                <a:gd name="connsiteX3" fmla="*/ 548395 w 1511513"/>
                <a:gd name="connsiteY3" fmla="*/ 1128112 h 1983889"/>
                <a:gd name="connsiteX4" fmla="*/ 665750 w 1511513"/>
                <a:gd name="connsiteY4" fmla="*/ 891765 h 1983889"/>
                <a:gd name="connsiteX5" fmla="*/ 850866 w 1511513"/>
                <a:gd name="connsiteY5" fmla="*/ 500172 h 1983889"/>
                <a:gd name="connsiteX6" fmla="*/ 1019207 w 1511513"/>
                <a:gd name="connsiteY6" fmla="*/ 163982 h 1983889"/>
                <a:gd name="connsiteX7" fmla="*/ 1070682 w 1511513"/>
                <a:gd name="connsiteY7" fmla="*/ 98267 h 1983889"/>
                <a:gd name="connsiteX8" fmla="*/ 1240168 w 1511513"/>
                <a:gd name="connsiteY8" fmla="*/ 6363 h 1983889"/>
                <a:gd name="connsiteX9" fmla="*/ 1261692 w 1511513"/>
                <a:gd name="connsiteY9" fmla="*/ 2680 h 1983889"/>
                <a:gd name="connsiteX10" fmla="*/ 1269548 w 1511513"/>
                <a:gd name="connsiteY10" fmla="*/ 2271 h 1983889"/>
                <a:gd name="connsiteX11" fmla="*/ 1323970 w 1511513"/>
                <a:gd name="connsiteY11" fmla="*/ 2026 h 1983889"/>
                <a:gd name="connsiteX12" fmla="*/ 1413337 w 1511513"/>
                <a:gd name="connsiteY12" fmla="*/ 27804 h 1983889"/>
                <a:gd name="connsiteX13" fmla="*/ 1505323 w 1511513"/>
                <a:gd name="connsiteY13" fmla="*/ 146224 h 1983889"/>
                <a:gd name="connsiteX14" fmla="*/ 1509251 w 1511513"/>
                <a:gd name="connsiteY14" fmla="*/ 158090 h 1983889"/>
                <a:gd name="connsiteX15" fmla="*/ 1508433 w 1511513"/>
                <a:gd name="connsiteY15" fmla="*/ 204083 h 1983889"/>
                <a:gd name="connsiteX16" fmla="*/ 1444681 w 1511513"/>
                <a:gd name="connsiteY16" fmla="*/ 282156 h 1983889"/>
                <a:gd name="connsiteX17" fmla="*/ 1335755 w 1511513"/>
                <a:gd name="connsiteY17" fmla="*/ 397793 h 1983889"/>
                <a:gd name="connsiteX18" fmla="*/ 1172816 w 1511513"/>
                <a:gd name="connsiteY18" fmla="*/ 620555 h 1983889"/>
                <a:gd name="connsiteX19" fmla="*/ 939415 w 1511513"/>
                <a:gd name="connsiteY19" fmla="*/ 1003146 h 1983889"/>
                <a:gd name="connsiteX20" fmla="*/ 735721 w 1511513"/>
                <a:gd name="connsiteY20" fmla="*/ 1337617 h 1983889"/>
                <a:gd name="connsiteX21" fmla="*/ 556005 w 1511513"/>
                <a:gd name="connsiteY21" fmla="*/ 1586976 h 1983889"/>
                <a:gd name="connsiteX22" fmla="*/ 295025 w 1511513"/>
                <a:gd name="connsiteY22" fmla="*/ 1828234 h 1983889"/>
                <a:gd name="connsiteX23" fmla="*/ 47466 w 1511513"/>
                <a:gd name="connsiteY23" fmla="*/ 1972514 h 1983889"/>
                <a:gd name="connsiteX24" fmla="*/ 16040 w 1511513"/>
                <a:gd name="connsiteY24" fmla="*/ 1983889 h 1983889"/>
                <a:gd name="connsiteX25" fmla="*/ 0 w 1511513"/>
                <a:gd name="connsiteY25" fmla="*/ 1981352 h 1983889"/>
                <a:gd name="connsiteX26" fmla="*/ 60723 w 1511513"/>
                <a:gd name="connsiteY26" fmla="*/ 1928976 h 1983889"/>
                <a:gd name="connsiteX27" fmla="*/ 162120 w 1511513"/>
                <a:gd name="connsiteY27" fmla="*/ 1718326 h 1983889"/>
                <a:gd name="connsiteX28" fmla="*/ 167276 w 1511513"/>
                <a:gd name="connsiteY28" fmla="*/ 1679535 h 198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11513" h="1983889">
                  <a:moveTo>
                    <a:pt x="167276" y="1679535"/>
                  </a:moveTo>
                  <a:cubicBezTo>
                    <a:pt x="201321" y="1643445"/>
                    <a:pt x="229064" y="1620693"/>
                    <a:pt x="257379" y="1587222"/>
                  </a:cubicBezTo>
                  <a:cubicBezTo>
                    <a:pt x="310001" y="1524861"/>
                    <a:pt x="354684" y="1455299"/>
                    <a:pt x="398795" y="1386638"/>
                  </a:cubicBezTo>
                  <a:cubicBezTo>
                    <a:pt x="452726" y="1302590"/>
                    <a:pt x="501174" y="1216170"/>
                    <a:pt x="548395" y="1128112"/>
                  </a:cubicBezTo>
                  <a:cubicBezTo>
                    <a:pt x="590705" y="1049139"/>
                    <a:pt x="627613" y="972703"/>
                    <a:pt x="665750" y="891765"/>
                  </a:cubicBezTo>
                  <a:cubicBezTo>
                    <a:pt x="726801" y="762216"/>
                    <a:pt x="790061" y="629803"/>
                    <a:pt x="850866" y="500172"/>
                  </a:cubicBezTo>
                  <a:cubicBezTo>
                    <a:pt x="904552" y="385681"/>
                    <a:pt x="949645" y="270290"/>
                    <a:pt x="1019207" y="163982"/>
                  </a:cubicBezTo>
                  <a:cubicBezTo>
                    <a:pt x="1024690" y="155635"/>
                    <a:pt x="1058162" y="111770"/>
                    <a:pt x="1070682" y="98267"/>
                  </a:cubicBezTo>
                  <a:cubicBezTo>
                    <a:pt x="1117085" y="48018"/>
                    <a:pt x="1174125" y="19375"/>
                    <a:pt x="1240168" y="6363"/>
                  </a:cubicBezTo>
                  <a:cubicBezTo>
                    <a:pt x="1246797" y="2026"/>
                    <a:pt x="1255063" y="7181"/>
                    <a:pt x="1261692" y="2680"/>
                  </a:cubicBezTo>
                  <a:cubicBezTo>
                    <a:pt x="1264311" y="2517"/>
                    <a:pt x="1266930" y="2435"/>
                    <a:pt x="1269548" y="2271"/>
                  </a:cubicBezTo>
                  <a:cubicBezTo>
                    <a:pt x="1287716" y="-839"/>
                    <a:pt x="1305802" y="-593"/>
                    <a:pt x="1323970" y="2026"/>
                  </a:cubicBezTo>
                  <a:cubicBezTo>
                    <a:pt x="1354496" y="8081"/>
                    <a:pt x="1385103" y="12910"/>
                    <a:pt x="1413337" y="27804"/>
                  </a:cubicBezTo>
                  <a:cubicBezTo>
                    <a:pt x="1462194" y="53583"/>
                    <a:pt x="1495993" y="90083"/>
                    <a:pt x="1505323" y="146224"/>
                  </a:cubicBezTo>
                  <a:cubicBezTo>
                    <a:pt x="1505977" y="150315"/>
                    <a:pt x="1507942" y="154162"/>
                    <a:pt x="1509251" y="158090"/>
                  </a:cubicBezTo>
                  <a:cubicBezTo>
                    <a:pt x="1511788" y="173475"/>
                    <a:pt x="1513016" y="188861"/>
                    <a:pt x="1508433" y="204083"/>
                  </a:cubicBezTo>
                  <a:cubicBezTo>
                    <a:pt x="1505404" y="244838"/>
                    <a:pt x="1470296" y="260632"/>
                    <a:pt x="1444681" y="282156"/>
                  </a:cubicBezTo>
                  <a:cubicBezTo>
                    <a:pt x="1403680" y="316609"/>
                    <a:pt x="1369554" y="357201"/>
                    <a:pt x="1335755" y="397793"/>
                  </a:cubicBezTo>
                  <a:cubicBezTo>
                    <a:pt x="1276832" y="468582"/>
                    <a:pt x="1223146" y="543382"/>
                    <a:pt x="1172816" y="620555"/>
                  </a:cubicBezTo>
                  <a:cubicBezTo>
                    <a:pt x="1091142" y="745685"/>
                    <a:pt x="1015361" y="874415"/>
                    <a:pt x="939415" y="1003146"/>
                  </a:cubicBezTo>
                  <a:cubicBezTo>
                    <a:pt x="873045" y="1115591"/>
                    <a:pt x="805774" y="1227381"/>
                    <a:pt x="735721" y="1337617"/>
                  </a:cubicBezTo>
                  <a:cubicBezTo>
                    <a:pt x="680644" y="1424365"/>
                    <a:pt x="621148" y="1507758"/>
                    <a:pt x="556005" y="1586976"/>
                  </a:cubicBezTo>
                  <a:cubicBezTo>
                    <a:pt x="479978" y="1679453"/>
                    <a:pt x="392739" y="1758181"/>
                    <a:pt x="295025" y="1828234"/>
                  </a:cubicBezTo>
                  <a:cubicBezTo>
                    <a:pt x="216297" y="1884702"/>
                    <a:pt x="134705" y="1930940"/>
                    <a:pt x="47466" y="1972514"/>
                  </a:cubicBezTo>
                  <a:cubicBezTo>
                    <a:pt x="38054" y="1977015"/>
                    <a:pt x="25860" y="1980370"/>
                    <a:pt x="16040" y="1983889"/>
                  </a:cubicBezTo>
                  <a:cubicBezTo>
                    <a:pt x="-7775" y="1981598"/>
                    <a:pt x="7120" y="1984707"/>
                    <a:pt x="0" y="1981352"/>
                  </a:cubicBezTo>
                  <a:cubicBezTo>
                    <a:pt x="18577" y="1969731"/>
                    <a:pt x="49921" y="1939861"/>
                    <a:pt x="60723" y="1928976"/>
                  </a:cubicBezTo>
                  <a:cubicBezTo>
                    <a:pt x="118501" y="1870708"/>
                    <a:pt x="149026" y="1798281"/>
                    <a:pt x="162120" y="1718326"/>
                  </a:cubicBezTo>
                  <a:cubicBezTo>
                    <a:pt x="163921" y="1707114"/>
                    <a:pt x="165394" y="1692138"/>
                    <a:pt x="167276" y="1679535"/>
                  </a:cubicBezTo>
                  <a:close/>
                </a:path>
              </a:pathLst>
            </a:custGeom>
            <a:solidFill>
              <a:srgbClr val="E1AF8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8">
              <a:extLst>
                <a:ext uri="{FF2B5EF4-FFF2-40B4-BE49-F238E27FC236}">
                  <a16:creationId xmlns:a16="http://schemas.microsoft.com/office/drawing/2014/main" id="{B689E20C-9AC6-43F9-BB90-6778C3709E04}"/>
                </a:ext>
              </a:extLst>
            </p:cNvPr>
            <p:cNvSpPr/>
            <p:nvPr/>
          </p:nvSpPr>
          <p:spPr>
            <a:xfrm>
              <a:off x="2577888" y="5707316"/>
              <a:ext cx="1352389" cy="179258"/>
            </a:xfrm>
            <a:custGeom>
              <a:avLst/>
              <a:gdLst>
                <a:gd name="connsiteX0" fmla="*/ 12930 w 1745843"/>
                <a:gd name="connsiteY0" fmla="*/ 20 h 231410"/>
                <a:gd name="connsiteX1" fmla="*/ 304518 w 1745843"/>
                <a:gd name="connsiteY1" fmla="*/ 11641 h 231410"/>
                <a:gd name="connsiteX2" fmla="*/ 959956 w 1745843"/>
                <a:gd name="connsiteY2" fmla="*/ 125478 h 231410"/>
                <a:gd name="connsiteX3" fmla="*/ 1207516 w 1745843"/>
                <a:gd name="connsiteY3" fmla="*/ 154612 h 231410"/>
                <a:gd name="connsiteX4" fmla="*/ 1581923 w 1745843"/>
                <a:gd name="connsiteY4" fmla="*/ 115739 h 231410"/>
                <a:gd name="connsiteX5" fmla="*/ 1729804 w 1745843"/>
                <a:gd name="connsiteY5" fmla="*/ 47323 h 231410"/>
                <a:gd name="connsiteX6" fmla="*/ 1745844 w 1745843"/>
                <a:gd name="connsiteY6" fmla="*/ 49860 h 231410"/>
                <a:gd name="connsiteX7" fmla="*/ 1647066 w 1745843"/>
                <a:gd name="connsiteY7" fmla="*/ 132843 h 231410"/>
                <a:gd name="connsiteX8" fmla="*/ 1440262 w 1745843"/>
                <a:gd name="connsiteY8" fmla="*/ 211325 h 231410"/>
                <a:gd name="connsiteX9" fmla="*/ 1272822 w 1745843"/>
                <a:gd name="connsiteY9" fmla="*/ 231294 h 231410"/>
                <a:gd name="connsiteX10" fmla="*/ 1092697 w 1745843"/>
                <a:gd name="connsiteY10" fmla="*/ 226956 h 231410"/>
                <a:gd name="connsiteX11" fmla="*/ 802419 w 1745843"/>
                <a:gd name="connsiteY11" fmla="*/ 182764 h 231410"/>
                <a:gd name="connsiteX12" fmla="*/ 338563 w 1745843"/>
                <a:gd name="connsiteY12" fmla="*/ 66063 h 231410"/>
                <a:gd name="connsiteX13" fmla="*/ 0 w 1745843"/>
                <a:gd name="connsiteY13" fmla="*/ 3785 h 231410"/>
                <a:gd name="connsiteX14" fmla="*/ 12930 w 1745843"/>
                <a:gd name="connsiteY14" fmla="*/ 20 h 231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45843" h="231410">
                  <a:moveTo>
                    <a:pt x="12930" y="20"/>
                  </a:moveTo>
                  <a:cubicBezTo>
                    <a:pt x="29707" y="20"/>
                    <a:pt x="292733" y="10086"/>
                    <a:pt x="304518" y="11641"/>
                  </a:cubicBezTo>
                  <a:cubicBezTo>
                    <a:pt x="525152" y="37502"/>
                    <a:pt x="740713" y="92252"/>
                    <a:pt x="959956" y="125478"/>
                  </a:cubicBezTo>
                  <a:cubicBezTo>
                    <a:pt x="1041548" y="137835"/>
                    <a:pt x="1124941" y="149865"/>
                    <a:pt x="1207516" y="154612"/>
                  </a:cubicBezTo>
                  <a:cubicBezTo>
                    <a:pt x="1333954" y="161814"/>
                    <a:pt x="1460394" y="150111"/>
                    <a:pt x="1581923" y="115739"/>
                  </a:cubicBezTo>
                  <a:cubicBezTo>
                    <a:pt x="1597636" y="111320"/>
                    <a:pt x="1683893" y="75720"/>
                    <a:pt x="1729804" y="47323"/>
                  </a:cubicBezTo>
                  <a:cubicBezTo>
                    <a:pt x="1737415" y="50678"/>
                    <a:pt x="1743225" y="49778"/>
                    <a:pt x="1745844" y="49860"/>
                  </a:cubicBezTo>
                  <a:cubicBezTo>
                    <a:pt x="1726039" y="82431"/>
                    <a:pt x="1679637" y="115002"/>
                    <a:pt x="1647066" y="132843"/>
                  </a:cubicBezTo>
                  <a:cubicBezTo>
                    <a:pt x="1581841" y="168606"/>
                    <a:pt x="1513179" y="195858"/>
                    <a:pt x="1440262" y="211325"/>
                  </a:cubicBezTo>
                  <a:cubicBezTo>
                    <a:pt x="1385103" y="223028"/>
                    <a:pt x="1329453" y="231539"/>
                    <a:pt x="1272822" y="231294"/>
                  </a:cubicBezTo>
                  <a:cubicBezTo>
                    <a:pt x="1212753" y="231048"/>
                    <a:pt x="1152602" y="233013"/>
                    <a:pt x="1092697" y="226956"/>
                  </a:cubicBezTo>
                  <a:cubicBezTo>
                    <a:pt x="995229" y="217054"/>
                    <a:pt x="898332" y="203305"/>
                    <a:pt x="802419" y="182764"/>
                  </a:cubicBezTo>
                  <a:cubicBezTo>
                    <a:pt x="646436" y="149374"/>
                    <a:pt x="493972" y="101745"/>
                    <a:pt x="338563" y="66063"/>
                  </a:cubicBezTo>
                  <a:cubicBezTo>
                    <a:pt x="237657" y="42903"/>
                    <a:pt x="11703" y="3785"/>
                    <a:pt x="0" y="3785"/>
                  </a:cubicBezTo>
                  <a:cubicBezTo>
                    <a:pt x="3437" y="-2517"/>
                    <a:pt x="8838" y="1248"/>
                    <a:pt x="12930" y="20"/>
                  </a:cubicBezTo>
                  <a:close/>
                </a:path>
              </a:pathLst>
            </a:custGeom>
            <a:solidFill>
              <a:srgbClr val="DAB29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5">
              <a:extLst>
                <a:ext uri="{FF2B5EF4-FFF2-40B4-BE49-F238E27FC236}">
                  <a16:creationId xmlns:a16="http://schemas.microsoft.com/office/drawing/2014/main" id="{5EF0AE09-7949-47A1-97EA-AC69DD31613B}"/>
                </a:ext>
              </a:extLst>
            </p:cNvPr>
            <p:cNvSpPr/>
            <p:nvPr/>
          </p:nvSpPr>
          <p:spPr>
            <a:xfrm>
              <a:off x="3497454" y="5324995"/>
              <a:ext cx="497880" cy="421593"/>
            </a:xfrm>
            <a:custGeom>
              <a:avLst/>
              <a:gdLst>
                <a:gd name="connsiteX0" fmla="*/ 642220 w 642730"/>
                <a:gd name="connsiteY0" fmla="*/ 230627 h 544248"/>
                <a:gd name="connsiteX1" fmla="*/ 573313 w 642730"/>
                <a:gd name="connsiteY1" fmla="*/ 400686 h 544248"/>
                <a:gd name="connsiteX2" fmla="*/ 303658 w 642730"/>
                <a:gd name="connsiteY2" fmla="*/ 536864 h 544248"/>
                <a:gd name="connsiteX3" fmla="*/ 132617 w 642730"/>
                <a:gd name="connsiteY3" fmla="*/ 528762 h 544248"/>
                <a:gd name="connsiteX4" fmla="*/ 41204 w 642730"/>
                <a:gd name="connsiteY4" fmla="*/ 439886 h 544248"/>
                <a:gd name="connsiteX5" fmla="*/ 1513 w 642730"/>
                <a:gd name="connsiteY5" fmla="*/ 258861 h 544248"/>
                <a:gd name="connsiteX6" fmla="*/ 24755 w 642730"/>
                <a:gd name="connsiteY6" fmla="*/ 48293 h 544248"/>
                <a:gd name="connsiteX7" fmla="*/ 87279 w 642730"/>
                <a:gd name="connsiteY7" fmla="*/ 6392 h 544248"/>
                <a:gd name="connsiteX8" fmla="*/ 225093 w 642730"/>
                <a:gd name="connsiteY8" fmla="*/ 8 h 544248"/>
                <a:gd name="connsiteX9" fmla="*/ 494503 w 642730"/>
                <a:gd name="connsiteY9" fmla="*/ 50666 h 544248"/>
                <a:gd name="connsiteX10" fmla="*/ 581333 w 642730"/>
                <a:gd name="connsiteY10" fmla="*/ 100424 h 544248"/>
                <a:gd name="connsiteX11" fmla="*/ 642220 w 642730"/>
                <a:gd name="connsiteY11" fmla="*/ 230627 h 54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2730" h="544248">
                  <a:moveTo>
                    <a:pt x="642220" y="230627"/>
                  </a:moveTo>
                  <a:cubicBezTo>
                    <a:pt x="643939" y="301744"/>
                    <a:pt x="614477" y="354448"/>
                    <a:pt x="573313" y="400686"/>
                  </a:cubicBezTo>
                  <a:cubicBezTo>
                    <a:pt x="501705" y="481214"/>
                    <a:pt x="406773" y="517468"/>
                    <a:pt x="303658" y="536864"/>
                  </a:cubicBezTo>
                  <a:cubicBezTo>
                    <a:pt x="245962" y="547748"/>
                    <a:pt x="188921" y="547830"/>
                    <a:pt x="132617" y="528762"/>
                  </a:cubicBezTo>
                  <a:cubicBezTo>
                    <a:pt x="87934" y="513622"/>
                    <a:pt x="56917" y="483915"/>
                    <a:pt x="41204" y="439886"/>
                  </a:cubicBezTo>
                  <a:cubicBezTo>
                    <a:pt x="20336" y="381291"/>
                    <a:pt x="7078" y="321303"/>
                    <a:pt x="1513" y="258861"/>
                  </a:cubicBezTo>
                  <a:cubicBezTo>
                    <a:pt x="-4871" y="186516"/>
                    <a:pt x="10106" y="117609"/>
                    <a:pt x="24755" y="48293"/>
                  </a:cubicBezTo>
                  <a:cubicBezTo>
                    <a:pt x="31547" y="15885"/>
                    <a:pt x="43823" y="10484"/>
                    <a:pt x="87279" y="6392"/>
                  </a:cubicBezTo>
                  <a:cubicBezTo>
                    <a:pt x="133190" y="2054"/>
                    <a:pt x="179428" y="-155"/>
                    <a:pt x="225093" y="8"/>
                  </a:cubicBezTo>
                  <a:cubicBezTo>
                    <a:pt x="317406" y="254"/>
                    <a:pt x="408165" y="14903"/>
                    <a:pt x="494503" y="50666"/>
                  </a:cubicBezTo>
                  <a:cubicBezTo>
                    <a:pt x="525683" y="63597"/>
                    <a:pt x="556045" y="78163"/>
                    <a:pt x="581333" y="100424"/>
                  </a:cubicBezTo>
                  <a:cubicBezTo>
                    <a:pt x="622006" y="136268"/>
                    <a:pt x="646639" y="180215"/>
                    <a:pt x="642220" y="230627"/>
                  </a:cubicBezTo>
                  <a:close/>
                </a:path>
              </a:pathLst>
            </a:custGeom>
            <a:solidFill>
              <a:srgbClr val="FEE5D5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B2C74407-87B8-46D9-B7D7-8F1B7575D4F4}"/>
              </a:ext>
            </a:extLst>
          </p:cNvPr>
          <p:cNvGrpSpPr/>
          <p:nvPr/>
        </p:nvGrpSpPr>
        <p:grpSpPr>
          <a:xfrm>
            <a:off x="6139184" y="2506955"/>
            <a:ext cx="1979497" cy="1720930"/>
            <a:chOff x="4624355" y="3906383"/>
            <a:chExt cx="3363478" cy="2924132"/>
          </a:xfrm>
        </p:grpSpPr>
        <p:sp>
          <p:nvSpPr>
            <p:cNvPr id="20" name="Freeform: Shape 1115">
              <a:extLst>
                <a:ext uri="{FF2B5EF4-FFF2-40B4-BE49-F238E27FC236}">
                  <a16:creationId xmlns:a16="http://schemas.microsoft.com/office/drawing/2014/main" id="{CDFB07B2-2E4F-4FF7-A3D7-9F600E50C738}"/>
                </a:ext>
              </a:extLst>
            </p:cNvPr>
            <p:cNvSpPr/>
            <p:nvPr/>
          </p:nvSpPr>
          <p:spPr>
            <a:xfrm>
              <a:off x="5118553" y="3906383"/>
              <a:ext cx="2397320" cy="1983461"/>
            </a:xfrm>
            <a:custGeom>
              <a:avLst/>
              <a:gdLst>
                <a:gd name="connsiteX0" fmla="*/ 3791715 w 4105100"/>
                <a:gd name="connsiteY0" fmla="*/ 2742414 h 3396418"/>
                <a:gd name="connsiteX1" fmla="*/ 3727481 w 4105100"/>
                <a:gd name="connsiteY1" fmla="*/ 2806648 h 3396418"/>
                <a:gd name="connsiteX2" fmla="*/ 3727481 w 4105100"/>
                <a:gd name="connsiteY2" fmla="*/ 3025213 h 3396418"/>
                <a:gd name="connsiteX3" fmla="*/ 3791715 w 4105100"/>
                <a:gd name="connsiteY3" fmla="*/ 3089447 h 3396418"/>
                <a:gd name="connsiteX4" fmla="*/ 3934345 w 4105100"/>
                <a:gd name="connsiteY4" fmla="*/ 3089447 h 3396418"/>
                <a:gd name="connsiteX5" fmla="*/ 3998579 w 4105100"/>
                <a:gd name="connsiteY5" fmla="*/ 3025213 h 3396418"/>
                <a:gd name="connsiteX6" fmla="*/ 3998579 w 4105100"/>
                <a:gd name="connsiteY6" fmla="*/ 2806648 h 3396418"/>
                <a:gd name="connsiteX7" fmla="*/ 3934345 w 4105100"/>
                <a:gd name="connsiteY7" fmla="*/ 2742414 h 3396418"/>
                <a:gd name="connsiteX8" fmla="*/ 3462309 w 4105100"/>
                <a:gd name="connsiteY8" fmla="*/ 2742414 h 3396418"/>
                <a:gd name="connsiteX9" fmla="*/ 3398075 w 4105100"/>
                <a:gd name="connsiteY9" fmla="*/ 2806648 h 3396418"/>
                <a:gd name="connsiteX10" fmla="*/ 3398075 w 4105100"/>
                <a:gd name="connsiteY10" fmla="*/ 3025213 h 3396418"/>
                <a:gd name="connsiteX11" fmla="*/ 3462309 w 4105100"/>
                <a:gd name="connsiteY11" fmla="*/ 3089447 h 3396418"/>
                <a:gd name="connsiteX12" fmla="*/ 3604939 w 4105100"/>
                <a:gd name="connsiteY12" fmla="*/ 3089447 h 3396418"/>
                <a:gd name="connsiteX13" fmla="*/ 3669173 w 4105100"/>
                <a:gd name="connsiteY13" fmla="*/ 3025213 h 3396418"/>
                <a:gd name="connsiteX14" fmla="*/ 3669173 w 4105100"/>
                <a:gd name="connsiteY14" fmla="*/ 2806648 h 3396418"/>
                <a:gd name="connsiteX15" fmla="*/ 3604939 w 4105100"/>
                <a:gd name="connsiteY15" fmla="*/ 2742414 h 3396418"/>
                <a:gd name="connsiteX16" fmla="*/ 3132904 w 4105100"/>
                <a:gd name="connsiteY16" fmla="*/ 2742414 h 3396418"/>
                <a:gd name="connsiteX17" fmla="*/ 3068670 w 4105100"/>
                <a:gd name="connsiteY17" fmla="*/ 2806648 h 3396418"/>
                <a:gd name="connsiteX18" fmla="*/ 3068670 w 4105100"/>
                <a:gd name="connsiteY18" fmla="*/ 3025213 h 3396418"/>
                <a:gd name="connsiteX19" fmla="*/ 3132904 w 4105100"/>
                <a:gd name="connsiteY19" fmla="*/ 3089447 h 3396418"/>
                <a:gd name="connsiteX20" fmla="*/ 3275534 w 4105100"/>
                <a:gd name="connsiteY20" fmla="*/ 3089447 h 3396418"/>
                <a:gd name="connsiteX21" fmla="*/ 3339768 w 4105100"/>
                <a:gd name="connsiteY21" fmla="*/ 3025213 h 3396418"/>
                <a:gd name="connsiteX22" fmla="*/ 3339768 w 4105100"/>
                <a:gd name="connsiteY22" fmla="*/ 2806648 h 3396418"/>
                <a:gd name="connsiteX23" fmla="*/ 3275534 w 4105100"/>
                <a:gd name="connsiteY23" fmla="*/ 2742414 h 3396418"/>
                <a:gd name="connsiteX24" fmla="*/ 2803499 w 4105100"/>
                <a:gd name="connsiteY24" fmla="*/ 2742414 h 3396418"/>
                <a:gd name="connsiteX25" fmla="*/ 2739265 w 4105100"/>
                <a:gd name="connsiteY25" fmla="*/ 2806648 h 3396418"/>
                <a:gd name="connsiteX26" fmla="*/ 2739265 w 4105100"/>
                <a:gd name="connsiteY26" fmla="*/ 3025213 h 3396418"/>
                <a:gd name="connsiteX27" fmla="*/ 2803499 w 4105100"/>
                <a:gd name="connsiteY27" fmla="*/ 3089447 h 3396418"/>
                <a:gd name="connsiteX28" fmla="*/ 2946129 w 4105100"/>
                <a:gd name="connsiteY28" fmla="*/ 3089447 h 3396418"/>
                <a:gd name="connsiteX29" fmla="*/ 3010363 w 4105100"/>
                <a:gd name="connsiteY29" fmla="*/ 3025213 h 3396418"/>
                <a:gd name="connsiteX30" fmla="*/ 3010363 w 4105100"/>
                <a:gd name="connsiteY30" fmla="*/ 2806648 h 3396418"/>
                <a:gd name="connsiteX31" fmla="*/ 2946129 w 4105100"/>
                <a:gd name="connsiteY31" fmla="*/ 2742414 h 3396418"/>
                <a:gd name="connsiteX32" fmla="*/ 2474094 w 4105100"/>
                <a:gd name="connsiteY32" fmla="*/ 2742414 h 3396418"/>
                <a:gd name="connsiteX33" fmla="*/ 2409860 w 4105100"/>
                <a:gd name="connsiteY33" fmla="*/ 2806648 h 3396418"/>
                <a:gd name="connsiteX34" fmla="*/ 2409860 w 4105100"/>
                <a:gd name="connsiteY34" fmla="*/ 3025213 h 3396418"/>
                <a:gd name="connsiteX35" fmla="*/ 2474094 w 4105100"/>
                <a:gd name="connsiteY35" fmla="*/ 3089447 h 3396418"/>
                <a:gd name="connsiteX36" fmla="*/ 2616724 w 4105100"/>
                <a:gd name="connsiteY36" fmla="*/ 3089447 h 3396418"/>
                <a:gd name="connsiteX37" fmla="*/ 2680958 w 4105100"/>
                <a:gd name="connsiteY37" fmla="*/ 3025213 h 3396418"/>
                <a:gd name="connsiteX38" fmla="*/ 2680958 w 4105100"/>
                <a:gd name="connsiteY38" fmla="*/ 2806648 h 3396418"/>
                <a:gd name="connsiteX39" fmla="*/ 2616724 w 4105100"/>
                <a:gd name="connsiteY39" fmla="*/ 2742414 h 3396418"/>
                <a:gd name="connsiteX40" fmla="*/ 1488377 w 4105100"/>
                <a:gd name="connsiteY40" fmla="*/ 2742414 h 3396418"/>
                <a:gd name="connsiteX41" fmla="*/ 1424143 w 4105100"/>
                <a:gd name="connsiteY41" fmla="*/ 2806648 h 3396418"/>
                <a:gd name="connsiteX42" fmla="*/ 1424143 w 4105100"/>
                <a:gd name="connsiteY42" fmla="*/ 3025213 h 3396418"/>
                <a:gd name="connsiteX43" fmla="*/ 1488377 w 4105100"/>
                <a:gd name="connsiteY43" fmla="*/ 3089447 h 3396418"/>
                <a:gd name="connsiteX44" fmla="*/ 1631007 w 4105100"/>
                <a:gd name="connsiteY44" fmla="*/ 3089447 h 3396418"/>
                <a:gd name="connsiteX45" fmla="*/ 1695241 w 4105100"/>
                <a:gd name="connsiteY45" fmla="*/ 3025213 h 3396418"/>
                <a:gd name="connsiteX46" fmla="*/ 1695241 w 4105100"/>
                <a:gd name="connsiteY46" fmla="*/ 2806648 h 3396418"/>
                <a:gd name="connsiteX47" fmla="*/ 1631007 w 4105100"/>
                <a:gd name="connsiteY47" fmla="*/ 2742414 h 3396418"/>
                <a:gd name="connsiteX48" fmla="*/ 1158971 w 4105100"/>
                <a:gd name="connsiteY48" fmla="*/ 2742414 h 3396418"/>
                <a:gd name="connsiteX49" fmla="*/ 1094737 w 4105100"/>
                <a:gd name="connsiteY49" fmla="*/ 2806648 h 3396418"/>
                <a:gd name="connsiteX50" fmla="*/ 1094737 w 4105100"/>
                <a:gd name="connsiteY50" fmla="*/ 3025213 h 3396418"/>
                <a:gd name="connsiteX51" fmla="*/ 1158971 w 4105100"/>
                <a:gd name="connsiteY51" fmla="*/ 3089447 h 3396418"/>
                <a:gd name="connsiteX52" fmla="*/ 1301601 w 4105100"/>
                <a:gd name="connsiteY52" fmla="*/ 3089447 h 3396418"/>
                <a:gd name="connsiteX53" fmla="*/ 1365835 w 4105100"/>
                <a:gd name="connsiteY53" fmla="*/ 3025213 h 3396418"/>
                <a:gd name="connsiteX54" fmla="*/ 1365835 w 4105100"/>
                <a:gd name="connsiteY54" fmla="*/ 2806648 h 3396418"/>
                <a:gd name="connsiteX55" fmla="*/ 1301601 w 4105100"/>
                <a:gd name="connsiteY55" fmla="*/ 2742414 h 3396418"/>
                <a:gd name="connsiteX56" fmla="*/ 829566 w 4105100"/>
                <a:gd name="connsiteY56" fmla="*/ 2742414 h 3396418"/>
                <a:gd name="connsiteX57" fmla="*/ 765332 w 4105100"/>
                <a:gd name="connsiteY57" fmla="*/ 2806648 h 3396418"/>
                <a:gd name="connsiteX58" fmla="*/ 765332 w 4105100"/>
                <a:gd name="connsiteY58" fmla="*/ 3025213 h 3396418"/>
                <a:gd name="connsiteX59" fmla="*/ 829566 w 4105100"/>
                <a:gd name="connsiteY59" fmla="*/ 3089447 h 3396418"/>
                <a:gd name="connsiteX60" fmla="*/ 972196 w 4105100"/>
                <a:gd name="connsiteY60" fmla="*/ 3089447 h 3396418"/>
                <a:gd name="connsiteX61" fmla="*/ 1036430 w 4105100"/>
                <a:gd name="connsiteY61" fmla="*/ 3025213 h 3396418"/>
                <a:gd name="connsiteX62" fmla="*/ 1036430 w 4105100"/>
                <a:gd name="connsiteY62" fmla="*/ 2806648 h 3396418"/>
                <a:gd name="connsiteX63" fmla="*/ 972196 w 4105100"/>
                <a:gd name="connsiteY63" fmla="*/ 2742414 h 3396418"/>
                <a:gd name="connsiteX64" fmla="*/ 500161 w 4105100"/>
                <a:gd name="connsiteY64" fmla="*/ 2742414 h 3396418"/>
                <a:gd name="connsiteX65" fmla="*/ 435927 w 4105100"/>
                <a:gd name="connsiteY65" fmla="*/ 2806648 h 3396418"/>
                <a:gd name="connsiteX66" fmla="*/ 435927 w 4105100"/>
                <a:gd name="connsiteY66" fmla="*/ 3025213 h 3396418"/>
                <a:gd name="connsiteX67" fmla="*/ 500161 w 4105100"/>
                <a:gd name="connsiteY67" fmla="*/ 3089447 h 3396418"/>
                <a:gd name="connsiteX68" fmla="*/ 642791 w 4105100"/>
                <a:gd name="connsiteY68" fmla="*/ 3089447 h 3396418"/>
                <a:gd name="connsiteX69" fmla="*/ 707025 w 4105100"/>
                <a:gd name="connsiteY69" fmla="*/ 3025213 h 3396418"/>
                <a:gd name="connsiteX70" fmla="*/ 707025 w 4105100"/>
                <a:gd name="connsiteY70" fmla="*/ 2806648 h 3396418"/>
                <a:gd name="connsiteX71" fmla="*/ 642791 w 4105100"/>
                <a:gd name="connsiteY71" fmla="*/ 2742414 h 3396418"/>
                <a:gd name="connsiteX72" fmla="*/ 170756 w 4105100"/>
                <a:gd name="connsiteY72" fmla="*/ 2742414 h 3396418"/>
                <a:gd name="connsiteX73" fmla="*/ 106522 w 4105100"/>
                <a:gd name="connsiteY73" fmla="*/ 2806648 h 3396418"/>
                <a:gd name="connsiteX74" fmla="*/ 106522 w 4105100"/>
                <a:gd name="connsiteY74" fmla="*/ 3025213 h 3396418"/>
                <a:gd name="connsiteX75" fmla="*/ 170756 w 4105100"/>
                <a:gd name="connsiteY75" fmla="*/ 3089447 h 3396418"/>
                <a:gd name="connsiteX76" fmla="*/ 313386 w 4105100"/>
                <a:gd name="connsiteY76" fmla="*/ 3089447 h 3396418"/>
                <a:gd name="connsiteX77" fmla="*/ 377620 w 4105100"/>
                <a:gd name="connsiteY77" fmla="*/ 3025213 h 3396418"/>
                <a:gd name="connsiteX78" fmla="*/ 377620 w 4105100"/>
                <a:gd name="connsiteY78" fmla="*/ 2806648 h 3396418"/>
                <a:gd name="connsiteX79" fmla="*/ 313386 w 4105100"/>
                <a:gd name="connsiteY79" fmla="*/ 2742414 h 3396418"/>
                <a:gd name="connsiteX80" fmla="*/ 3791715 w 4105100"/>
                <a:gd name="connsiteY80" fmla="*/ 2239243 h 3396418"/>
                <a:gd name="connsiteX81" fmla="*/ 3727481 w 4105100"/>
                <a:gd name="connsiteY81" fmla="*/ 2303477 h 3396418"/>
                <a:gd name="connsiteX82" fmla="*/ 3727481 w 4105100"/>
                <a:gd name="connsiteY82" fmla="*/ 2522042 h 3396418"/>
                <a:gd name="connsiteX83" fmla="*/ 3791715 w 4105100"/>
                <a:gd name="connsiteY83" fmla="*/ 2586276 h 3396418"/>
                <a:gd name="connsiteX84" fmla="*/ 3934345 w 4105100"/>
                <a:gd name="connsiteY84" fmla="*/ 2586276 h 3396418"/>
                <a:gd name="connsiteX85" fmla="*/ 3998579 w 4105100"/>
                <a:gd name="connsiteY85" fmla="*/ 2522042 h 3396418"/>
                <a:gd name="connsiteX86" fmla="*/ 3998579 w 4105100"/>
                <a:gd name="connsiteY86" fmla="*/ 2303477 h 3396418"/>
                <a:gd name="connsiteX87" fmla="*/ 3934345 w 4105100"/>
                <a:gd name="connsiteY87" fmla="*/ 2239243 h 3396418"/>
                <a:gd name="connsiteX88" fmla="*/ 3462309 w 4105100"/>
                <a:gd name="connsiteY88" fmla="*/ 2239243 h 3396418"/>
                <a:gd name="connsiteX89" fmla="*/ 3398075 w 4105100"/>
                <a:gd name="connsiteY89" fmla="*/ 2303477 h 3396418"/>
                <a:gd name="connsiteX90" fmla="*/ 3398075 w 4105100"/>
                <a:gd name="connsiteY90" fmla="*/ 2522042 h 3396418"/>
                <a:gd name="connsiteX91" fmla="*/ 3462309 w 4105100"/>
                <a:gd name="connsiteY91" fmla="*/ 2586276 h 3396418"/>
                <a:gd name="connsiteX92" fmla="*/ 3604939 w 4105100"/>
                <a:gd name="connsiteY92" fmla="*/ 2586276 h 3396418"/>
                <a:gd name="connsiteX93" fmla="*/ 3669173 w 4105100"/>
                <a:gd name="connsiteY93" fmla="*/ 2522042 h 3396418"/>
                <a:gd name="connsiteX94" fmla="*/ 3669173 w 4105100"/>
                <a:gd name="connsiteY94" fmla="*/ 2303477 h 3396418"/>
                <a:gd name="connsiteX95" fmla="*/ 3604939 w 4105100"/>
                <a:gd name="connsiteY95" fmla="*/ 2239243 h 3396418"/>
                <a:gd name="connsiteX96" fmla="*/ 3132904 w 4105100"/>
                <a:gd name="connsiteY96" fmla="*/ 2239243 h 3396418"/>
                <a:gd name="connsiteX97" fmla="*/ 3068670 w 4105100"/>
                <a:gd name="connsiteY97" fmla="*/ 2303477 h 3396418"/>
                <a:gd name="connsiteX98" fmla="*/ 3068670 w 4105100"/>
                <a:gd name="connsiteY98" fmla="*/ 2522042 h 3396418"/>
                <a:gd name="connsiteX99" fmla="*/ 3132904 w 4105100"/>
                <a:gd name="connsiteY99" fmla="*/ 2586276 h 3396418"/>
                <a:gd name="connsiteX100" fmla="*/ 3275534 w 4105100"/>
                <a:gd name="connsiteY100" fmla="*/ 2586276 h 3396418"/>
                <a:gd name="connsiteX101" fmla="*/ 3339768 w 4105100"/>
                <a:gd name="connsiteY101" fmla="*/ 2522042 h 3396418"/>
                <a:gd name="connsiteX102" fmla="*/ 3339768 w 4105100"/>
                <a:gd name="connsiteY102" fmla="*/ 2303477 h 3396418"/>
                <a:gd name="connsiteX103" fmla="*/ 3275534 w 4105100"/>
                <a:gd name="connsiteY103" fmla="*/ 2239243 h 3396418"/>
                <a:gd name="connsiteX104" fmla="*/ 2803499 w 4105100"/>
                <a:gd name="connsiteY104" fmla="*/ 2239243 h 3396418"/>
                <a:gd name="connsiteX105" fmla="*/ 2739265 w 4105100"/>
                <a:gd name="connsiteY105" fmla="*/ 2303477 h 3396418"/>
                <a:gd name="connsiteX106" fmla="*/ 2739265 w 4105100"/>
                <a:gd name="connsiteY106" fmla="*/ 2522042 h 3396418"/>
                <a:gd name="connsiteX107" fmla="*/ 2803499 w 4105100"/>
                <a:gd name="connsiteY107" fmla="*/ 2586276 h 3396418"/>
                <a:gd name="connsiteX108" fmla="*/ 2946129 w 4105100"/>
                <a:gd name="connsiteY108" fmla="*/ 2586276 h 3396418"/>
                <a:gd name="connsiteX109" fmla="*/ 3010363 w 4105100"/>
                <a:gd name="connsiteY109" fmla="*/ 2522042 h 3396418"/>
                <a:gd name="connsiteX110" fmla="*/ 3010363 w 4105100"/>
                <a:gd name="connsiteY110" fmla="*/ 2303477 h 3396418"/>
                <a:gd name="connsiteX111" fmla="*/ 2946129 w 4105100"/>
                <a:gd name="connsiteY111" fmla="*/ 2239243 h 3396418"/>
                <a:gd name="connsiteX112" fmla="*/ 2474094 w 4105100"/>
                <a:gd name="connsiteY112" fmla="*/ 2239243 h 3396418"/>
                <a:gd name="connsiteX113" fmla="*/ 2409860 w 4105100"/>
                <a:gd name="connsiteY113" fmla="*/ 2303477 h 3396418"/>
                <a:gd name="connsiteX114" fmla="*/ 2409860 w 4105100"/>
                <a:gd name="connsiteY114" fmla="*/ 2522042 h 3396418"/>
                <a:gd name="connsiteX115" fmla="*/ 2474094 w 4105100"/>
                <a:gd name="connsiteY115" fmla="*/ 2586276 h 3396418"/>
                <a:gd name="connsiteX116" fmla="*/ 2616724 w 4105100"/>
                <a:gd name="connsiteY116" fmla="*/ 2586276 h 3396418"/>
                <a:gd name="connsiteX117" fmla="*/ 2680958 w 4105100"/>
                <a:gd name="connsiteY117" fmla="*/ 2522042 h 3396418"/>
                <a:gd name="connsiteX118" fmla="*/ 2680958 w 4105100"/>
                <a:gd name="connsiteY118" fmla="*/ 2303477 h 3396418"/>
                <a:gd name="connsiteX119" fmla="*/ 2616724 w 4105100"/>
                <a:gd name="connsiteY119" fmla="*/ 2239243 h 3396418"/>
                <a:gd name="connsiteX120" fmla="*/ 1488377 w 4105100"/>
                <a:gd name="connsiteY120" fmla="*/ 2239243 h 3396418"/>
                <a:gd name="connsiteX121" fmla="*/ 1424143 w 4105100"/>
                <a:gd name="connsiteY121" fmla="*/ 2303477 h 3396418"/>
                <a:gd name="connsiteX122" fmla="*/ 1424143 w 4105100"/>
                <a:gd name="connsiteY122" fmla="*/ 2522042 h 3396418"/>
                <a:gd name="connsiteX123" fmla="*/ 1488377 w 4105100"/>
                <a:gd name="connsiteY123" fmla="*/ 2586276 h 3396418"/>
                <a:gd name="connsiteX124" fmla="*/ 1631007 w 4105100"/>
                <a:gd name="connsiteY124" fmla="*/ 2586276 h 3396418"/>
                <a:gd name="connsiteX125" fmla="*/ 1695241 w 4105100"/>
                <a:gd name="connsiteY125" fmla="*/ 2522042 h 3396418"/>
                <a:gd name="connsiteX126" fmla="*/ 1695241 w 4105100"/>
                <a:gd name="connsiteY126" fmla="*/ 2303477 h 3396418"/>
                <a:gd name="connsiteX127" fmla="*/ 1631007 w 4105100"/>
                <a:gd name="connsiteY127" fmla="*/ 2239243 h 3396418"/>
                <a:gd name="connsiteX128" fmla="*/ 1158971 w 4105100"/>
                <a:gd name="connsiteY128" fmla="*/ 2239243 h 3396418"/>
                <a:gd name="connsiteX129" fmla="*/ 1094737 w 4105100"/>
                <a:gd name="connsiteY129" fmla="*/ 2303477 h 3396418"/>
                <a:gd name="connsiteX130" fmla="*/ 1094737 w 4105100"/>
                <a:gd name="connsiteY130" fmla="*/ 2522042 h 3396418"/>
                <a:gd name="connsiteX131" fmla="*/ 1158971 w 4105100"/>
                <a:gd name="connsiteY131" fmla="*/ 2586276 h 3396418"/>
                <a:gd name="connsiteX132" fmla="*/ 1301601 w 4105100"/>
                <a:gd name="connsiteY132" fmla="*/ 2586276 h 3396418"/>
                <a:gd name="connsiteX133" fmla="*/ 1365835 w 4105100"/>
                <a:gd name="connsiteY133" fmla="*/ 2522042 h 3396418"/>
                <a:gd name="connsiteX134" fmla="*/ 1365835 w 4105100"/>
                <a:gd name="connsiteY134" fmla="*/ 2303477 h 3396418"/>
                <a:gd name="connsiteX135" fmla="*/ 1301601 w 4105100"/>
                <a:gd name="connsiteY135" fmla="*/ 2239243 h 3396418"/>
                <a:gd name="connsiteX136" fmla="*/ 829566 w 4105100"/>
                <a:gd name="connsiteY136" fmla="*/ 2239243 h 3396418"/>
                <a:gd name="connsiteX137" fmla="*/ 765332 w 4105100"/>
                <a:gd name="connsiteY137" fmla="*/ 2303477 h 3396418"/>
                <a:gd name="connsiteX138" fmla="*/ 765332 w 4105100"/>
                <a:gd name="connsiteY138" fmla="*/ 2522042 h 3396418"/>
                <a:gd name="connsiteX139" fmla="*/ 829566 w 4105100"/>
                <a:gd name="connsiteY139" fmla="*/ 2586276 h 3396418"/>
                <a:gd name="connsiteX140" fmla="*/ 972196 w 4105100"/>
                <a:gd name="connsiteY140" fmla="*/ 2586276 h 3396418"/>
                <a:gd name="connsiteX141" fmla="*/ 1036430 w 4105100"/>
                <a:gd name="connsiteY141" fmla="*/ 2522042 h 3396418"/>
                <a:gd name="connsiteX142" fmla="*/ 1036430 w 4105100"/>
                <a:gd name="connsiteY142" fmla="*/ 2303477 h 3396418"/>
                <a:gd name="connsiteX143" fmla="*/ 972196 w 4105100"/>
                <a:gd name="connsiteY143" fmla="*/ 2239243 h 3396418"/>
                <a:gd name="connsiteX144" fmla="*/ 500161 w 4105100"/>
                <a:gd name="connsiteY144" fmla="*/ 2239243 h 3396418"/>
                <a:gd name="connsiteX145" fmla="*/ 435927 w 4105100"/>
                <a:gd name="connsiteY145" fmla="*/ 2303477 h 3396418"/>
                <a:gd name="connsiteX146" fmla="*/ 435927 w 4105100"/>
                <a:gd name="connsiteY146" fmla="*/ 2522042 h 3396418"/>
                <a:gd name="connsiteX147" fmla="*/ 500161 w 4105100"/>
                <a:gd name="connsiteY147" fmla="*/ 2586276 h 3396418"/>
                <a:gd name="connsiteX148" fmla="*/ 642791 w 4105100"/>
                <a:gd name="connsiteY148" fmla="*/ 2586276 h 3396418"/>
                <a:gd name="connsiteX149" fmla="*/ 707025 w 4105100"/>
                <a:gd name="connsiteY149" fmla="*/ 2522042 h 3396418"/>
                <a:gd name="connsiteX150" fmla="*/ 707025 w 4105100"/>
                <a:gd name="connsiteY150" fmla="*/ 2303477 h 3396418"/>
                <a:gd name="connsiteX151" fmla="*/ 642791 w 4105100"/>
                <a:gd name="connsiteY151" fmla="*/ 2239243 h 3396418"/>
                <a:gd name="connsiteX152" fmla="*/ 170756 w 4105100"/>
                <a:gd name="connsiteY152" fmla="*/ 2239243 h 3396418"/>
                <a:gd name="connsiteX153" fmla="*/ 106522 w 4105100"/>
                <a:gd name="connsiteY153" fmla="*/ 2303477 h 3396418"/>
                <a:gd name="connsiteX154" fmla="*/ 106522 w 4105100"/>
                <a:gd name="connsiteY154" fmla="*/ 2522042 h 3396418"/>
                <a:gd name="connsiteX155" fmla="*/ 170756 w 4105100"/>
                <a:gd name="connsiteY155" fmla="*/ 2586276 h 3396418"/>
                <a:gd name="connsiteX156" fmla="*/ 313386 w 4105100"/>
                <a:gd name="connsiteY156" fmla="*/ 2586276 h 3396418"/>
                <a:gd name="connsiteX157" fmla="*/ 377620 w 4105100"/>
                <a:gd name="connsiteY157" fmla="*/ 2522042 h 3396418"/>
                <a:gd name="connsiteX158" fmla="*/ 377620 w 4105100"/>
                <a:gd name="connsiteY158" fmla="*/ 2303477 h 3396418"/>
                <a:gd name="connsiteX159" fmla="*/ 313386 w 4105100"/>
                <a:gd name="connsiteY159" fmla="*/ 2239243 h 3396418"/>
                <a:gd name="connsiteX160" fmla="*/ 3791715 w 4105100"/>
                <a:gd name="connsiteY160" fmla="*/ 1736074 h 3396418"/>
                <a:gd name="connsiteX161" fmla="*/ 3727481 w 4105100"/>
                <a:gd name="connsiteY161" fmla="*/ 1800308 h 3396418"/>
                <a:gd name="connsiteX162" fmla="*/ 3727481 w 4105100"/>
                <a:gd name="connsiteY162" fmla="*/ 2018873 h 3396418"/>
                <a:gd name="connsiteX163" fmla="*/ 3791715 w 4105100"/>
                <a:gd name="connsiteY163" fmla="*/ 2083107 h 3396418"/>
                <a:gd name="connsiteX164" fmla="*/ 3934345 w 4105100"/>
                <a:gd name="connsiteY164" fmla="*/ 2083107 h 3396418"/>
                <a:gd name="connsiteX165" fmla="*/ 3998579 w 4105100"/>
                <a:gd name="connsiteY165" fmla="*/ 2018873 h 3396418"/>
                <a:gd name="connsiteX166" fmla="*/ 3998579 w 4105100"/>
                <a:gd name="connsiteY166" fmla="*/ 1800308 h 3396418"/>
                <a:gd name="connsiteX167" fmla="*/ 3934345 w 4105100"/>
                <a:gd name="connsiteY167" fmla="*/ 1736074 h 3396418"/>
                <a:gd name="connsiteX168" fmla="*/ 3462309 w 4105100"/>
                <a:gd name="connsiteY168" fmla="*/ 1736074 h 3396418"/>
                <a:gd name="connsiteX169" fmla="*/ 3398075 w 4105100"/>
                <a:gd name="connsiteY169" fmla="*/ 1800308 h 3396418"/>
                <a:gd name="connsiteX170" fmla="*/ 3398075 w 4105100"/>
                <a:gd name="connsiteY170" fmla="*/ 2018873 h 3396418"/>
                <a:gd name="connsiteX171" fmla="*/ 3462309 w 4105100"/>
                <a:gd name="connsiteY171" fmla="*/ 2083107 h 3396418"/>
                <a:gd name="connsiteX172" fmla="*/ 3604939 w 4105100"/>
                <a:gd name="connsiteY172" fmla="*/ 2083107 h 3396418"/>
                <a:gd name="connsiteX173" fmla="*/ 3669173 w 4105100"/>
                <a:gd name="connsiteY173" fmla="*/ 2018873 h 3396418"/>
                <a:gd name="connsiteX174" fmla="*/ 3669173 w 4105100"/>
                <a:gd name="connsiteY174" fmla="*/ 1800308 h 3396418"/>
                <a:gd name="connsiteX175" fmla="*/ 3604939 w 4105100"/>
                <a:gd name="connsiteY175" fmla="*/ 1736074 h 3396418"/>
                <a:gd name="connsiteX176" fmla="*/ 3132904 w 4105100"/>
                <a:gd name="connsiteY176" fmla="*/ 1736074 h 3396418"/>
                <a:gd name="connsiteX177" fmla="*/ 3068670 w 4105100"/>
                <a:gd name="connsiteY177" fmla="*/ 1800308 h 3396418"/>
                <a:gd name="connsiteX178" fmla="*/ 3068670 w 4105100"/>
                <a:gd name="connsiteY178" fmla="*/ 2018873 h 3396418"/>
                <a:gd name="connsiteX179" fmla="*/ 3132904 w 4105100"/>
                <a:gd name="connsiteY179" fmla="*/ 2083107 h 3396418"/>
                <a:gd name="connsiteX180" fmla="*/ 3275534 w 4105100"/>
                <a:gd name="connsiteY180" fmla="*/ 2083107 h 3396418"/>
                <a:gd name="connsiteX181" fmla="*/ 3339768 w 4105100"/>
                <a:gd name="connsiteY181" fmla="*/ 2018873 h 3396418"/>
                <a:gd name="connsiteX182" fmla="*/ 3339768 w 4105100"/>
                <a:gd name="connsiteY182" fmla="*/ 1800308 h 3396418"/>
                <a:gd name="connsiteX183" fmla="*/ 3275534 w 4105100"/>
                <a:gd name="connsiteY183" fmla="*/ 1736074 h 3396418"/>
                <a:gd name="connsiteX184" fmla="*/ 2803499 w 4105100"/>
                <a:gd name="connsiteY184" fmla="*/ 1736074 h 3396418"/>
                <a:gd name="connsiteX185" fmla="*/ 2739265 w 4105100"/>
                <a:gd name="connsiteY185" fmla="*/ 1800308 h 3396418"/>
                <a:gd name="connsiteX186" fmla="*/ 2739265 w 4105100"/>
                <a:gd name="connsiteY186" fmla="*/ 2018873 h 3396418"/>
                <a:gd name="connsiteX187" fmla="*/ 2803499 w 4105100"/>
                <a:gd name="connsiteY187" fmla="*/ 2083107 h 3396418"/>
                <a:gd name="connsiteX188" fmla="*/ 2946129 w 4105100"/>
                <a:gd name="connsiteY188" fmla="*/ 2083107 h 3396418"/>
                <a:gd name="connsiteX189" fmla="*/ 3010363 w 4105100"/>
                <a:gd name="connsiteY189" fmla="*/ 2018873 h 3396418"/>
                <a:gd name="connsiteX190" fmla="*/ 3010363 w 4105100"/>
                <a:gd name="connsiteY190" fmla="*/ 1800308 h 3396418"/>
                <a:gd name="connsiteX191" fmla="*/ 2946129 w 4105100"/>
                <a:gd name="connsiteY191" fmla="*/ 1736074 h 3396418"/>
                <a:gd name="connsiteX192" fmla="*/ 2474094 w 4105100"/>
                <a:gd name="connsiteY192" fmla="*/ 1736074 h 3396418"/>
                <a:gd name="connsiteX193" fmla="*/ 2409860 w 4105100"/>
                <a:gd name="connsiteY193" fmla="*/ 1800308 h 3396418"/>
                <a:gd name="connsiteX194" fmla="*/ 2409860 w 4105100"/>
                <a:gd name="connsiteY194" fmla="*/ 2018873 h 3396418"/>
                <a:gd name="connsiteX195" fmla="*/ 2474094 w 4105100"/>
                <a:gd name="connsiteY195" fmla="*/ 2083107 h 3396418"/>
                <a:gd name="connsiteX196" fmla="*/ 2616724 w 4105100"/>
                <a:gd name="connsiteY196" fmla="*/ 2083107 h 3396418"/>
                <a:gd name="connsiteX197" fmla="*/ 2680958 w 4105100"/>
                <a:gd name="connsiteY197" fmla="*/ 2018873 h 3396418"/>
                <a:gd name="connsiteX198" fmla="*/ 2680958 w 4105100"/>
                <a:gd name="connsiteY198" fmla="*/ 1800308 h 3396418"/>
                <a:gd name="connsiteX199" fmla="*/ 2616724 w 4105100"/>
                <a:gd name="connsiteY199" fmla="*/ 1736074 h 3396418"/>
                <a:gd name="connsiteX200" fmla="*/ 1488377 w 4105100"/>
                <a:gd name="connsiteY200" fmla="*/ 1736074 h 3396418"/>
                <a:gd name="connsiteX201" fmla="*/ 1424143 w 4105100"/>
                <a:gd name="connsiteY201" fmla="*/ 1800308 h 3396418"/>
                <a:gd name="connsiteX202" fmla="*/ 1424143 w 4105100"/>
                <a:gd name="connsiteY202" fmla="*/ 2018873 h 3396418"/>
                <a:gd name="connsiteX203" fmla="*/ 1488377 w 4105100"/>
                <a:gd name="connsiteY203" fmla="*/ 2083107 h 3396418"/>
                <a:gd name="connsiteX204" fmla="*/ 1631007 w 4105100"/>
                <a:gd name="connsiteY204" fmla="*/ 2083107 h 3396418"/>
                <a:gd name="connsiteX205" fmla="*/ 1695241 w 4105100"/>
                <a:gd name="connsiteY205" fmla="*/ 2018873 h 3396418"/>
                <a:gd name="connsiteX206" fmla="*/ 1695241 w 4105100"/>
                <a:gd name="connsiteY206" fmla="*/ 1800308 h 3396418"/>
                <a:gd name="connsiteX207" fmla="*/ 1631007 w 4105100"/>
                <a:gd name="connsiteY207" fmla="*/ 1736074 h 3396418"/>
                <a:gd name="connsiteX208" fmla="*/ 1158971 w 4105100"/>
                <a:gd name="connsiteY208" fmla="*/ 1736074 h 3396418"/>
                <a:gd name="connsiteX209" fmla="*/ 1094737 w 4105100"/>
                <a:gd name="connsiteY209" fmla="*/ 1800308 h 3396418"/>
                <a:gd name="connsiteX210" fmla="*/ 1094737 w 4105100"/>
                <a:gd name="connsiteY210" fmla="*/ 2018873 h 3396418"/>
                <a:gd name="connsiteX211" fmla="*/ 1158971 w 4105100"/>
                <a:gd name="connsiteY211" fmla="*/ 2083107 h 3396418"/>
                <a:gd name="connsiteX212" fmla="*/ 1301601 w 4105100"/>
                <a:gd name="connsiteY212" fmla="*/ 2083107 h 3396418"/>
                <a:gd name="connsiteX213" fmla="*/ 1365835 w 4105100"/>
                <a:gd name="connsiteY213" fmla="*/ 2018873 h 3396418"/>
                <a:gd name="connsiteX214" fmla="*/ 1365835 w 4105100"/>
                <a:gd name="connsiteY214" fmla="*/ 1800308 h 3396418"/>
                <a:gd name="connsiteX215" fmla="*/ 1301601 w 4105100"/>
                <a:gd name="connsiteY215" fmla="*/ 1736074 h 3396418"/>
                <a:gd name="connsiteX216" fmla="*/ 829566 w 4105100"/>
                <a:gd name="connsiteY216" fmla="*/ 1736074 h 3396418"/>
                <a:gd name="connsiteX217" fmla="*/ 765332 w 4105100"/>
                <a:gd name="connsiteY217" fmla="*/ 1800308 h 3396418"/>
                <a:gd name="connsiteX218" fmla="*/ 765332 w 4105100"/>
                <a:gd name="connsiteY218" fmla="*/ 2018873 h 3396418"/>
                <a:gd name="connsiteX219" fmla="*/ 829566 w 4105100"/>
                <a:gd name="connsiteY219" fmla="*/ 2083107 h 3396418"/>
                <a:gd name="connsiteX220" fmla="*/ 972196 w 4105100"/>
                <a:gd name="connsiteY220" fmla="*/ 2083107 h 3396418"/>
                <a:gd name="connsiteX221" fmla="*/ 1036430 w 4105100"/>
                <a:gd name="connsiteY221" fmla="*/ 2018873 h 3396418"/>
                <a:gd name="connsiteX222" fmla="*/ 1036430 w 4105100"/>
                <a:gd name="connsiteY222" fmla="*/ 1800308 h 3396418"/>
                <a:gd name="connsiteX223" fmla="*/ 972196 w 4105100"/>
                <a:gd name="connsiteY223" fmla="*/ 1736074 h 3396418"/>
                <a:gd name="connsiteX224" fmla="*/ 500161 w 4105100"/>
                <a:gd name="connsiteY224" fmla="*/ 1736074 h 3396418"/>
                <a:gd name="connsiteX225" fmla="*/ 435927 w 4105100"/>
                <a:gd name="connsiteY225" fmla="*/ 1800308 h 3396418"/>
                <a:gd name="connsiteX226" fmla="*/ 435927 w 4105100"/>
                <a:gd name="connsiteY226" fmla="*/ 2018873 h 3396418"/>
                <a:gd name="connsiteX227" fmla="*/ 500161 w 4105100"/>
                <a:gd name="connsiteY227" fmla="*/ 2083107 h 3396418"/>
                <a:gd name="connsiteX228" fmla="*/ 642791 w 4105100"/>
                <a:gd name="connsiteY228" fmla="*/ 2083107 h 3396418"/>
                <a:gd name="connsiteX229" fmla="*/ 707025 w 4105100"/>
                <a:gd name="connsiteY229" fmla="*/ 2018873 h 3396418"/>
                <a:gd name="connsiteX230" fmla="*/ 707025 w 4105100"/>
                <a:gd name="connsiteY230" fmla="*/ 1800308 h 3396418"/>
                <a:gd name="connsiteX231" fmla="*/ 642791 w 4105100"/>
                <a:gd name="connsiteY231" fmla="*/ 1736074 h 3396418"/>
                <a:gd name="connsiteX232" fmla="*/ 170756 w 4105100"/>
                <a:gd name="connsiteY232" fmla="*/ 1736074 h 3396418"/>
                <a:gd name="connsiteX233" fmla="*/ 106522 w 4105100"/>
                <a:gd name="connsiteY233" fmla="*/ 1800308 h 3396418"/>
                <a:gd name="connsiteX234" fmla="*/ 106522 w 4105100"/>
                <a:gd name="connsiteY234" fmla="*/ 2018873 h 3396418"/>
                <a:gd name="connsiteX235" fmla="*/ 170756 w 4105100"/>
                <a:gd name="connsiteY235" fmla="*/ 2083107 h 3396418"/>
                <a:gd name="connsiteX236" fmla="*/ 313386 w 4105100"/>
                <a:gd name="connsiteY236" fmla="*/ 2083107 h 3396418"/>
                <a:gd name="connsiteX237" fmla="*/ 377620 w 4105100"/>
                <a:gd name="connsiteY237" fmla="*/ 2018873 h 3396418"/>
                <a:gd name="connsiteX238" fmla="*/ 377620 w 4105100"/>
                <a:gd name="connsiteY238" fmla="*/ 1800308 h 3396418"/>
                <a:gd name="connsiteX239" fmla="*/ 313386 w 4105100"/>
                <a:gd name="connsiteY239" fmla="*/ 1736074 h 3396418"/>
                <a:gd name="connsiteX240" fmla="*/ 3791715 w 4105100"/>
                <a:gd name="connsiteY240" fmla="*/ 1232905 h 3396418"/>
                <a:gd name="connsiteX241" fmla="*/ 3727481 w 4105100"/>
                <a:gd name="connsiteY241" fmla="*/ 1297139 h 3396418"/>
                <a:gd name="connsiteX242" fmla="*/ 3727481 w 4105100"/>
                <a:gd name="connsiteY242" fmla="*/ 1515704 h 3396418"/>
                <a:gd name="connsiteX243" fmla="*/ 3791715 w 4105100"/>
                <a:gd name="connsiteY243" fmla="*/ 1579938 h 3396418"/>
                <a:gd name="connsiteX244" fmla="*/ 3934345 w 4105100"/>
                <a:gd name="connsiteY244" fmla="*/ 1579938 h 3396418"/>
                <a:gd name="connsiteX245" fmla="*/ 3998579 w 4105100"/>
                <a:gd name="connsiteY245" fmla="*/ 1515704 h 3396418"/>
                <a:gd name="connsiteX246" fmla="*/ 3998579 w 4105100"/>
                <a:gd name="connsiteY246" fmla="*/ 1297139 h 3396418"/>
                <a:gd name="connsiteX247" fmla="*/ 3934345 w 4105100"/>
                <a:gd name="connsiteY247" fmla="*/ 1232905 h 3396418"/>
                <a:gd name="connsiteX248" fmla="*/ 3462309 w 4105100"/>
                <a:gd name="connsiteY248" fmla="*/ 1232905 h 3396418"/>
                <a:gd name="connsiteX249" fmla="*/ 3398075 w 4105100"/>
                <a:gd name="connsiteY249" fmla="*/ 1297139 h 3396418"/>
                <a:gd name="connsiteX250" fmla="*/ 3398075 w 4105100"/>
                <a:gd name="connsiteY250" fmla="*/ 1515704 h 3396418"/>
                <a:gd name="connsiteX251" fmla="*/ 3462309 w 4105100"/>
                <a:gd name="connsiteY251" fmla="*/ 1579938 h 3396418"/>
                <a:gd name="connsiteX252" fmla="*/ 3604939 w 4105100"/>
                <a:gd name="connsiteY252" fmla="*/ 1579938 h 3396418"/>
                <a:gd name="connsiteX253" fmla="*/ 3669173 w 4105100"/>
                <a:gd name="connsiteY253" fmla="*/ 1515704 h 3396418"/>
                <a:gd name="connsiteX254" fmla="*/ 3669173 w 4105100"/>
                <a:gd name="connsiteY254" fmla="*/ 1297139 h 3396418"/>
                <a:gd name="connsiteX255" fmla="*/ 3604939 w 4105100"/>
                <a:gd name="connsiteY255" fmla="*/ 1232905 h 3396418"/>
                <a:gd name="connsiteX256" fmla="*/ 3132904 w 4105100"/>
                <a:gd name="connsiteY256" fmla="*/ 1232905 h 3396418"/>
                <a:gd name="connsiteX257" fmla="*/ 3068670 w 4105100"/>
                <a:gd name="connsiteY257" fmla="*/ 1297139 h 3396418"/>
                <a:gd name="connsiteX258" fmla="*/ 3068670 w 4105100"/>
                <a:gd name="connsiteY258" fmla="*/ 1515704 h 3396418"/>
                <a:gd name="connsiteX259" fmla="*/ 3132904 w 4105100"/>
                <a:gd name="connsiteY259" fmla="*/ 1579938 h 3396418"/>
                <a:gd name="connsiteX260" fmla="*/ 3275534 w 4105100"/>
                <a:gd name="connsiteY260" fmla="*/ 1579938 h 3396418"/>
                <a:gd name="connsiteX261" fmla="*/ 3339768 w 4105100"/>
                <a:gd name="connsiteY261" fmla="*/ 1515704 h 3396418"/>
                <a:gd name="connsiteX262" fmla="*/ 3339768 w 4105100"/>
                <a:gd name="connsiteY262" fmla="*/ 1297139 h 3396418"/>
                <a:gd name="connsiteX263" fmla="*/ 3275534 w 4105100"/>
                <a:gd name="connsiteY263" fmla="*/ 1232905 h 3396418"/>
                <a:gd name="connsiteX264" fmla="*/ 2803499 w 4105100"/>
                <a:gd name="connsiteY264" fmla="*/ 1232905 h 3396418"/>
                <a:gd name="connsiteX265" fmla="*/ 2739265 w 4105100"/>
                <a:gd name="connsiteY265" fmla="*/ 1297139 h 3396418"/>
                <a:gd name="connsiteX266" fmla="*/ 2739265 w 4105100"/>
                <a:gd name="connsiteY266" fmla="*/ 1515704 h 3396418"/>
                <a:gd name="connsiteX267" fmla="*/ 2803499 w 4105100"/>
                <a:gd name="connsiteY267" fmla="*/ 1579938 h 3396418"/>
                <a:gd name="connsiteX268" fmla="*/ 2946129 w 4105100"/>
                <a:gd name="connsiteY268" fmla="*/ 1579938 h 3396418"/>
                <a:gd name="connsiteX269" fmla="*/ 3010363 w 4105100"/>
                <a:gd name="connsiteY269" fmla="*/ 1515704 h 3396418"/>
                <a:gd name="connsiteX270" fmla="*/ 3010363 w 4105100"/>
                <a:gd name="connsiteY270" fmla="*/ 1297139 h 3396418"/>
                <a:gd name="connsiteX271" fmla="*/ 2946129 w 4105100"/>
                <a:gd name="connsiteY271" fmla="*/ 1232905 h 3396418"/>
                <a:gd name="connsiteX272" fmla="*/ 2474094 w 4105100"/>
                <a:gd name="connsiteY272" fmla="*/ 1232905 h 3396418"/>
                <a:gd name="connsiteX273" fmla="*/ 2409860 w 4105100"/>
                <a:gd name="connsiteY273" fmla="*/ 1297139 h 3396418"/>
                <a:gd name="connsiteX274" fmla="*/ 2409860 w 4105100"/>
                <a:gd name="connsiteY274" fmla="*/ 1515704 h 3396418"/>
                <a:gd name="connsiteX275" fmla="*/ 2474094 w 4105100"/>
                <a:gd name="connsiteY275" fmla="*/ 1579938 h 3396418"/>
                <a:gd name="connsiteX276" fmla="*/ 2616724 w 4105100"/>
                <a:gd name="connsiteY276" fmla="*/ 1579938 h 3396418"/>
                <a:gd name="connsiteX277" fmla="*/ 2680958 w 4105100"/>
                <a:gd name="connsiteY277" fmla="*/ 1515704 h 3396418"/>
                <a:gd name="connsiteX278" fmla="*/ 2680958 w 4105100"/>
                <a:gd name="connsiteY278" fmla="*/ 1297139 h 3396418"/>
                <a:gd name="connsiteX279" fmla="*/ 2616724 w 4105100"/>
                <a:gd name="connsiteY279" fmla="*/ 1232905 h 3396418"/>
                <a:gd name="connsiteX280" fmla="*/ 1488377 w 4105100"/>
                <a:gd name="connsiteY280" fmla="*/ 1232905 h 3396418"/>
                <a:gd name="connsiteX281" fmla="*/ 1424143 w 4105100"/>
                <a:gd name="connsiteY281" fmla="*/ 1297139 h 3396418"/>
                <a:gd name="connsiteX282" fmla="*/ 1424143 w 4105100"/>
                <a:gd name="connsiteY282" fmla="*/ 1515704 h 3396418"/>
                <a:gd name="connsiteX283" fmla="*/ 1488377 w 4105100"/>
                <a:gd name="connsiteY283" fmla="*/ 1579938 h 3396418"/>
                <a:gd name="connsiteX284" fmla="*/ 1631007 w 4105100"/>
                <a:gd name="connsiteY284" fmla="*/ 1579938 h 3396418"/>
                <a:gd name="connsiteX285" fmla="*/ 1695241 w 4105100"/>
                <a:gd name="connsiteY285" fmla="*/ 1515704 h 3396418"/>
                <a:gd name="connsiteX286" fmla="*/ 1695241 w 4105100"/>
                <a:gd name="connsiteY286" fmla="*/ 1297139 h 3396418"/>
                <a:gd name="connsiteX287" fmla="*/ 1631007 w 4105100"/>
                <a:gd name="connsiteY287" fmla="*/ 1232905 h 3396418"/>
                <a:gd name="connsiteX288" fmla="*/ 1158971 w 4105100"/>
                <a:gd name="connsiteY288" fmla="*/ 1232905 h 3396418"/>
                <a:gd name="connsiteX289" fmla="*/ 1094737 w 4105100"/>
                <a:gd name="connsiteY289" fmla="*/ 1297139 h 3396418"/>
                <a:gd name="connsiteX290" fmla="*/ 1094737 w 4105100"/>
                <a:gd name="connsiteY290" fmla="*/ 1515704 h 3396418"/>
                <a:gd name="connsiteX291" fmla="*/ 1158971 w 4105100"/>
                <a:gd name="connsiteY291" fmla="*/ 1579938 h 3396418"/>
                <a:gd name="connsiteX292" fmla="*/ 1301601 w 4105100"/>
                <a:gd name="connsiteY292" fmla="*/ 1579938 h 3396418"/>
                <a:gd name="connsiteX293" fmla="*/ 1365835 w 4105100"/>
                <a:gd name="connsiteY293" fmla="*/ 1515704 h 3396418"/>
                <a:gd name="connsiteX294" fmla="*/ 1365835 w 4105100"/>
                <a:gd name="connsiteY294" fmla="*/ 1297139 h 3396418"/>
                <a:gd name="connsiteX295" fmla="*/ 1301601 w 4105100"/>
                <a:gd name="connsiteY295" fmla="*/ 1232905 h 3396418"/>
                <a:gd name="connsiteX296" fmla="*/ 829566 w 4105100"/>
                <a:gd name="connsiteY296" fmla="*/ 1232905 h 3396418"/>
                <a:gd name="connsiteX297" fmla="*/ 765332 w 4105100"/>
                <a:gd name="connsiteY297" fmla="*/ 1297139 h 3396418"/>
                <a:gd name="connsiteX298" fmla="*/ 765332 w 4105100"/>
                <a:gd name="connsiteY298" fmla="*/ 1515704 h 3396418"/>
                <a:gd name="connsiteX299" fmla="*/ 829566 w 4105100"/>
                <a:gd name="connsiteY299" fmla="*/ 1579938 h 3396418"/>
                <a:gd name="connsiteX300" fmla="*/ 972196 w 4105100"/>
                <a:gd name="connsiteY300" fmla="*/ 1579938 h 3396418"/>
                <a:gd name="connsiteX301" fmla="*/ 1036430 w 4105100"/>
                <a:gd name="connsiteY301" fmla="*/ 1515704 h 3396418"/>
                <a:gd name="connsiteX302" fmla="*/ 1036430 w 4105100"/>
                <a:gd name="connsiteY302" fmla="*/ 1297139 h 3396418"/>
                <a:gd name="connsiteX303" fmla="*/ 972196 w 4105100"/>
                <a:gd name="connsiteY303" fmla="*/ 1232905 h 3396418"/>
                <a:gd name="connsiteX304" fmla="*/ 500161 w 4105100"/>
                <a:gd name="connsiteY304" fmla="*/ 1232905 h 3396418"/>
                <a:gd name="connsiteX305" fmla="*/ 435927 w 4105100"/>
                <a:gd name="connsiteY305" fmla="*/ 1297139 h 3396418"/>
                <a:gd name="connsiteX306" fmla="*/ 435927 w 4105100"/>
                <a:gd name="connsiteY306" fmla="*/ 1515704 h 3396418"/>
                <a:gd name="connsiteX307" fmla="*/ 500161 w 4105100"/>
                <a:gd name="connsiteY307" fmla="*/ 1579938 h 3396418"/>
                <a:gd name="connsiteX308" fmla="*/ 642791 w 4105100"/>
                <a:gd name="connsiteY308" fmla="*/ 1579938 h 3396418"/>
                <a:gd name="connsiteX309" fmla="*/ 707025 w 4105100"/>
                <a:gd name="connsiteY309" fmla="*/ 1515704 h 3396418"/>
                <a:gd name="connsiteX310" fmla="*/ 707025 w 4105100"/>
                <a:gd name="connsiteY310" fmla="*/ 1297139 h 3396418"/>
                <a:gd name="connsiteX311" fmla="*/ 642791 w 4105100"/>
                <a:gd name="connsiteY311" fmla="*/ 1232905 h 3396418"/>
                <a:gd name="connsiteX312" fmla="*/ 170756 w 4105100"/>
                <a:gd name="connsiteY312" fmla="*/ 1232905 h 3396418"/>
                <a:gd name="connsiteX313" fmla="*/ 106522 w 4105100"/>
                <a:gd name="connsiteY313" fmla="*/ 1297139 h 3396418"/>
                <a:gd name="connsiteX314" fmla="*/ 106522 w 4105100"/>
                <a:gd name="connsiteY314" fmla="*/ 1515704 h 3396418"/>
                <a:gd name="connsiteX315" fmla="*/ 170756 w 4105100"/>
                <a:gd name="connsiteY315" fmla="*/ 1579938 h 3396418"/>
                <a:gd name="connsiteX316" fmla="*/ 313386 w 4105100"/>
                <a:gd name="connsiteY316" fmla="*/ 1579938 h 3396418"/>
                <a:gd name="connsiteX317" fmla="*/ 377620 w 4105100"/>
                <a:gd name="connsiteY317" fmla="*/ 1515704 h 3396418"/>
                <a:gd name="connsiteX318" fmla="*/ 377620 w 4105100"/>
                <a:gd name="connsiteY318" fmla="*/ 1297139 h 3396418"/>
                <a:gd name="connsiteX319" fmla="*/ 313386 w 4105100"/>
                <a:gd name="connsiteY319" fmla="*/ 1232905 h 3396418"/>
                <a:gd name="connsiteX320" fmla="*/ 3791715 w 4105100"/>
                <a:gd name="connsiteY320" fmla="*/ 729736 h 3396418"/>
                <a:gd name="connsiteX321" fmla="*/ 3727481 w 4105100"/>
                <a:gd name="connsiteY321" fmla="*/ 793970 h 3396418"/>
                <a:gd name="connsiteX322" fmla="*/ 3727481 w 4105100"/>
                <a:gd name="connsiteY322" fmla="*/ 1012535 h 3396418"/>
                <a:gd name="connsiteX323" fmla="*/ 3791715 w 4105100"/>
                <a:gd name="connsiteY323" fmla="*/ 1076769 h 3396418"/>
                <a:gd name="connsiteX324" fmla="*/ 3934345 w 4105100"/>
                <a:gd name="connsiteY324" fmla="*/ 1076769 h 3396418"/>
                <a:gd name="connsiteX325" fmla="*/ 3998579 w 4105100"/>
                <a:gd name="connsiteY325" fmla="*/ 1012535 h 3396418"/>
                <a:gd name="connsiteX326" fmla="*/ 3998579 w 4105100"/>
                <a:gd name="connsiteY326" fmla="*/ 793970 h 3396418"/>
                <a:gd name="connsiteX327" fmla="*/ 3934345 w 4105100"/>
                <a:gd name="connsiteY327" fmla="*/ 729736 h 3396418"/>
                <a:gd name="connsiteX328" fmla="*/ 3462309 w 4105100"/>
                <a:gd name="connsiteY328" fmla="*/ 729736 h 3396418"/>
                <a:gd name="connsiteX329" fmla="*/ 3398075 w 4105100"/>
                <a:gd name="connsiteY329" fmla="*/ 793970 h 3396418"/>
                <a:gd name="connsiteX330" fmla="*/ 3398075 w 4105100"/>
                <a:gd name="connsiteY330" fmla="*/ 1012535 h 3396418"/>
                <a:gd name="connsiteX331" fmla="*/ 3462309 w 4105100"/>
                <a:gd name="connsiteY331" fmla="*/ 1076769 h 3396418"/>
                <a:gd name="connsiteX332" fmla="*/ 3604939 w 4105100"/>
                <a:gd name="connsiteY332" fmla="*/ 1076769 h 3396418"/>
                <a:gd name="connsiteX333" fmla="*/ 3669173 w 4105100"/>
                <a:gd name="connsiteY333" fmla="*/ 1012535 h 3396418"/>
                <a:gd name="connsiteX334" fmla="*/ 3669173 w 4105100"/>
                <a:gd name="connsiteY334" fmla="*/ 793970 h 3396418"/>
                <a:gd name="connsiteX335" fmla="*/ 3604939 w 4105100"/>
                <a:gd name="connsiteY335" fmla="*/ 729736 h 3396418"/>
                <a:gd name="connsiteX336" fmla="*/ 3132904 w 4105100"/>
                <a:gd name="connsiteY336" fmla="*/ 729736 h 3396418"/>
                <a:gd name="connsiteX337" fmla="*/ 3068670 w 4105100"/>
                <a:gd name="connsiteY337" fmla="*/ 793970 h 3396418"/>
                <a:gd name="connsiteX338" fmla="*/ 3068670 w 4105100"/>
                <a:gd name="connsiteY338" fmla="*/ 1012535 h 3396418"/>
                <a:gd name="connsiteX339" fmla="*/ 3132904 w 4105100"/>
                <a:gd name="connsiteY339" fmla="*/ 1076769 h 3396418"/>
                <a:gd name="connsiteX340" fmla="*/ 3275534 w 4105100"/>
                <a:gd name="connsiteY340" fmla="*/ 1076769 h 3396418"/>
                <a:gd name="connsiteX341" fmla="*/ 3339768 w 4105100"/>
                <a:gd name="connsiteY341" fmla="*/ 1012535 h 3396418"/>
                <a:gd name="connsiteX342" fmla="*/ 3339768 w 4105100"/>
                <a:gd name="connsiteY342" fmla="*/ 793970 h 3396418"/>
                <a:gd name="connsiteX343" fmla="*/ 3275534 w 4105100"/>
                <a:gd name="connsiteY343" fmla="*/ 729736 h 3396418"/>
                <a:gd name="connsiteX344" fmla="*/ 2803499 w 4105100"/>
                <a:gd name="connsiteY344" fmla="*/ 729736 h 3396418"/>
                <a:gd name="connsiteX345" fmla="*/ 2739265 w 4105100"/>
                <a:gd name="connsiteY345" fmla="*/ 793970 h 3396418"/>
                <a:gd name="connsiteX346" fmla="*/ 2739265 w 4105100"/>
                <a:gd name="connsiteY346" fmla="*/ 1012535 h 3396418"/>
                <a:gd name="connsiteX347" fmla="*/ 2803499 w 4105100"/>
                <a:gd name="connsiteY347" fmla="*/ 1076769 h 3396418"/>
                <a:gd name="connsiteX348" fmla="*/ 2946129 w 4105100"/>
                <a:gd name="connsiteY348" fmla="*/ 1076769 h 3396418"/>
                <a:gd name="connsiteX349" fmla="*/ 3010363 w 4105100"/>
                <a:gd name="connsiteY349" fmla="*/ 1012535 h 3396418"/>
                <a:gd name="connsiteX350" fmla="*/ 3010363 w 4105100"/>
                <a:gd name="connsiteY350" fmla="*/ 793970 h 3396418"/>
                <a:gd name="connsiteX351" fmla="*/ 2946129 w 4105100"/>
                <a:gd name="connsiteY351" fmla="*/ 729736 h 3396418"/>
                <a:gd name="connsiteX352" fmla="*/ 2474094 w 4105100"/>
                <a:gd name="connsiteY352" fmla="*/ 729736 h 3396418"/>
                <a:gd name="connsiteX353" fmla="*/ 2409860 w 4105100"/>
                <a:gd name="connsiteY353" fmla="*/ 793970 h 3396418"/>
                <a:gd name="connsiteX354" fmla="*/ 2409860 w 4105100"/>
                <a:gd name="connsiteY354" fmla="*/ 1012535 h 3396418"/>
                <a:gd name="connsiteX355" fmla="*/ 2474094 w 4105100"/>
                <a:gd name="connsiteY355" fmla="*/ 1076769 h 3396418"/>
                <a:gd name="connsiteX356" fmla="*/ 2616724 w 4105100"/>
                <a:gd name="connsiteY356" fmla="*/ 1076769 h 3396418"/>
                <a:gd name="connsiteX357" fmla="*/ 2680958 w 4105100"/>
                <a:gd name="connsiteY357" fmla="*/ 1012535 h 3396418"/>
                <a:gd name="connsiteX358" fmla="*/ 2680958 w 4105100"/>
                <a:gd name="connsiteY358" fmla="*/ 793970 h 3396418"/>
                <a:gd name="connsiteX359" fmla="*/ 2616724 w 4105100"/>
                <a:gd name="connsiteY359" fmla="*/ 729736 h 3396418"/>
                <a:gd name="connsiteX360" fmla="*/ 1488377 w 4105100"/>
                <a:gd name="connsiteY360" fmla="*/ 729736 h 3396418"/>
                <a:gd name="connsiteX361" fmla="*/ 1424143 w 4105100"/>
                <a:gd name="connsiteY361" fmla="*/ 793970 h 3396418"/>
                <a:gd name="connsiteX362" fmla="*/ 1424143 w 4105100"/>
                <a:gd name="connsiteY362" fmla="*/ 1012535 h 3396418"/>
                <a:gd name="connsiteX363" fmla="*/ 1488377 w 4105100"/>
                <a:gd name="connsiteY363" fmla="*/ 1076769 h 3396418"/>
                <a:gd name="connsiteX364" fmla="*/ 1631007 w 4105100"/>
                <a:gd name="connsiteY364" fmla="*/ 1076769 h 3396418"/>
                <a:gd name="connsiteX365" fmla="*/ 1695241 w 4105100"/>
                <a:gd name="connsiteY365" fmla="*/ 1012535 h 3396418"/>
                <a:gd name="connsiteX366" fmla="*/ 1695241 w 4105100"/>
                <a:gd name="connsiteY366" fmla="*/ 793970 h 3396418"/>
                <a:gd name="connsiteX367" fmla="*/ 1631007 w 4105100"/>
                <a:gd name="connsiteY367" fmla="*/ 729736 h 3396418"/>
                <a:gd name="connsiteX368" fmla="*/ 1158971 w 4105100"/>
                <a:gd name="connsiteY368" fmla="*/ 729736 h 3396418"/>
                <a:gd name="connsiteX369" fmla="*/ 1094737 w 4105100"/>
                <a:gd name="connsiteY369" fmla="*/ 793970 h 3396418"/>
                <a:gd name="connsiteX370" fmla="*/ 1094737 w 4105100"/>
                <a:gd name="connsiteY370" fmla="*/ 1012535 h 3396418"/>
                <a:gd name="connsiteX371" fmla="*/ 1158971 w 4105100"/>
                <a:gd name="connsiteY371" fmla="*/ 1076769 h 3396418"/>
                <a:gd name="connsiteX372" fmla="*/ 1301601 w 4105100"/>
                <a:gd name="connsiteY372" fmla="*/ 1076769 h 3396418"/>
                <a:gd name="connsiteX373" fmla="*/ 1365835 w 4105100"/>
                <a:gd name="connsiteY373" fmla="*/ 1012535 h 3396418"/>
                <a:gd name="connsiteX374" fmla="*/ 1365835 w 4105100"/>
                <a:gd name="connsiteY374" fmla="*/ 793970 h 3396418"/>
                <a:gd name="connsiteX375" fmla="*/ 1301601 w 4105100"/>
                <a:gd name="connsiteY375" fmla="*/ 729736 h 3396418"/>
                <a:gd name="connsiteX376" fmla="*/ 829566 w 4105100"/>
                <a:gd name="connsiteY376" fmla="*/ 729736 h 3396418"/>
                <a:gd name="connsiteX377" fmla="*/ 765332 w 4105100"/>
                <a:gd name="connsiteY377" fmla="*/ 793970 h 3396418"/>
                <a:gd name="connsiteX378" fmla="*/ 765332 w 4105100"/>
                <a:gd name="connsiteY378" fmla="*/ 1012535 h 3396418"/>
                <a:gd name="connsiteX379" fmla="*/ 829566 w 4105100"/>
                <a:gd name="connsiteY379" fmla="*/ 1076769 h 3396418"/>
                <a:gd name="connsiteX380" fmla="*/ 972196 w 4105100"/>
                <a:gd name="connsiteY380" fmla="*/ 1076769 h 3396418"/>
                <a:gd name="connsiteX381" fmla="*/ 1036430 w 4105100"/>
                <a:gd name="connsiteY381" fmla="*/ 1012535 h 3396418"/>
                <a:gd name="connsiteX382" fmla="*/ 1036430 w 4105100"/>
                <a:gd name="connsiteY382" fmla="*/ 793970 h 3396418"/>
                <a:gd name="connsiteX383" fmla="*/ 972196 w 4105100"/>
                <a:gd name="connsiteY383" fmla="*/ 729736 h 3396418"/>
                <a:gd name="connsiteX384" fmla="*/ 500161 w 4105100"/>
                <a:gd name="connsiteY384" fmla="*/ 729736 h 3396418"/>
                <a:gd name="connsiteX385" fmla="*/ 435927 w 4105100"/>
                <a:gd name="connsiteY385" fmla="*/ 793970 h 3396418"/>
                <a:gd name="connsiteX386" fmla="*/ 435927 w 4105100"/>
                <a:gd name="connsiteY386" fmla="*/ 1012535 h 3396418"/>
                <a:gd name="connsiteX387" fmla="*/ 500161 w 4105100"/>
                <a:gd name="connsiteY387" fmla="*/ 1076769 h 3396418"/>
                <a:gd name="connsiteX388" fmla="*/ 642791 w 4105100"/>
                <a:gd name="connsiteY388" fmla="*/ 1076769 h 3396418"/>
                <a:gd name="connsiteX389" fmla="*/ 707025 w 4105100"/>
                <a:gd name="connsiteY389" fmla="*/ 1012535 h 3396418"/>
                <a:gd name="connsiteX390" fmla="*/ 707025 w 4105100"/>
                <a:gd name="connsiteY390" fmla="*/ 793970 h 3396418"/>
                <a:gd name="connsiteX391" fmla="*/ 642791 w 4105100"/>
                <a:gd name="connsiteY391" fmla="*/ 729736 h 3396418"/>
                <a:gd name="connsiteX392" fmla="*/ 170756 w 4105100"/>
                <a:gd name="connsiteY392" fmla="*/ 729736 h 3396418"/>
                <a:gd name="connsiteX393" fmla="*/ 106522 w 4105100"/>
                <a:gd name="connsiteY393" fmla="*/ 793970 h 3396418"/>
                <a:gd name="connsiteX394" fmla="*/ 106522 w 4105100"/>
                <a:gd name="connsiteY394" fmla="*/ 1012535 h 3396418"/>
                <a:gd name="connsiteX395" fmla="*/ 170756 w 4105100"/>
                <a:gd name="connsiteY395" fmla="*/ 1076769 h 3396418"/>
                <a:gd name="connsiteX396" fmla="*/ 313386 w 4105100"/>
                <a:gd name="connsiteY396" fmla="*/ 1076769 h 3396418"/>
                <a:gd name="connsiteX397" fmla="*/ 377620 w 4105100"/>
                <a:gd name="connsiteY397" fmla="*/ 1012535 h 3396418"/>
                <a:gd name="connsiteX398" fmla="*/ 377620 w 4105100"/>
                <a:gd name="connsiteY398" fmla="*/ 793970 h 3396418"/>
                <a:gd name="connsiteX399" fmla="*/ 313386 w 4105100"/>
                <a:gd name="connsiteY399" fmla="*/ 729736 h 3396418"/>
                <a:gd name="connsiteX400" fmla="*/ 3791715 w 4105100"/>
                <a:gd name="connsiteY400" fmla="*/ 226567 h 3396418"/>
                <a:gd name="connsiteX401" fmla="*/ 3727481 w 4105100"/>
                <a:gd name="connsiteY401" fmla="*/ 290801 h 3396418"/>
                <a:gd name="connsiteX402" fmla="*/ 3727481 w 4105100"/>
                <a:gd name="connsiteY402" fmla="*/ 509366 h 3396418"/>
                <a:gd name="connsiteX403" fmla="*/ 3791715 w 4105100"/>
                <a:gd name="connsiteY403" fmla="*/ 573600 h 3396418"/>
                <a:gd name="connsiteX404" fmla="*/ 3934345 w 4105100"/>
                <a:gd name="connsiteY404" fmla="*/ 573600 h 3396418"/>
                <a:gd name="connsiteX405" fmla="*/ 3998579 w 4105100"/>
                <a:gd name="connsiteY405" fmla="*/ 509366 h 3396418"/>
                <a:gd name="connsiteX406" fmla="*/ 3998579 w 4105100"/>
                <a:gd name="connsiteY406" fmla="*/ 290801 h 3396418"/>
                <a:gd name="connsiteX407" fmla="*/ 3934345 w 4105100"/>
                <a:gd name="connsiteY407" fmla="*/ 226567 h 3396418"/>
                <a:gd name="connsiteX408" fmla="*/ 3462309 w 4105100"/>
                <a:gd name="connsiteY408" fmla="*/ 226567 h 3396418"/>
                <a:gd name="connsiteX409" fmla="*/ 3398075 w 4105100"/>
                <a:gd name="connsiteY409" fmla="*/ 290801 h 3396418"/>
                <a:gd name="connsiteX410" fmla="*/ 3398075 w 4105100"/>
                <a:gd name="connsiteY410" fmla="*/ 509366 h 3396418"/>
                <a:gd name="connsiteX411" fmla="*/ 3462309 w 4105100"/>
                <a:gd name="connsiteY411" fmla="*/ 573600 h 3396418"/>
                <a:gd name="connsiteX412" fmla="*/ 3604939 w 4105100"/>
                <a:gd name="connsiteY412" fmla="*/ 573600 h 3396418"/>
                <a:gd name="connsiteX413" fmla="*/ 3669173 w 4105100"/>
                <a:gd name="connsiteY413" fmla="*/ 509366 h 3396418"/>
                <a:gd name="connsiteX414" fmla="*/ 3669173 w 4105100"/>
                <a:gd name="connsiteY414" fmla="*/ 290801 h 3396418"/>
                <a:gd name="connsiteX415" fmla="*/ 3604939 w 4105100"/>
                <a:gd name="connsiteY415" fmla="*/ 226567 h 3396418"/>
                <a:gd name="connsiteX416" fmla="*/ 3132904 w 4105100"/>
                <a:gd name="connsiteY416" fmla="*/ 226567 h 3396418"/>
                <a:gd name="connsiteX417" fmla="*/ 3068670 w 4105100"/>
                <a:gd name="connsiteY417" fmla="*/ 290801 h 3396418"/>
                <a:gd name="connsiteX418" fmla="*/ 3068670 w 4105100"/>
                <a:gd name="connsiteY418" fmla="*/ 509366 h 3396418"/>
                <a:gd name="connsiteX419" fmla="*/ 3132904 w 4105100"/>
                <a:gd name="connsiteY419" fmla="*/ 573600 h 3396418"/>
                <a:gd name="connsiteX420" fmla="*/ 3275534 w 4105100"/>
                <a:gd name="connsiteY420" fmla="*/ 573600 h 3396418"/>
                <a:gd name="connsiteX421" fmla="*/ 3339768 w 4105100"/>
                <a:gd name="connsiteY421" fmla="*/ 509366 h 3396418"/>
                <a:gd name="connsiteX422" fmla="*/ 3339768 w 4105100"/>
                <a:gd name="connsiteY422" fmla="*/ 290801 h 3396418"/>
                <a:gd name="connsiteX423" fmla="*/ 3275534 w 4105100"/>
                <a:gd name="connsiteY423" fmla="*/ 226567 h 3396418"/>
                <a:gd name="connsiteX424" fmla="*/ 2803499 w 4105100"/>
                <a:gd name="connsiteY424" fmla="*/ 226567 h 3396418"/>
                <a:gd name="connsiteX425" fmla="*/ 2739265 w 4105100"/>
                <a:gd name="connsiteY425" fmla="*/ 290801 h 3396418"/>
                <a:gd name="connsiteX426" fmla="*/ 2739265 w 4105100"/>
                <a:gd name="connsiteY426" fmla="*/ 509366 h 3396418"/>
                <a:gd name="connsiteX427" fmla="*/ 2803499 w 4105100"/>
                <a:gd name="connsiteY427" fmla="*/ 573600 h 3396418"/>
                <a:gd name="connsiteX428" fmla="*/ 2946129 w 4105100"/>
                <a:gd name="connsiteY428" fmla="*/ 573600 h 3396418"/>
                <a:gd name="connsiteX429" fmla="*/ 3010363 w 4105100"/>
                <a:gd name="connsiteY429" fmla="*/ 509366 h 3396418"/>
                <a:gd name="connsiteX430" fmla="*/ 3010363 w 4105100"/>
                <a:gd name="connsiteY430" fmla="*/ 290801 h 3396418"/>
                <a:gd name="connsiteX431" fmla="*/ 2946129 w 4105100"/>
                <a:gd name="connsiteY431" fmla="*/ 226567 h 3396418"/>
                <a:gd name="connsiteX432" fmla="*/ 2474094 w 4105100"/>
                <a:gd name="connsiteY432" fmla="*/ 226567 h 3396418"/>
                <a:gd name="connsiteX433" fmla="*/ 2409860 w 4105100"/>
                <a:gd name="connsiteY433" fmla="*/ 290801 h 3396418"/>
                <a:gd name="connsiteX434" fmla="*/ 2409860 w 4105100"/>
                <a:gd name="connsiteY434" fmla="*/ 509366 h 3396418"/>
                <a:gd name="connsiteX435" fmla="*/ 2474094 w 4105100"/>
                <a:gd name="connsiteY435" fmla="*/ 573600 h 3396418"/>
                <a:gd name="connsiteX436" fmla="*/ 2616724 w 4105100"/>
                <a:gd name="connsiteY436" fmla="*/ 573600 h 3396418"/>
                <a:gd name="connsiteX437" fmla="*/ 2680958 w 4105100"/>
                <a:gd name="connsiteY437" fmla="*/ 509366 h 3396418"/>
                <a:gd name="connsiteX438" fmla="*/ 2680958 w 4105100"/>
                <a:gd name="connsiteY438" fmla="*/ 290801 h 3396418"/>
                <a:gd name="connsiteX439" fmla="*/ 2616724 w 4105100"/>
                <a:gd name="connsiteY439" fmla="*/ 226567 h 3396418"/>
                <a:gd name="connsiteX440" fmla="*/ 1488377 w 4105100"/>
                <a:gd name="connsiteY440" fmla="*/ 226567 h 3396418"/>
                <a:gd name="connsiteX441" fmla="*/ 1424143 w 4105100"/>
                <a:gd name="connsiteY441" fmla="*/ 290801 h 3396418"/>
                <a:gd name="connsiteX442" fmla="*/ 1424143 w 4105100"/>
                <a:gd name="connsiteY442" fmla="*/ 509366 h 3396418"/>
                <a:gd name="connsiteX443" fmla="*/ 1488377 w 4105100"/>
                <a:gd name="connsiteY443" fmla="*/ 573600 h 3396418"/>
                <a:gd name="connsiteX444" fmla="*/ 1631007 w 4105100"/>
                <a:gd name="connsiteY444" fmla="*/ 573600 h 3396418"/>
                <a:gd name="connsiteX445" fmla="*/ 1695241 w 4105100"/>
                <a:gd name="connsiteY445" fmla="*/ 509366 h 3396418"/>
                <a:gd name="connsiteX446" fmla="*/ 1695241 w 4105100"/>
                <a:gd name="connsiteY446" fmla="*/ 290801 h 3396418"/>
                <a:gd name="connsiteX447" fmla="*/ 1631007 w 4105100"/>
                <a:gd name="connsiteY447" fmla="*/ 226567 h 3396418"/>
                <a:gd name="connsiteX448" fmla="*/ 1158971 w 4105100"/>
                <a:gd name="connsiteY448" fmla="*/ 226567 h 3396418"/>
                <a:gd name="connsiteX449" fmla="*/ 1094737 w 4105100"/>
                <a:gd name="connsiteY449" fmla="*/ 290801 h 3396418"/>
                <a:gd name="connsiteX450" fmla="*/ 1094737 w 4105100"/>
                <a:gd name="connsiteY450" fmla="*/ 509366 h 3396418"/>
                <a:gd name="connsiteX451" fmla="*/ 1158971 w 4105100"/>
                <a:gd name="connsiteY451" fmla="*/ 573600 h 3396418"/>
                <a:gd name="connsiteX452" fmla="*/ 1301601 w 4105100"/>
                <a:gd name="connsiteY452" fmla="*/ 573600 h 3396418"/>
                <a:gd name="connsiteX453" fmla="*/ 1365835 w 4105100"/>
                <a:gd name="connsiteY453" fmla="*/ 509366 h 3396418"/>
                <a:gd name="connsiteX454" fmla="*/ 1365835 w 4105100"/>
                <a:gd name="connsiteY454" fmla="*/ 290801 h 3396418"/>
                <a:gd name="connsiteX455" fmla="*/ 1301601 w 4105100"/>
                <a:gd name="connsiteY455" fmla="*/ 226567 h 3396418"/>
                <a:gd name="connsiteX456" fmla="*/ 829566 w 4105100"/>
                <a:gd name="connsiteY456" fmla="*/ 226567 h 3396418"/>
                <a:gd name="connsiteX457" fmla="*/ 765332 w 4105100"/>
                <a:gd name="connsiteY457" fmla="*/ 290801 h 3396418"/>
                <a:gd name="connsiteX458" fmla="*/ 765332 w 4105100"/>
                <a:gd name="connsiteY458" fmla="*/ 509366 h 3396418"/>
                <a:gd name="connsiteX459" fmla="*/ 829566 w 4105100"/>
                <a:gd name="connsiteY459" fmla="*/ 573600 h 3396418"/>
                <a:gd name="connsiteX460" fmla="*/ 972196 w 4105100"/>
                <a:gd name="connsiteY460" fmla="*/ 573600 h 3396418"/>
                <a:gd name="connsiteX461" fmla="*/ 1036430 w 4105100"/>
                <a:gd name="connsiteY461" fmla="*/ 509366 h 3396418"/>
                <a:gd name="connsiteX462" fmla="*/ 1036430 w 4105100"/>
                <a:gd name="connsiteY462" fmla="*/ 290801 h 3396418"/>
                <a:gd name="connsiteX463" fmla="*/ 972196 w 4105100"/>
                <a:gd name="connsiteY463" fmla="*/ 226567 h 3396418"/>
                <a:gd name="connsiteX464" fmla="*/ 500161 w 4105100"/>
                <a:gd name="connsiteY464" fmla="*/ 226567 h 3396418"/>
                <a:gd name="connsiteX465" fmla="*/ 435927 w 4105100"/>
                <a:gd name="connsiteY465" fmla="*/ 290801 h 3396418"/>
                <a:gd name="connsiteX466" fmla="*/ 435927 w 4105100"/>
                <a:gd name="connsiteY466" fmla="*/ 509366 h 3396418"/>
                <a:gd name="connsiteX467" fmla="*/ 500161 w 4105100"/>
                <a:gd name="connsiteY467" fmla="*/ 573600 h 3396418"/>
                <a:gd name="connsiteX468" fmla="*/ 642791 w 4105100"/>
                <a:gd name="connsiteY468" fmla="*/ 573600 h 3396418"/>
                <a:gd name="connsiteX469" fmla="*/ 707025 w 4105100"/>
                <a:gd name="connsiteY469" fmla="*/ 509366 h 3396418"/>
                <a:gd name="connsiteX470" fmla="*/ 707025 w 4105100"/>
                <a:gd name="connsiteY470" fmla="*/ 290801 h 3396418"/>
                <a:gd name="connsiteX471" fmla="*/ 642791 w 4105100"/>
                <a:gd name="connsiteY471" fmla="*/ 226567 h 3396418"/>
                <a:gd name="connsiteX472" fmla="*/ 170756 w 4105100"/>
                <a:gd name="connsiteY472" fmla="*/ 226567 h 3396418"/>
                <a:gd name="connsiteX473" fmla="*/ 106522 w 4105100"/>
                <a:gd name="connsiteY473" fmla="*/ 290801 h 3396418"/>
                <a:gd name="connsiteX474" fmla="*/ 106522 w 4105100"/>
                <a:gd name="connsiteY474" fmla="*/ 509366 h 3396418"/>
                <a:gd name="connsiteX475" fmla="*/ 170756 w 4105100"/>
                <a:gd name="connsiteY475" fmla="*/ 573600 h 3396418"/>
                <a:gd name="connsiteX476" fmla="*/ 313386 w 4105100"/>
                <a:gd name="connsiteY476" fmla="*/ 573600 h 3396418"/>
                <a:gd name="connsiteX477" fmla="*/ 377620 w 4105100"/>
                <a:gd name="connsiteY477" fmla="*/ 509366 h 3396418"/>
                <a:gd name="connsiteX478" fmla="*/ 377620 w 4105100"/>
                <a:gd name="connsiteY478" fmla="*/ 290801 h 3396418"/>
                <a:gd name="connsiteX479" fmla="*/ 313386 w 4105100"/>
                <a:gd name="connsiteY479" fmla="*/ 226567 h 3396418"/>
                <a:gd name="connsiteX480" fmla="*/ 130448 w 4105100"/>
                <a:gd name="connsiteY480" fmla="*/ 0 h 3396418"/>
                <a:gd name="connsiteX481" fmla="*/ 1671314 w 4105100"/>
                <a:gd name="connsiteY481" fmla="*/ 0 h 3396418"/>
                <a:gd name="connsiteX482" fmla="*/ 1801762 w 4105100"/>
                <a:gd name="connsiteY482" fmla="*/ 130448 h 3396418"/>
                <a:gd name="connsiteX483" fmla="*/ 1801762 w 4105100"/>
                <a:gd name="connsiteY483" fmla="*/ 780108 h 3396418"/>
                <a:gd name="connsiteX484" fmla="*/ 2303338 w 4105100"/>
                <a:gd name="connsiteY484" fmla="*/ 780108 h 3396418"/>
                <a:gd name="connsiteX485" fmla="*/ 2303338 w 4105100"/>
                <a:gd name="connsiteY485" fmla="*/ 130448 h 3396418"/>
                <a:gd name="connsiteX486" fmla="*/ 2433786 w 4105100"/>
                <a:gd name="connsiteY486" fmla="*/ 0 h 3396418"/>
                <a:gd name="connsiteX487" fmla="*/ 3974652 w 4105100"/>
                <a:gd name="connsiteY487" fmla="*/ 0 h 3396418"/>
                <a:gd name="connsiteX488" fmla="*/ 4105100 w 4105100"/>
                <a:gd name="connsiteY488" fmla="*/ 130448 h 3396418"/>
                <a:gd name="connsiteX489" fmla="*/ 4105100 w 4105100"/>
                <a:gd name="connsiteY489" fmla="*/ 3396418 h 3396418"/>
                <a:gd name="connsiteX490" fmla="*/ 2303338 w 4105100"/>
                <a:gd name="connsiteY490" fmla="*/ 3396418 h 3396418"/>
                <a:gd name="connsiteX491" fmla="*/ 2303338 w 4105100"/>
                <a:gd name="connsiteY491" fmla="*/ 1245413 h 3396418"/>
                <a:gd name="connsiteX492" fmla="*/ 1801762 w 4105100"/>
                <a:gd name="connsiteY492" fmla="*/ 1245413 h 3396418"/>
                <a:gd name="connsiteX493" fmla="*/ 1801762 w 4105100"/>
                <a:gd name="connsiteY493" fmla="*/ 3396418 h 3396418"/>
                <a:gd name="connsiteX494" fmla="*/ 0 w 4105100"/>
                <a:gd name="connsiteY494" fmla="*/ 3396418 h 3396418"/>
                <a:gd name="connsiteX495" fmla="*/ 0 w 4105100"/>
                <a:gd name="connsiteY495" fmla="*/ 130448 h 3396418"/>
                <a:gd name="connsiteX496" fmla="*/ 130448 w 4105100"/>
                <a:gd name="connsiteY496" fmla="*/ 0 h 3396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</a:cxnLst>
              <a:rect l="l" t="t" r="r" b="b"/>
              <a:pathLst>
                <a:path w="4105100" h="3396418">
                  <a:moveTo>
                    <a:pt x="3791715" y="2742414"/>
                  </a:moveTo>
                  <a:cubicBezTo>
                    <a:pt x="3756240" y="2742414"/>
                    <a:pt x="3727481" y="2771173"/>
                    <a:pt x="3727481" y="2806648"/>
                  </a:cubicBezTo>
                  <a:lnTo>
                    <a:pt x="3727481" y="3025213"/>
                  </a:lnTo>
                  <a:cubicBezTo>
                    <a:pt x="3727481" y="3060688"/>
                    <a:pt x="3756240" y="3089447"/>
                    <a:pt x="3791715" y="3089447"/>
                  </a:cubicBezTo>
                  <a:lnTo>
                    <a:pt x="3934345" y="3089447"/>
                  </a:lnTo>
                  <a:cubicBezTo>
                    <a:pt x="3969820" y="3089447"/>
                    <a:pt x="3998579" y="3060688"/>
                    <a:pt x="3998579" y="3025213"/>
                  </a:cubicBezTo>
                  <a:lnTo>
                    <a:pt x="3998579" y="2806648"/>
                  </a:lnTo>
                  <a:cubicBezTo>
                    <a:pt x="3998579" y="2771173"/>
                    <a:pt x="3969820" y="2742414"/>
                    <a:pt x="3934345" y="2742414"/>
                  </a:cubicBezTo>
                  <a:close/>
                  <a:moveTo>
                    <a:pt x="3462309" y="2742414"/>
                  </a:moveTo>
                  <a:cubicBezTo>
                    <a:pt x="3426834" y="2742414"/>
                    <a:pt x="3398075" y="2771173"/>
                    <a:pt x="3398075" y="2806648"/>
                  </a:cubicBezTo>
                  <a:lnTo>
                    <a:pt x="3398075" y="3025213"/>
                  </a:lnTo>
                  <a:cubicBezTo>
                    <a:pt x="3398075" y="3060688"/>
                    <a:pt x="3426834" y="3089447"/>
                    <a:pt x="3462309" y="3089447"/>
                  </a:cubicBezTo>
                  <a:lnTo>
                    <a:pt x="3604939" y="3089447"/>
                  </a:lnTo>
                  <a:cubicBezTo>
                    <a:pt x="3640414" y="3089447"/>
                    <a:pt x="3669173" y="3060688"/>
                    <a:pt x="3669173" y="3025213"/>
                  </a:cubicBezTo>
                  <a:lnTo>
                    <a:pt x="3669173" y="2806648"/>
                  </a:lnTo>
                  <a:cubicBezTo>
                    <a:pt x="3669173" y="2771173"/>
                    <a:pt x="3640414" y="2742414"/>
                    <a:pt x="3604939" y="2742414"/>
                  </a:cubicBezTo>
                  <a:close/>
                  <a:moveTo>
                    <a:pt x="3132904" y="2742414"/>
                  </a:moveTo>
                  <a:cubicBezTo>
                    <a:pt x="3097429" y="2742414"/>
                    <a:pt x="3068670" y="2771173"/>
                    <a:pt x="3068670" y="2806648"/>
                  </a:cubicBezTo>
                  <a:lnTo>
                    <a:pt x="3068670" y="3025213"/>
                  </a:lnTo>
                  <a:cubicBezTo>
                    <a:pt x="3068670" y="3060688"/>
                    <a:pt x="3097429" y="3089447"/>
                    <a:pt x="3132904" y="3089447"/>
                  </a:cubicBezTo>
                  <a:lnTo>
                    <a:pt x="3275534" y="3089447"/>
                  </a:lnTo>
                  <a:cubicBezTo>
                    <a:pt x="3311009" y="3089447"/>
                    <a:pt x="3339768" y="3060688"/>
                    <a:pt x="3339768" y="3025213"/>
                  </a:cubicBezTo>
                  <a:lnTo>
                    <a:pt x="3339768" y="2806648"/>
                  </a:lnTo>
                  <a:cubicBezTo>
                    <a:pt x="3339768" y="2771173"/>
                    <a:pt x="3311009" y="2742414"/>
                    <a:pt x="3275534" y="2742414"/>
                  </a:cubicBezTo>
                  <a:close/>
                  <a:moveTo>
                    <a:pt x="2803499" y="2742414"/>
                  </a:moveTo>
                  <a:cubicBezTo>
                    <a:pt x="2768024" y="2742414"/>
                    <a:pt x="2739265" y="2771173"/>
                    <a:pt x="2739265" y="2806648"/>
                  </a:cubicBezTo>
                  <a:lnTo>
                    <a:pt x="2739265" y="3025213"/>
                  </a:lnTo>
                  <a:cubicBezTo>
                    <a:pt x="2739265" y="3060688"/>
                    <a:pt x="2768024" y="3089447"/>
                    <a:pt x="2803499" y="3089447"/>
                  </a:cubicBezTo>
                  <a:lnTo>
                    <a:pt x="2946129" y="3089447"/>
                  </a:lnTo>
                  <a:cubicBezTo>
                    <a:pt x="2981604" y="3089447"/>
                    <a:pt x="3010363" y="3060688"/>
                    <a:pt x="3010363" y="3025213"/>
                  </a:cubicBezTo>
                  <a:lnTo>
                    <a:pt x="3010363" y="2806648"/>
                  </a:lnTo>
                  <a:cubicBezTo>
                    <a:pt x="3010363" y="2771173"/>
                    <a:pt x="2981604" y="2742414"/>
                    <a:pt x="2946129" y="2742414"/>
                  </a:cubicBezTo>
                  <a:close/>
                  <a:moveTo>
                    <a:pt x="2474094" y="2742414"/>
                  </a:moveTo>
                  <a:cubicBezTo>
                    <a:pt x="2438619" y="2742414"/>
                    <a:pt x="2409860" y="2771173"/>
                    <a:pt x="2409860" y="2806648"/>
                  </a:cubicBezTo>
                  <a:lnTo>
                    <a:pt x="2409860" y="3025213"/>
                  </a:lnTo>
                  <a:cubicBezTo>
                    <a:pt x="2409860" y="3060688"/>
                    <a:pt x="2438619" y="3089447"/>
                    <a:pt x="2474094" y="3089447"/>
                  </a:cubicBezTo>
                  <a:lnTo>
                    <a:pt x="2616724" y="3089447"/>
                  </a:lnTo>
                  <a:cubicBezTo>
                    <a:pt x="2652199" y="3089447"/>
                    <a:pt x="2680958" y="3060688"/>
                    <a:pt x="2680958" y="3025213"/>
                  </a:cubicBezTo>
                  <a:lnTo>
                    <a:pt x="2680958" y="2806648"/>
                  </a:lnTo>
                  <a:cubicBezTo>
                    <a:pt x="2680958" y="2771173"/>
                    <a:pt x="2652199" y="2742414"/>
                    <a:pt x="2616724" y="2742414"/>
                  </a:cubicBezTo>
                  <a:close/>
                  <a:moveTo>
                    <a:pt x="1488377" y="2742414"/>
                  </a:moveTo>
                  <a:cubicBezTo>
                    <a:pt x="1452902" y="2742414"/>
                    <a:pt x="1424143" y="2771173"/>
                    <a:pt x="1424143" y="2806648"/>
                  </a:cubicBezTo>
                  <a:lnTo>
                    <a:pt x="1424143" y="3025213"/>
                  </a:lnTo>
                  <a:cubicBezTo>
                    <a:pt x="1424143" y="3060688"/>
                    <a:pt x="1452902" y="3089447"/>
                    <a:pt x="1488377" y="3089447"/>
                  </a:cubicBezTo>
                  <a:lnTo>
                    <a:pt x="1631007" y="3089447"/>
                  </a:lnTo>
                  <a:cubicBezTo>
                    <a:pt x="1666482" y="3089447"/>
                    <a:pt x="1695241" y="3060688"/>
                    <a:pt x="1695241" y="3025213"/>
                  </a:cubicBezTo>
                  <a:lnTo>
                    <a:pt x="1695241" y="2806648"/>
                  </a:lnTo>
                  <a:cubicBezTo>
                    <a:pt x="1695241" y="2771173"/>
                    <a:pt x="1666482" y="2742414"/>
                    <a:pt x="1631007" y="2742414"/>
                  </a:cubicBezTo>
                  <a:close/>
                  <a:moveTo>
                    <a:pt x="1158971" y="2742414"/>
                  </a:moveTo>
                  <a:cubicBezTo>
                    <a:pt x="1123496" y="2742414"/>
                    <a:pt x="1094737" y="2771173"/>
                    <a:pt x="1094737" y="2806648"/>
                  </a:cubicBezTo>
                  <a:lnTo>
                    <a:pt x="1094737" y="3025213"/>
                  </a:lnTo>
                  <a:cubicBezTo>
                    <a:pt x="1094737" y="3060688"/>
                    <a:pt x="1123496" y="3089447"/>
                    <a:pt x="1158971" y="3089447"/>
                  </a:cubicBezTo>
                  <a:lnTo>
                    <a:pt x="1301601" y="3089447"/>
                  </a:lnTo>
                  <a:cubicBezTo>
                    <a:pt x="1337076" y="3089447"/>
                    <a:pt x="1365835" y="3060688"/>
                    <a:pt x="1365835" y="3025213"/>
                  </a:cubicBezTo>
                  <a:lnTo>
                    <a:pt x="1365835" y="2806648"/>
                  </a:lnTo>
                  <a:cubicBezTo>
                    <a:pt x="1365835" y="2771173"/>
                    <a:pt x="1337076" y="2742414"/>
                    <a:pt x="1301601" y="2742414"/>
                  </a:cubicBezTo>
                  <a:close/>
                  <a:moveTo>
                    <a:pt x="829566" y="2742414"/>
                  </a:moveTo>
                  <a:cubicBezTo>
                    <a:pt x="794091" y="2742414"/>
                    <a:pt x="765332" y="2771173"/>
                    <a:pt x="765332" y="2806648"/>
                  </a:cubicBezTo>
                  <a:lnTo>
                    <a:pt x="765332" y="3025213"/>
                  </a:lnTo>
                  <a:cubicBezTo>
                    <a:pt x="765332" y="3060688"/>
                    <a:pt x="794091" y="3089447"/>
                    <a:pt x="829566" y="3089447"/>
                  </a:cubicBezTo>
                  <a:lnTo>
                    <a:pt x="972196" y="3089447"/>
                  </a:lnTo>
                  <a:cubicBezTo>
                    <a:pt x="1007671" y="3089447"/>
                    <a:pt x="1036430" y="3060688"/>
                    <a:pt x="1036430" y="3025213"/>
                  </a:cubicBezTo>
                  <a:lnTo>
                    <a:pt x="1036430" y="2806648"/>
                  </a:lnTo>
                  <a:cubicBezTo>
                    <a:pt x="1036430" y="2771173"/>
                    <a:pt x="1007671" y="2742414"/>
                    <a:pt x="972196" y="2742414"/>
                  </a:cubicBezTo>
                  <a:close/>
                  <a:moveTo>
                    <a:pt x="500161" y="2742414"/>
                  </a:moveTo>
                  <a:cubicBezTo>
                    <a:pt x="464686" y="2742414"/>
                    <a:pt x="435927" y="2771173"/>
                    <a:pt x="435927" y="2806648"/>
                  </a:cubicBezTo>
                  <a:lnTo>
                    <a:pt x="435927" y="3025213"/>
                  </a:lnTo>
                  <a:cubicBezTo>
                    <a:pt x="435927" y="3060688"/>
                    <a:pt x="464686" y="3089447"/>
                    <a:pt x="500161" y="3089447"/>
                  </a:cubicBezTo>
                  <a:lnTo>
                    <a:pt x="642791" y="3089447"/>
                  </a:lnTo>
                  <a:cubicBezTo>
                    <a:pt x="678266" y="3089447"/>
                    <a:pt x="707025" y="3060688"/>
                    <a:pt x="707025" y="3025213"/>
                  </a:cubicBezTo>
                  <a:lnTo>
                    <a:pt x="707025" y="2806648"/>
                  </a:lnTo>
                  <a:cubicBezTo>
                    <a:pt x="707025" y="2771173"/>
                    <a:pt x="678266" y="2742414"/>
                    <a:pt x="642791" y="2742414"/>
                  </a:cubicBezTo>
                  <a:close/>
                  <a:moveTo>
                    <a:pt x="170756" y="2742414"/>
                  </a:moveTo>
                  <a:cubicBezTo>
                    <a:pt x="135281" y="2742414"/>
                    <a:pt x="106522" y="2771173"/>
                    <a:pt x="106522" y="2806648"/>
                  </a:cubicBezTo>
                  <a:lnTo>
                    <a:pt x="106522" y="3025213"/>
                  </a:lnTo>
                  <a:cubicBezTo>
                    <a:pt x="106522" y="3060688"/>
                    <a:pt x="135281" y="3089447"/>
                    <a:pt x="170756" y="3089447"/>
                  </a:cubicBezTo>
                  <a:lnTo>
                    <a:pt x="313386" y="3089447"/>
                  </a:lnTo>
                  <a:cubicBezTo>
                    <a:pt x="348861" y="3089447"/>
                    <a:pt x="377620" y="3060688"/>
                    <a:pt x="377620" y="3025213"/>
                  </a:cubicBezTo>
                  <a:lnTo>
                    <a:pt x="377620" y="2806648"/>
                  </a:lnTo>
                  <a:cubicBezTo>
                    <a:pt x="377620" y="2771173"/>
                    <a:pt x="348861" y="2742414"/>
                    <a:pt x="313386" y="2742414"/>
                  </a:cubicBezTo>
                  <a:close/>
                  <a:moveTo>
                    <a:pt x="3791715" y="2239243"/>
                  </a:moveTo>
                  <a:cubicBezTo>
                    <a:pt x="3756240" y="2239243"/>
                    <a:pt x="3727481" y="2268002"/>
                    <a:pt x="3727481" y="2303477"/>
                  </a:cubicBezTo>
                  <a:lnTo>
                    <a:pt x="3727481" y="2522042"/>
                  </a:lnTo>
                  <a:cubicBezTo>
                    <a:pt x="3727481" y="2557517"/>
                    <a:pt x="3756240" y="2586276"/>
                    <a:pt x="3791715" y="2586276"/>
                  </a:cubicBezTo>
                  <a:lnTo>
                    <a:pt x="3934345" y="2586276"/>
                  </a:lnTo>
                  <a:cubicBezTo>
                    <a:pt x="3969820" y="2586276"/>
                    <a:pt x="3998579" y="2557517"/>
                    <a:pt x="3998579" y="2522042"/>
                  </a:cubicBezTo>
                  <a:lnTo>
                    <a:pt x="3998579" y="2303477"/>
                  </a:lnTo>
                  <a:cubicBezTo>
                    <a:pt x="3998579" y="2268002"/>
                    <a:pt x="3969820" y="2239243"/>
                    <a:pt x="3934345" y="2239243"/>
                  </a:cubicBezTo>
                  <a:close/>
                  <a:moveTo>
                    <a:pt x="3462309" y="2239243"/>
                  </a:moveTo>
                  <a:cubicBezTo>
                    <a:pt x="3426834" y="2239243"/>
                    <a:pt x="3398075" y="2268002"/>
                    <a:pt x="3398075" y="2303477"/>
                  </a:cubicBezTo>
                  <a:lnTo>
                    <a:pt x="3398075" y="2522042"/>
                  </a:lnTo>
                  <a:cubicBezTo>
                    <a:pt x="3398075" y="2557517"/>
                    <a:pt x="3426834" y="2586276"/>
                    <a:pt x="3462309" y="2586276"/>
                  </a:cubicBezTo>
                  <a:lnTo>
                    <a:pt x="3604939" y="2586276"/>
                  </a:lnTo>
                  <a:cubicBezTo>
                    <a:pt x="3640414" y="2586276"/>
                    <a:pt x="3669173" y="2557517"/>
                    <a:pt x="3669173" y="2522042"/>
                  </a:cubicBezTo>
                  <a:lnTo>
                    <a:pt x="3669173" y="2303477"/>
                  </a:lnTo>
                  <a:cubicBezTo>
                    <a:pt x="3669173" y="2268002"/>
                    <a:pt x="3640414" y="2239243"/>
                    <a:pt x="3604939" y="2239243"/>
                  </a:cubicBezTo>
                  <a:close/>
                  <a:moveTo>
                    <a:pt x="3132904" y="2239243"/>
                  </a:moveTo>
                  <a:cubicBezTo>
                    <a:pt x="3097429" y="2239243"/>
                    <a:pt x="3068670" y="2268002"/>
                    <a:pt x="3068670" y="2303477"/>
                  </a:cubicBezTo>
                  <a:lnTo>
                    <a:pt x="3068670" y="2522042"/>
                  </a:lnTo>
                  <a:cubicBezTo>
                    <a:pt x="3068670" y="2557517"/>
                    <a:pt x="3097429" y="2586276"/>
                    <a:pt x="3132904" y="2586276"/>
                  </a:cubicBezTo>
                  <a:lnTo>
                    <a:pt x="3275534" y="2586276"/>
                  </a:lnTo>
                  <a:cubicBezTo>
                    <a:pt x="3311009" y="2586276"/>
                    <a:pt x="3339768" y="2557517"/>
                    <a:pt x="3339768" y="2522042"/>
                  </a:cubicBezTo>
                  <a:lnTo>
                    <a:pt x="3339768" y="2303477"/>
                  </a:lnTo>
                  <a:cubicBezTo>
                    <a:pt x="3339768" y="2268002"/>
                    <a:pt x="3311009" y="2239243"/>
                    <a:pt x="3275534" y="2239243"/>
                  </a:cubicBezTo>
                  <a:close/>
                  <a:moveTo>
                    <a:pt x="2803499" y="2239243"/>
                  </a:moveTo>
                  <a:cubicBezTo>
                    <a:pt x="2768024" y="2239243"/>
                    <a:pt x="2739265" y="2268002"/>
                    <a:pt x="2739265" y="2303477"/>
                  </a:cubicBezTo>
                  <a:lnTo>
                    <a:pt x="2739265" y="2522042"/>
                  </a:lnTo>
                  <a:cubicBezTo>
                    <a:pt x="2739265" y="2557517"/>
                    <a:pt x="2768024" y="2586276"/>
                    <a:pt x="2803499" y="2586276"/>
                  </a:cubicBezTo>
                  <a:lnTo>
                    <a:pt x="2946129" y="2586276"/>
                  </a:lnTo>
                  <a:cubicBezTo>
                    <a:pt x="2981604" y="2586276"/>
                    <a:pt x="3010363" y="2557517"/>
                    <a:pt x="3010363" y="2522042"/>
                  </a:cubicBezTo>
                  <a:lnTo>
                    <a:pt x="3010363" y="2303477"/>
                  </a:lnTo>
                  <a:cubicBezTo>
                    <a:pt x="3010363" y="2268002"/>
                    <a:pt x="2981604" y="2239243"/>
                    <a:pt x="2946129" y="2239243"/>
                  </a:cubicBezTo>
                  <a:close/>
                  <a:moveTo>
                    <a:pt x="2474094" y="2239243"/>
                  </a:moveTo>
                  <a:cubicBezTo>
                    <a:pt x="2438619" y="2239243"/>
                    <a:pt x="2409860" y="2268002"/>
                    <a:pt x="2409860" y="2303477"/>
                  </a:cubicBezTo>
                  <a:lnTo>
                    <a:pt x="2409860" y="2522042"/>
                  </a:lnTo>
                  <a:cubicBezTo>
                    <a:pt x="2409860" y="2557517"/>
                    <a:pt x="2438619" y="2586276"/>
                    <a:pt x="2474094" y="2586276"/>
                  </a:cubicBezTo>
                  <a:lnTo>
                    <a:pt x="2616724" y="2586276"/>
                  </a:lnTo>
                  <a:cubicBezTo>
                    <a:pt x="2652199" y="2586276"/>
                    <a:pt x="2680958" y="2557517"/>
                    <a:pt x="2680958" y="2522042"/>
                  </a:cubicBezTo>
                  <a:lnTo>
                    <a:pt x="2680958" y="2303477"/>
                  </a:lnTo>
                  <a:cubicBezTo>
                    <a:pt x="2680958" y="2268002"/>
                    <a:pt x="2652199" y="2239243"/>
                    <a:pt x="2616724" y="2239243"/>
                  </a:cubicBezTo>
                  <a:close/>
                  <a:moveTo>
                    <a:pt x="1488377" y="2239243"/>
                  </a:moveTo>
                  <a:cubicBezTo>
                    <a:pt x="1452902" y="2239243"/>
                    <a:pt x="1424143" y="2268002"/>
                    <a:pt x="1424143" y="2303477"/>
                  </a:cubicBezTo>
                  <a:lnTo>
                    <a:pt x="1424143" y="2522042"/>
                  </a:lnTo>
                  <a:cubicBezTo>
                    <a:pt x="1424143" y="2557517"/>
                    <a:pt x="1452902" y="2586276"/>
                    <a:pt x="1488377" y="2586276"/>
                  </a:cubicBezTo>
                  <a:lnTo>
                    <a:pt x="1631007" y="2586276"/>
                  </a:lnTo>
                  <a:cubicBezTo>
                    <a:pt x="1666482" y="2586276"/>
                    <a:pt x="1695241" y="2557517"/>
                    <a:pt x="1695241" y="2522042"/>
                  </a:cubicBezTo>
                  <a:lnTo>
                    <a:pt x="1695241" y="2303477"/>
                  </a:lnTo>
                  <a:cubicBezTo>
                    <a:pt x="1695241" y="2268002"/>
                    <a:pt x="1666482" y="2239243"/>
                    <a:pt x="1631007" y="2239243"/>
                  </a:cubicBezTo>
                  <a:close/>
                  <a:moveTo>
                    <a:pt x="1158971" y="2239243"/>
                  </a:moveTo>
                  <a:cubicBezTo>
                    <a:pt x="1123496" y="2239243"/>
                    <a:pt x="1094737" y="2268002"/>
                    <a:pt x="1094737" y="2303477"/>
                  </a:cubicBezTo>
                  <a:lnTo>
                    <a:pt x="1094737" y="2522042"/>
                  </a:lnTo>
                  <a:cubicBezTo>
                    <a:pt x="1094737" y="2557517"/>
                    <a:pt x="1123496" y="2586276"/>
                    <a:pt x="1158971" y="2586276"/>
                  </a:cubicBezTo>
                  <a:lnTo>
                    <a:pt x="1301601" y="2586276"/>
                  </a:lnTo>
                  <a:cubicBezTo>
                    <a:pt x="1337076" y="2586276"/>
                    <a:pt x="1365835" y="2557517"/>
                    <a:pt x="1365835" y="2522042"/>
                  </a:cubicBezTo>
                  <a:lnTo>
                    <a:pt x="1365835" y="2303477"/>
                  </a:lnTo>
                  <a:cubicBezTo>
                    <a:pt x="1365835" y="2268002"/>
                    <a:pt x="1337076" y="2239243"/>
                    <a:pt x="1301601" y="2239243"/>
                  </a:cubicBezTo>
                  <a:close/>
                  <a:moveTo>
                    <a:pt x="829566" y="2239243"/>
                  </a:moveTo>
                  <a:cubicBezTo>
                    <a:pt x="794091" y="2239243"/>
                    <a:pt x="765332" y="2268002"/>
                    <a:pt x="765332" y="2303477"/>
                  </a:cubicBezTo>
                  <a:lnTo>
                    <a:pt x="765332" y="2522042"/>
                  </a:lnTo>
                  <a:cubicBezTo>
                    <a:pt x="765332" y="2557517"/>
                    <a:pt x="794091" y="2586276"/>
                    <a:pt x="829566" y="2586276"/>
                  </a:cubicBezTo>
                  <a:lnTo>
                    <a:pt x="972196" y="2586276"/>
                  </a:lnTo>
                  <a:cubicBezTo>
                    <a:pt x="1007671" y="2586276"/>
                    <a:pt x="1036430" y="2557517"/>
                    <a:pt x="1036430" y="2522042"/>
                  </a:cubicBezTo>
                  <a:lnTo>
                    <a:pt x="1036430" y="2303477"/>
                  </a:lnTo>
                  <a:cubicBezTo>
                    <a:pt x="1036430" y="2268002"/>
                    <a:pt x="1007671" y="2239243"/>
                    <a:pt x="972196" y="2239243"/>
                  </a:cubicBezTo>
                  <a:close/>
                  <a:moveTo>
                    <a:pt x="500161" y="2239243"/>
                  </a:moveTo>
                  <a:cubicBezTo>
                    <a:pt x="464686" y="2239243"/>
                    <a:pt x="435927" y="2268002"/>
                    <a:pt x="435927" y="2303477"/>
                  </a:cubicBezTo>
                  <a:lnTo>
                    <a:pt x="435927" y="2522042"/>
                  </a:lnTo>
                  <a:cubicBezTo>
                    <a:pt x="435927" y="2557517"/>
                    <a:pt x="464686" y="2586276"/>
                    <a:pt x="500161" y="2586276"/>
                  </a:cubicBezTo>
                  <a:lnTo>
                    <a:pt x="642791" y="2586276"/>
                  </a:lnTo>
                  <a:cubicBezTo>
                    <a:pt x="678266" y="2586276"/>
                    <a:pt x="707025" y="2557517"/>
                    <a:pt x="707025" y="2522042"/>
                  </a:cubicBezTo>
                  <a:lnTo>
                    <a:pt x="707025" y="2303477"/>
                  </a:lnTo>
                  <a:cubicBezTo>
                    <a:pt x="707025" y="2268002"/>
                    <a:pt x="678266" y="2239243"/>
                    <a:pt x="642791" y="2239243"/>
                  </a:cubicBezTo>
                  <a:close/>
                  <a:moveTo>
                    <a:pt x="170756" y="2239243"/>
                  </a:moveTo>
                  <a:cubicBezTo>
                    <a:pt x="135281" y="2239243"/>
                    <a:pt x="106522" y="2268002"/>
                    <a:pt x="106522" y="2303477"/>
                  </a:cubicBezTo>
                  <a:lnTo>
                    <a:pt x="106522" y="2522042"/>
                  </a:lnTo>
                  <a:cubicBezTo>
                    <a:pt x="106522" y="2557517"/>
                    <a:pt x="135281" y="2586276"/>
                    <a:pt x="170756" y="2586276"/>
                  </a:cubicBezTo>
                  <a:lnTo>
                    <a:pt x="313386" y="2586276"/>
                  </a:lnTo>
                  <a:cubicBezTo>
                    <a:pt x="348861" y="2586276"/>
                    <a:pt x="377620" y="2557517"/>
                    <a:pt x="377620" y="2522042"/>
                  </a:cubicBezTo>
                  <a:lnTo>
                    <a:pt x="377620" y="2303477"/>
                  </a:lnTo>
                  <a:cubicBezTo>
                    <a:pt x="377620" y="2268002"/>
                    <a:pt x="348861" y="2239243"/>
                    <a:pt x="313386" y="2239243"/>
                  </a:cubicBezTo>
                  <a:close/>
                  <a:moveTo>
                    <a:pt x="3791715" y="1736074"/>
                  </a:moveTo>
                  <a:cubicBezTo>
                    <a:pt x="3756240" y="1736074"/>
                    <a:pt x="3727481" y="1764833"/>
                    <a:pt x="3727481" y="1800308"/>
                  </a:cubicBezTo>
                  <a:lnTo>
                    <a:pt x="3727481" y="2018873"/>
                  </a:lnTo>
                  <a:cubicBezTo>
                    <a:pt x="3727481" y="2054348"/>
                    <a:pt x="3756240" y="2083107"/>
                    <a:pt x="3791715" y="2083107"/>
                  </a:cubicBezTo>
                  <a:lnTo>
                    <a:pt x="3934345" y="2083107"/>
                  </a:lnTo>
                  <a:cubicBezTo>
                    <a:pt x="3969820" y="2083107"/>
                    <a:pt x="3998579" y="2054348"/>
                    <a:pt x="3998579" y="2018873"/>
                  </a:cubicBezTo>
                  <a:lnTo>
                    <a:pt x="3998579" y="1800308"/>
                  </a:lnTo>
                  <a:cubicBezTo>
                    <a:pt x="3998579" y="1764833"/>
                    <a:pt x="3969820" y="1736074"/>
                    <a:pt x="3934345" y="1736074"/>
                  </a:cubicBezTo>
                  <a:close/>
                  <a:moveTo>
                    <a:pt x="3462309" y="1736074"/>
                  </a:moveTo>
                  <a:cubicBezTo>
                    <a:pt x="3426834" y="1736074"/>
                    <a:pt x="3398075" y="1764833"/>
                    <a:pt x="3398075" y="1800308"/>
                  </a:cubicBezTo>
                  <a:lnTo>
                    <a:pt x="3398075" y="2018873"/>
                  </a:lnTo>
                  <a:cubicBezTo>
                    <a:pt x="3398075" y="2054348"/>
                    <a:pt x="3426834" y="2083107"/>
                    <a:pt x="3462309" y="2083107"/>
                  </a:cubicBezTo>
                  <a:lnTo>
                    <a:pt x="3604939" y="2083107"/>
                  </a:lnTo>
                  <a:cubicBezTo>
                    <a:pt x="3640414" y="2083107"/>
                    <a:pt x="3669173" y="2054348"/>
                    <a:pt x="3669173" y="2018873"/>
                  </a:cubicBezTo>
                  <a:lnTo>
                    <a:pt x="3669173" y="1800308"/>
                  </a:lnTo>
                  <a:cubicBezTo>
                    <a:pt x="3669173" y="1764833"/>
                    <a:pt x="3640414" y="1736074"/>
                    <a:pt x="3604939" y="1736074"/>
                  </a:cubicBezTo>
                  <a:close/>
                  <a:moveTo>
                    <a:pt x="3132904" y="1736074"/>
                  </a:moveTo>
                  <a:cubicBezTo>
                    <a:pt x="3097429" y="1736074"/>
                    <a:pt x="3068670" y="1764833"/>
                    <a:pt x="3068670" y="1800308"/>
                  </a:cubicBezTo>
                  <a:lnTo>
                    <a:pt x="3068670" y="2018873"/>
                  </a:lnTo>
                  <a:cubicBezTo>
                    <a:pt x="3068670" y="2054348"/>
                    <a:pt x="3097429" y="2083107"/>
                    <a:pt x="3132904" y="2083107"/>
                  </a:cubicBezTo>
                  <a:lnTo>
                    <a:pt x="3275534" y="2083107"/>
                  </a:lnTo>
                  <a:cubicBezTo>
                    <a:pt x="3311009" y="2083107"/>
                    <a:pt x="3339768" y="2054348"/>
                    <a:pt x="3339768" y="2018873"/>
                  </a:cubicBezTo>
                  <a:lnTo>
                    <a:pt x="3339768" y="1800308"/>
                  </a:lnTo>
                  <a:cubicBezTo>
                    <a:pt x="3339768" y="1764833"/>
                    <a:pt x="3311009" y="1736074"/>
                    <a:pt x="3275534" y="1736074"/>
                  </a:cubicBezTo>
                  <a:close/>
                  <a:moveTo>
                    <a:pt x="2803499" y="1736074"/>
                  </a:moveTo>
                  <a:cubicBezTo>
                    <a:pt x="2768024" y="1736074"/>
                    <a:pt x="2739265" y="1764833"/>
                    <a:pt x="2739265" y="1800308"/>
                  </a:cubicBezTo>
                  <a:lnTo>
                    <a:pt x="2739265" y="2018873"/>
                  </a:lnTo>
                  <a:cubicBezTo>
                    <a:pt x="2739265" y="2054348"/>
                    <a:pt x="2768024" y="2083107"/>
                    <a:pt x="2803499" y="2083107"/>
                  </a:cubicBezTo>
                  <a:lnTo>
                    <a:pt x="2946129" y="2083107"/>
                  </a:lnTo>
                  <a:cubicBezTo>
                    <a:pt x="2981604" y="2083107"/>
                    <a:pt x="3010363" y="2054348"/>
                    <a:pt x="3010363" y="2018873"/>
                  </a:cubicBezTo>
                  <a:lnTo>
                    <a:pt x="3010363" y="1800308"/>
                  </a:lnTo>
                  <a:cubicBezTo>
                    <a:pt x="3010363" y="1764833"/>
                    <a:pt x="2981604" y="1736074"/>
                    <a:pt x="2946129" y="1736074"/>
                  </a:cubicBezTo>
                  <a:close/>
                  <a:moveTo>
                    <a:pt x="2474094" y="1736074"/>
                  </a:moveTo>
                  <a:cubicBezTo>
                    <a:pt x="2438619" y="1736074"/>
                    <a:pt x="2409860" y="1764833"/>
                    <a:pt x="2409860" y="1800308"/>
                  </a:cubicBezTo>
                  <a:lnTo>
                    <a:pt x="2409860" y="2018873"/>
                  </a:lnTo>
                  <a:cubicBezTo>
                    <a:pt x="2409860" y="2054348"/>
                    <a:pt x="2438619" y="2083107"/>
                    <a:pt x="2474094" y="2083107"/>
                  </a:cubicBezTo>
                  <a:lnTo>
                    <a:pt x="2616724" y="2083107"/>
                  </a:lnTo>
                  <a:cubicBezTo>
                    <a:pt x="2652199" y="2083107"/>
                    <a:pt x="2680958" y="2054348"/>
                    <a:pt x="2680958" y="2018873"/>
                  </a:cubicBezTo>
                  <a:lnTo>
                    <a:pt x="2680958" y="1800308"/>
                  </a:lnTo>
                  <a:cubicBezTo>
                    <a:pt x="2680958" y="1764833"/>
                    <a:pt x="2652199" y="1736074"/>
                    <a:pt x="2616724" y="1736074"/>
                  </a:cubicBezTo>
                  <a:close/>
                  <a:moveTo>
                    <a:pt x="1488377" y="1736074"/>
                  </a:moveTo>
                  <a:cubicBezTo>
                    <a:pt x="1452902" y="1736074"/>
                    <a:pt x="1424143" y="1764833"/>
                    <a:pt x="1424143" y="1800308"/>
                  </a:cubicBezTo>
                  <a:lnTo>
                    <a:pt x="1424143" y="2018873"/>
                  </a:lnTo>
                  <a:cubicBezTo>
                    <a:pt x="1424143" y="2054348"/>
                    <a:pt x="1452902" y="2083107"/>
                    <a:pt x="1488377" y="2083107"/>
                  </a:cubicBezTo>
                  <a:lnTo>
                    <a:pt x="1631007" y="2083107"/>
                  </a:lnTo>
                  <a:cubicBezTo>
                    <a:pt x="1666482" y="2083107"/>
                    <a:pt x="1695241" y="2054348"/>
                    <a:pt x="1695241" y="2018873"/>
                  </a:cubicBezTo>
                  <a:lnTo>
                    <a:pt x="1695241" y="1800308"/>
                  </a:lnTo>
                  <a:cubicBezTo>
                    <a:pt x="1695241" y="1764833"/>
                    <a:pt x="1666482" y="1736074"/>
                    <a:pt x="1631007" y="1736074"/>
                  </a:cubicBezTo>
                  <a:close/>
                  <a:moveTo>
                    <a:pt x="1158971" y="1736074"/>
                  </a:moveTo>
                  <a:cubicBezTo>
                    <a:pt x="1123496" y="1736074"/>
                    <a:pt x="1094737" y="1764833"/>
                    <a:pt x="1094737" y="1800308"/>
                  </a:cubicBezTo>
                  <a:lnTo>
                    <a:pt x="1094737" y="2018873"/>
                  </a:lnTo>
                  <a:cubicBezTo>
                    <a:pt x="1094737" y="2054348"/>
                    <a:pt x="1123496" y="2083107"/>
                    <a:pt x="1158971" y="2083107"/>
                  </a:cubicBezTo>
                  <a:lnTo>
                    <a:pt x="1301601" y="2083107"/>
                  </a:lnTo>
                  <a:cubicBezTo>
                    <a:pt x="1337076" y="2083107"/>
                    <a:pt x="1365835" y="2054348"/>
                    <a:pt x="1365835" y="2018873"/>
                  </a:cubicBezTo>
                  <a:lnTo>
                    <a:pt x="1365835" y="1800308"/>
                  </a:lnTo>
                  <a:cubicBezTo>
                    <a:pt x="1365835" y="1764833"/>
                    <a:pt x="1337076" y="1736074"/>
                    <a:pt x="1301601" y="1736074"/>
                  </a:cubicBezTo>
                  <a:close/>
                  <a:moveTo>
                    <a:pt x="829566" y="1736074"/>
                  </a:moveTo>
                  <a:cubicBezTo>
                    <a:pt x="794091" y="1736074"/>
                    <a:pt x="765332" y="1764833"/>
                    <a:pt x="765332" y="1800308"/>
                  </a:cubicBezTo>
                  <a:lnTo>
                    <a:pt x="765332" y="2018873"/>
                  </a:lnTo>
                  <a:cubicBezTo>
                    <a:pt x="765332" y="2054348"/>
                    <a:pt x="794091" y="2083107"/>
                    <a:pt x="829566" y="2083107"/>
                  </a:cubicBezTo>
                  <a:lnTo>
                    <a:pt x="972196" y="2083107"/>
                  </a:lnTo>
                  <a:cubicBezTo>
                    <a:pt x="1007671" y="2083107"/>
                    <a:pt x="1036430" y="2054348"/>
                    <a:pt x="1036430" y="2018873"/>
                  </a:cubicBezTo>
                  <a:lnTo>
                    <a:pt x="1036430" y="1800308"/>
                  </a:lnTo>
                  <a:cubicBezTo>
                    <a:pt x="1036430" y="1764833"/>
                    <a:pt x="1007671" y="1736074"/>
                    <a:pt x="972196" y="1736074"/>
                  </a:cubicBezTo>
                  <a:close/>
                  <a:moveTo>
                    <a:pt x="500161" y="1736074"/>
                  </a:moveTo>
                  <a:cubicBezTo>
                    <a:pt x="464686" y="1736074"/>
                    <a:pt x="435927" y="1764833"/>
                    <a:pt x="435927" y="1800308"/>
                  </a:cubicBezTo>
                  <a:lnTo>
                    <a:pt x="435927" y="2018873"/>
                  </a:lnTo>
                  <a:cubicBezTo>
                    <a:pt x="435927" y="2054348"/>
                    <a:pt x="464686" y="2083107"/>
                    <a:pt x="500161" y="2083107"/>
                  </a:cubicBezTo>
                  <a:lnTo>
                    <a:pt x="642791" y="2083107"/>
                  </a:lnTo>
                  <a:cubicBezTo>
                    <a:pt x="678266" y="2083107"/>
                    <a:pt x="707025" y="2054348"/>
                    <a:pt x="707025" y="2018873"/>
                  </a:cubicBezTo>
                  <a:lnTo>
                    <a:pt x="707025" y="1800308"/>
                  </a:lnTo>
                  <a:cubicBezTo>
                    <a:pt x="707025" y="1764833"/>
                    <a:pt x="678266" y="1736074"/>
                    <a:pt x="642791" y="1736074"/>
                  </a:cubicBezTo>
                  <a:close/>
                  <a:moveTo>
                    <a:pt x="170756" y="1736074"/>
                  </a:moveTo>
                  <a:cubicBezTo>
                    <a:pt x="135281" y="1736074"/>
                    <a:pt x="106522" y="1764833"/>
                    <a:pt x="106522" y="1800308"/>
                  </a:cubicBezTo>
                  <a:lnTo>
                    <a:pt x="106522" y="2018873"/>
                  </a:lnTo>
                  <a:cubicBezTo>
                    <a:pt x="106522" y="2054348"/>
                    <a:pt x="135281" y="2083107"/>
                    <a:pt x="170756" y="2083107"/>
                  </a:cubicBezTo>
                  <a:lnTo>
                    <a:pt x="313386" y="2083107"/>
                  </a:lnTo>
                  <a:cubicBezTo>
                    <a:pt x="348861" y="2083107"/>
                    <a:pt x="377620" y="2054348"/>
                    <a:pt x="377620" y="2018873"/>
                  </a:cubicBezTo>
                  <a:lnTo>
                    <a:pt x="377620" y="1800308"/>
                  </a:lnTo>
                  <a:cubicBezTo>
                    <a:pt x="377620" y="1764833"/>
                    <a:pt x="348861" y="1736074"/>
                    <a:pt x="313386" y="1736074"/>
                  </a:cubicBezTo>
                  <a:close/>
                  <a:moveTo>
                    <a:pt x="3791715" y="1232905"/>
                  </a:moveTo>
                  <a:cubicBezTo>
                    <a:pt x="3756240" y="1232905"/>
                    <a:pt x="3727481" y="1261664"/>
                    <a:pt x="3727481" y="1297139"/>
                  </a:cubicBezTo>
                  <a:lnTo>
                    <a:pt x="3727481" y="1515704"/>
                  </a:lnTo>
                  <a:cubicBezTo>
                    <a:pt x="3727481" y="1551179"/>
                    <a:pt x="3756240" y="1579938"/>
                    <a:pt x="3791715" y="1579938"/>
                  </a:cubicBezTo>
                  <a:lnTo>
                    <a:pt x="3934345" y="1579938"/>
                  </a:lnTo>
                  <a:cubicBezTo>
                    <a:pt x="3969820" y="1579938"/>
                    <a:pt x="3998579" y="1551179"/>
                    <a:pt x="3998579" y="1515704"/>
                  </a:cubicBezTo>
                  <a:lnTo>
                    <a:pt x="3998579" y="1297139"/>
                  </a:lnTo>
                  <a:cubicBezTo>
                    <a:pt x="3998579" y="1261664"/>
                    <a:pt x="3969820" y="1232905"/>
                    <a:pt x="3934345" y="1232905"/>
                  </a:cubicBezTo>
                  <a:close/>
                  <a:moveTo>
                    <a:pt x="3462309" y="1232905"/>
                  </a:moveTo>
                  <a:cubicBezTo>
                    <a:pt x="3426834" y="1232905"/>
                    <a:pt x="3398075" y="1261664"/>
                    <a:pt x="3398075" y="1297139"/>
                  </a:cubicBezTo>
                  <a:lnTo>
                    <a:pt x="3398075" y="1515704"/>
                  </a:lnTo>
                  <a:cubicBezTo>
                    <a:pt x="3398075" y="1551179"/>
                    <a:pt x="3426834" y="1579938"/>
                    <a:pt x="3462309" y="1579938"/>
                  </a:cubicBezTo>
                  <a:lnTo>
                    <a:pt x="3604939" y="1579938"/>
                  </a:lnTo>
                  <a:cubicBezTo>
                    <a:pt x="3640414" y="1579938"/>
                    <a:pt x="3669173" y="1551179"/>
                    <a:pt x="3669173" y="1515704"/>
                  </a:cubicBezTo>
                  <a:lnTo>
                    <a:pt x="3669173" y="1297139"/>
                  </a:lnTo>
                  <a:cubicBezTo>
                    <a:pt x="3669173" y="1261664"/>
                    <a:pt x="3640414" y="1232905"/>
                    <a:pt x="3604939" y="1232905"/>
                  </a:cubicBezTo>
                  <a:close/>
                  <a:moveTo>
                    <a:pt x="3132904" y="1232905"/>
                  </a:moveTo>
                  <a:cubicBezTo>
                    <a:pt x="3097429" y="1232905"/>
                    <a:pt x="3068670" y="1261664"/>
                    <a:pt x="3068670" y="1297139"/>
                  </a:cubicBezTo>
                  <a:lnTo>
                    <a:pt x="3068670" y="1515704"/>
                  </a:lnTo>
                  <a:cubicBezTo>
                    <a:pt x="3068670" y="1551179"/>
                    <a:pt x="3097429" y="1579938"/>
                    <a:pt x="3132904" y="1579938"/>
                  </a:cubicBezTo>
                  <a:lnTo>
                    <a:pt x="3275534" y="1579938"/>
                  </a:lnTo>
                  <a:cubicBezTo>
                    <a:pt x="3311009" y="1579938"/>
                    <a:pt x="3339768" y="1551179"/>
                    <a:pt x="3339768" y="1515704"/>
                  </a:cubicBezTo>
                  <a:lnTo>
                    <a:pt x="3339768" y="1297139"/>
                  </a:lnTo>
                  <a:cubicBezTo>
                    <a:pt x="3339768" y="1261664"/>
                    <a:pt x="3311009" y="1232905"/>
                    <a:pt x="3275534" y="1232905"/>
                  </a:cubicBezTo>
                  <a:close/>
                  <a:moveTo>
                    <a:pt x="2803499" y="1232905"/>
                  </a:moveTo>
                  <a:cubicBezTo>
                    <a:pt x="2768024" y="1232905"/>
                    <a:pt x="2739265" y="1261664"/>
                    <a:pt x="2739265" y="1297139"/>
                  </a:cubicBezTo>
                  <a:lnTo>
                    <a:pt x="2739265" y="1515704"/>
                  </a:lnTo>
                  <a:cubicBezTo>
                    <a:pt x="2739265" y="1551179"/>
                    <a:pt x="2768024" y="1579938"/>
                    <a:pt x="2803499" y="1579938"/>
                  </a:cubicBezTo>
                  <a:lnTo>
                    <a:pt x="2946129" y="1579938"/>
                  </a:lnTo>
                  <a:cubicBezTo>
                    <a:pt x="2981604" y="1579938"/>
                    <a:pt x="3010363" y="1551179"/>
                    <a:pt x="3010363" y="1515704"/>
                  </a:cubicBezTo>
                  <a:lnTo>
                    <a:pt x="3010363" y="1297139"/>
                  </a:lnTo>
                  <a:cubicBezTo>
                    <a:pt x="3010363" y="1261664"/>
                    <a:pt x="2981604" y="1232905"/>
                    <a:pt x="2946129" y="1232905"/>
                  </a:cubicBezTo>
                  <a:close/>
                  <a:moveTo>
                    <a:pt x="2474094" y="1232905"/>
                  </a:moveTo>
                  <a:cubicBezTo>
                    <a:pt x="2438619" y="1232905"/>
                    <a:pt x="2409860" y="1261664"/>
                    <a:pt x="2409860" y="1297139"/>
                  </a:cubicBezTo>
                  <a:lnTo>
                    <a:pt x="2409860" y="1515704"/>
                  </a:lnTo>
                  <a:cubicBezTo>
                    <a:pt x="2409860" y="1551179"/>
                    <a:pt x="2438619" y="1579938"/>
                    <a:pt x="2474094" y="1579938"/>
                  </a:cubicBezTo>
                  <a:lnTo>
                    <a:pt x="2616724" y="1579938"/>
                  </a:lnTo>
                  <a:cubicBezTo>
                    <a:pt x="2652199" y="1579938"/>
                    <a:pt x="2680958" y="1551179"/>
                    <a:pt x="2680958" y="1515704"/>
                  </a:cubicBezTo>
                  <a:lnTo>
                    <a:pt x="2680958" y="1297139"/>
                  </a:lnTo>
                  <a:cubicBezTo>
                    <a:pt x="2680958" y="1261664"/>
                    <a:pt x="2652199" y="1232905"/>
                    <a:pt x="2616724" y="1232905"/>
                  </a:cubicBezTo>
                  <a:close/>
                  <a:moveTo>
                    <a:pt x="1488377" y="1232905"/>
                  </a:moveTo>
                  <a:cubicBezTo>
                    <a:pt x="1452902" y="1232905"/>
                    <a:pt x="1424143" y="1261664"/>
                    <a:pt x="1424143" y="1297139"/>
                  </a:cubicBezTo>
                  <a:lnTo>
                    <a:pt x="1424143" y="1515704"/>
                  </a:lnTo>
                  <a:cubicBezTo>
                    <a:pt x="1424143" y="1551179"/>
                    <a:pt x="1452902" y="1579938"/>
                    <a:pt x="1488377" y="1579938"/>
                  </a:cubicBezTo>
                  <a:lnTo>
                    <a:pt x="1631007" y="1579938"/>
                  </a:lnTo>
                  <a:cubicBezTo>
                    <a:pt x="1666482" y="1579938"/>
                    <a:pt x="1695241" y="1551179"/>
                    <a:pt x="1695241" y="1515704"/>
                  </a:cubicBezTo>
                  <a:lnTo>
                    <a:pt x="1695241" y="1297139"/>
                  </a:lnTo>
                  <a:cubicBezTo>
                    <a:pt x="1695241" y="1261664"/>
                    <a:pt x="1666482" y="1232905"/>
                    <a:pt x="1631007" y="1232905"/>
                  </a:cubicBezTo>
                  <a:close/>
                  <a:moveTo>
                    <a:pt x="1158971" y="1232905"/>
                  </a:moveTo>
                  <a:cubicBezTo>
                    <a:pt x="1123496" y="1232905"/>
                    <a:pt x="1094737" y="1261664"/>
                    <a:pt x="1094737" y="1297139"/>
                  </a:cubicBezTo>
                  <a:lnTo>
                    <a:pt x="1094737" y="1515704"/>
                  </a:lnTo>
                  <a:cubicBezTo>
                    <a:pt x="1094737" y="1551179"/>
                    <a:pt x="1123496" y="1579938"/>
                    <a:pt x="1158971" y="1579938"/>
                  </a:cubicBezTo>
                  <a:lnTo>
                    <a:pt x="1301601" y="1579938"/>
                  </a:lnTo>
                  <a:cubicBezTo>
                    <a:pt x="1337076" y="1579938"/>
                    <a:pt x="1365835" y="1551179"/>
                    <a:pt x="1365835" y="1515704"/>
                  </a:cubicBezTo>
                  <a:lnTo>
                    <a:pt x="1365835" y="1297139"/>
                  </a:lnTo>
                  <a:cubicBezTo>
                    <a:pt x="1365835" y="1261664"/>
                    <a:pt x="1337076" y="1232905"/>
                    <a:pt x="1301601" y="1232905"/>
                  </a:cubicBezTo>
                  <a:close/>
                  <a:moveTo>
                    <a:pt x="829566" y="1232905"/>
                  </a:moveTo>
                  <a:cubicBezTo>
                    <a:pt x="794091" y="1232905"/>
                    <a:pt x="765332" y="1261664"/>
                    <a:pt x="765332" y="1297139"/>
                  </a:cubicBezTo>
                  <a:lnTo>
                    <a:pt x="765332" y="1515704"/>
                  </a:lnTo>
                  <a:cubicBezTo>
                    <a:pt x="765332" y="1551179"/>
                    <a:pt x="794091" y="1579938"/>
                    <a:pt x="829566" y="1579938"/>
                  </a:cubicBezTo>
                  <a:lnTo>
                    <a:pt x="972196" y="1579938"/>
                  </a:lnTo>
                  <a:cubicBezTo>
                    <a:pt x="1007671" y="1579938"/>
                    <a:pt x="1036430" y="1551179"/>
                    <a:pt x="1036430" y="1515704"/>
                  </a:cubicBezTo>
                  <a:lnTo>
                    <a:pt x="1036430" y="1297139"/>
                  </a:lnTo>
                  <a:cubicBezTo>
                    <a:pt x="1036430" y="1261664"/>
                    <a:pt x="1007671" y="1232905"/>
                    <a:pt x="972196" y="1232905"/>
                  </a:cubicBezTo>
                  <a:close/>
                  <a:moveTo>
                    <a:pt x="500161" y="1232905"/>
                  </a:moveTo>
                  <a:cubicBezTo>
                    <a:pt x="464686" y="1232905"/>
                    <a:pt x="435927" y="1261664"/>
                    <a:pt x="435927" y="1297139"/>
                  </a:cubicBezTo>
                  <a:lnTo>
                    <a:pt x="435927" y="1515704"/>
                  </a:lnTo>
                  <a:cubicBezTo>
                    <a:pt x="435927" y="1551179"/>
                    <a:pt x="464686" y="1579938"/>
                    <a:pt x="500161" y="1579938"/>
                  </a:cubicBezTo>
                  <a:lnTo>
                    <a:pt x="642791" y="1579938"/>
                  </a:lnTo>
                  <a:cubicBezTo>
                    <a:pt x="678266" y="1579938"/>
                    <a:pt x="707025" y="1551179"/>
                    <a:pt x="707025" y="1515704"/>
                  </a:cubicBezTo>
                  <a:lnTo>
                    <a:pt x="707025" y="1297139"/>
                  </a:lnTo>
                  <a:cubicBezTo>
                    <a:pt x="707025" y="1261664"/>
                    <a:pt x="678266" y="1232905"/>
                    <a:pt x="642791" y="1232905"/>
                  </a:cubicBezTo>
                  <a:close/>
                  <a:moveTo>
                    <a:pt x="170756" y="1232905"/>
                  </a:moveTo>
                  <a:cubicBezTo>
                    <a:pt x="135281" y="1232905"/>
                    <a:pt x="106522" y="1261664"/>
                    <a:pt x="106522" y="1297139"/>
                  </a:cubicBezTo>
                  <a:lnTo>
                    <a:pt x="106522" y="1515704"/>
                  </a:lnTo>
                  <a:cubicBezTo>
                    <a:pt x="106522" y="1551179"/>
                    <a:pt x="135281" y="1579938"/>
                    <a:pt x="170756" y="1579938"/>
                  </a:cubicBezTo>
                  <a:lnTo>
                    <a:pt x="313386" y="1579938"/>
                  </a:lnTo>
                  <a:cubicBezTo>
                    <a:pt x="348861" y="1579938"/>
                    <a:pt x="377620" y="1551179"/>
                    <a:pt x="377620" y="1515704"/>
                  </a:cubicBezTo>
                  <a:lnTo>
                    <a:pt x="377620" y="1297139"/>
                  </a:lnTo>
                  <a:cubicBezTo>
                    <a:pt x="377620" y="1261664"/>
                    <a:pt x="348861" y="1232905"/>
                    <a:pt x="313386" y="1232905"/>
                  </a:cubicBezTo>
                  <a:close/>
                  <a:moveTo>
                    <a:pt x="3791715" y="729736"/>
                  </a:moveTo>
                  <a:cubicBezTo>
                    <a:pt x="3756240" y="729736"/>
                    <a:pt x="3727481" y="758495"/>
                    <a:pt x="3727481" y="793970"/>
                  </a:cubicBezTo>
                  <a:lnTo>
                    <a:pt x="3727481" y="1012535"/>
                  </a:lnTo>
                  <a:cubicBezTo>
                    <a:pt x="3727481" y="1048010"/>
                    <a:pt x="3756240" y="1076769"/>
                    <a:pt x="3791715" y="1076769"/>
                  </a:cubicBezTo>
                  <a:lnTo>
                    <a:pt x="3934345" y="1076769"/>
                  </a:lnTo>
                  <a:cubicBezTo>
                    <a:pt x="3969820" y="1076769"/>
                    <a:pt x="3998579" y="1048010"/>
                    <a:pt x="3998579" y="1012535"/>
                  </a:cubicBezTo>
                  <a:lnTo>
                    <a:pt x="3998579" y="793970"/>
                  </a:lnTo>
                  <a:cubicBezTo>
                    <a:pt x="3998579" y="758495"/>
                    <a:pt x="3969820" y="729736"/>
                    <a:pt x="3934345" y="729736"/>
                  </a:cubicBezTo>
                  <a:close/>
                  <a:moveTo>
                    <a:pt x="3462309" y="729736"/>
                  </a:moveTo>
                  <a:cubicBezTo>
                    <a:pt x="3426834" y="729736"/>
                    <a:pt x="3398075" y="758495"/>
                    <a:pt x="3398075" y="793970"/>
                  </a:cubicBezTo>
                  <a:lnTo>
                    <a:pt x="3398075" y="1012535"/>
                  </a:lnTo>
                  <a:cubicBezTo>
                    <a:pt x="3398075" y="1048010"/>
                    <a:pt x="3426834" y="1076769"/>
                    <a:pt x="3462309" y="1076769"/>
                  </a:cubicBezTo>
                  <a:lnTo>
                    <a:pt x="3604939" y="1076769"/>
                  </a:lnTo>
                  <a:cubicBezTo>
                    <a:pt x="3640414" y="1076769"/>
                    <a:pt x="3669173" y="1048010"/>
                    <a:pt x="3669173" y="1012535"/>
                  </a:cubicBezTo>
                  <a:lnTo>
                    <a:pt x="3669173" y="793970"/>
                  </a:lnTo>
                  <a:cubicBezTo>
                    <a:pt x="3669173" y="758495"/>
                    <a:pt x="3640414" y="729736"/>
                    <a:pt x="3604939" y="729736"/>
                  </a:cubicBezTo>
                  <a:close/>
                  <a:moveTo>
                    <a:pt x="3132904" y="729736"/>
                  </a:moveTo>
                  <a:cubicBezTo>
                    <a:pt x="3097429" y="729736"/>
                    <a:pt x="3068670" y="758495"/>
                    <a:pt x="3068670" y="793970"/>
                  </a:cubicBezTo>
                  <a:lnTo>
                    <a:pt x="3068670" y="1012535"/>
                  </a:lnTo>
                  <a:cubicBezTo>
                    <a:pt x="3068670" y="1048010"/>
                    <a:pt x="3097429" y="1076769"/>
                    <a:pt x="3132904" y="1076769"/>
                  </a:cubicBezTo>
                  <a:lnTo>
                    <a:pt x="3275534" y="1076769"/>
                  </a:lnTo>
                  <a:cubicBezTo>
                    <a:pt x="3311009" y="1076769"/>
                    <a:pt x="3339768" y="1048010"/>
                    <a:pt x="3339768" y="1012535"/>
                  </a:cubicBezTo>
                  <a:lnTo>
                    <a:pt x="3339768" y="793970"/>
                  </a:lnTo>
                  <a:cubicBezTo>
                    <a:pt x="3339768" y="758495"/>
                    <a:pt x="3311009" y="729736"/>
                    <a:pt x="3275534" y="729736"/>
                  </a:cubicBezTo>
                  <a:close/>
                  <a:moveTo>
                    <a:pt x="2803499" y="729736"/>
                  </a:moveTo>
                  <a:cubicBezTo>
                    <a:pt x="2768024" y="729736"/>
                    <a:pt x="2739265" y="758495"/>
                    <a:pt x="2739265" y="793970"/>
                  </a:cubicBezTo>
                  <a:lnTo>
                    <a:pt x="2739265" y="1012535"/>
                  </a:lnTo>
                  <a:cubicBezTo>
                    <a:pt x="2739265" y="1048010"/>
                    <a:pt x="2768024" y="1076769"/>
                    <a:pt x="2803499" y="1076769"/>
                  </a:cubicBezTo>
                  <a:lnTo>
                    <a:pt x="2946129" y="1076769"/>
                  </a:lnTo>
                  <a:cubicBezTo>
                    <a:pt x="2981604" y="1076769"/>
                    <a:pt x="3010363" y="1048010"/>
                    <a:pt x="3010363" y="1012535"/>
                  </a:cubicBezTo>
                  <a:lnTo>
                    <a:pt x="3010363" y="793970"/>
                  </a:lnTo>
                  <a:cubicBezTo>
                    <a:pt x="3010363" y="758495"/>
                    <a:pt x="2981604" y="729736"/>
                    <a:pt x="2946129" y="729736"/>
                  </a:cubicBezTo>
                  <a:close/>
                  <a:moveTo>
                    <a:pt x="2474094" y="729736"/>
                  </a:moveTo>
                  <a:cubicBezTo>
                    <a:pt x="2438619" y="729736"/>
                    <a:pt x="2409860" y="758495"/>
                    <a:pt x="2409860" y="793970"/>
                  </a:cubicBezTo>
                  <a:lnTo>
                    <a:pt x="2409860" y="1012535"/>
                  </a:lnTo>
                  <a:cubicBezTo>
                    <a:pt x="2409860" y="1048010"/>
                    <a:pt x="2438619" y="1076769"/>
                    <a:pt x="2474094" y="1076769"/>
                  </a:cubicBezTo>
                  <a:lnTo>
                    <a:pt x="2616724" y="1076769"/>
                  </a:lnTo>
                  <a:cubicBezTo>
                    <a:pt x="2652199" y="1076769"/>
                    <a:pt x="2680958" y="1048010"/>
                    <a:pt x="2680958" y="1012535"/>
                  </a:cubicBezTo>
                  <a:lnTo>
                    <a:pt x="2680958" y="793970"/>
                  </a:lnTo>
                  <a:cubicBezTo>
                    <a:pt x="2680958" y="758495"/>
                    <a:pt x="2652199" y="729736"/>
                    <a:pt x="2616724" y="729736"/>
                  </a:cubicBezTo>
                  <a:close/>
                  <a:moveTo>
                    <a:pt x="1488377" y="729736"/>
                  </a:moveTo>
                  <a:cubicBezTo>
                    <a:pt x="1452902" y="729736"/>
                    <a:pt x="1424143" y="758495"/>
                    <a:pt x="1424143" y="793970"/>
                  </a:cubicBezTo>
                  <a:lnTo>
                    <a:pt x="1424143" y="1012535"/>
                  </a:lnTo>
                  <a:cubicBezTo>
                    <a:pt x="1424143" y="1048010"/>
                    <a:pt x="1452902" y="1076769"/>
                    <a:pt x="1488377" y="1076769"/>
                  </a:cubicBezTo>
                  <a:lnTo>
                    <a:pt x="1631007" y="1076769"/>
                  </a:lnTo>
                  <a:cubicBezTo>
                    <a:pt x="1666482" y="1076769"/>
                    <a:pt x="1695241" y="1048010"/>
                    <a:pt x="1695241" y="1012535"/>
                  </a:cubicBezTo>
                  <a:lnTo>
                    <a:pt x="1695241" y="793970"/>
                  </a:lnTo>
                  <a:cubicBezTo>
                    <a:pt x="1695241" y="758495"/>
                    <a:pt x="1666482" y="729736"/>
                    <a:pt x="1631007" y="729736"/>
                  </a:cubicBezTo>
                  <a:close/>
                  <a:moveTo>
                    <a:pt x="1158971" y="729736"/>
                  </a:moveTo>
                  <a:cubicBezTo>
                    <a:pt x="1123496" y="729736"/>
                    <a:pt x="1094737" y="758495"/>
                    <a:pt x="1094737" y="793970"/>
                  </a:cubicBezTo>
                  <a:lnTo>
                    <a:pt x="1094737" y="1012535"/>
                  </a:lnTo>
                  <a:cubicBezTo>
                    <a:pt x="1094737" y="1048010"/>
                    <a:pt x="1123496" y="1076769"/>
                    <a:pt x="1158971" y="1076769"/>
                  </a:cubicBezTo>
                  <a:lnTo>
                    <a:pt x="1301601" y="1076769"/>
                  </a:lnTo>
                  <a:cubicBezTo>
                    <a:pt x="1337076" y="1076769"/>
                    <a:pt x="1365835" y="1048010"/>
                    <a:pt x="1365835" y="1012535"/>
                  </a:cubicBezTo>
                  <a:lnTo>
                    <a:pt x="1365835" y="793970"/>
                  </a:lnTo>
                  <a:cubicBezTo>
                    <a:pt x="1365835" y="758495"/>
                    <a:pt x="1337076" y="729736"/>
                    <a:pt x="1301601" y="729736"/>
                  </a:cubicBezTo>
                  <a:close/>
                  <a:moveTo>
                    <a:pt x="829566" y="729736"/>
                  </a:moveTo>
                  <a:cubicBezTo>
                    <a:pt x="794091" y="729736"/>
                    <a:pt x="765332" y="758495"/>
                    <a:pt x="765332" y="793970"/>
                  </a:cubicBezTo>
                  <a:lnTo>
                    <a:pt x="765332" y="1012535"/>
                  </a:lnTo>
                  <a:cubicBezTo>
                    <a:pt x="765332" y="1048010"/>
                    <a:pt x="794091" y="1076769"/>
                    <a:pt x="829566" y="1076769"/>
                  </a:cubicBezTo>
                  <a:lnTo>
                    <a:pt x="972196" y="1076769"/>
                  </a:lnTo>
                  <a:cubicBezTo>
                    <a:pt x="1007671" y="1076769"/>
                    <a:pt x="1036430" y="1048010"/>
                    <a:pt x="1036430" y="1012535"/>
                  </a:cubicBezTo>
                  <a:lnTo>
                    <a:pt x="1036430" y="793970"/>
                  </a:lnTo>
                  <a:cubicBezTo>
                    <a:pt x="1036430" y="758495"/>
                    <a:pt x="1007671" y="729736"/>
                    <a:pt x="972196" y="729736"/>
                  </a:cubicBezTo>
                  <a:close/>
                  <a:moveTo>
                    <a:pt x="500161" y="729736"/>
                  </a:moveTo>
                  <a:cubicBezTo>
                    <a:pt x="464686" y="729736"/>
                    <a:pt x="435927" y="758495"/>
                    <a:pt x="435927" y="793970"/>
                  </a:cubicBezTo>
                  <a:lnTo>
                    <a:pt x="435927" y="1012535"/>
                  </a:lnTo>
                  <a:cubicBezTo>
                    <a:pt x="435927" y="1048010"/>
                    <a:pt x="464686" y="1076769"/>
                    <a:pt x="500161" y="1076769"/>
                  </a:cubicBezTo>
                  <a:lnTo>
                    <a:pt x="642791" y="1076769"/>
                  </a:lnTo>
                  <a:cubicBezTo>
                    <a:pt x="678266" y="1076769"/>
                    <a:pt x="707025" y="1048010"/>
                    <a:pt x="707025" y="1012535"/>
                  </a:cubicBezTo>
                  <a:lnTo>
                    <a:pt x="707025" y="793970"/>
                  </a:lnTo>
                  <a:cubicBezTo>
                    <a:pt x="707025" y="758495"/>
                    <a:pt x="678266" y="729736"/>
                    <a:pt x="642791" y="729736"/>
                  </a:cubicBezTo>
                  <a:close/>
                  <a:moveTo>
                    <a:pt x="170756" y="729736"/>
                  </a:moveTo>
                  <a:cubicBezTo>
                    <a:pt x="135281" y="729736"/>
                    <a:pt x="106522" y="758495"/>
                    <a:pt x="106522" y="793970"/>
                  </a:cubicBezTo>
                  <a:lnTo>
                    <a:pt x="106522" y="1012535"/>
                  </a:lnTo>
                  <a:cubicBezTo>
                    <a:pt x="106522" y="1048010"/>
                    <a:pt x="135281" y="1076769"/>
                    <a:pt x="170756" y="1076769"/>
                  </a:cubicBezTo>
                  <a:lnTo>
                    <a:pt x="313386" y="1076769"/>
                  </a:lnTo>
                  <a:cubicBezTo>
                    <a:pt x="348861" y="1076769"/>
                    <a:pt x="377620" y="1048010"/>
                    <a:pt x="377620" y="1012535"/>
                  </a:cubicBezTo>
                  <a:lnTo>
                    <a:pt x="377620" y="793970"/>
                  </a:lnTo>
                  <a:cubicBezTo>
                    <a:pt x="377620" y="758495"/>
                    <a:pt x="348861" y="729736"/>
                    <a:pt x="313386" y="729736"/>
                  </a:cubicBezTo>
                  <a:close/>
                  <a:moveTo>
                    <a:pt x="3791715" y="226567"/>
                  </a:moveTo>
                  <a:cubicBezTo>
                    <a:pt x="3756240" y="226567"/>
                    <a:pt x="3727481" y="255326"/>
                    <a:pt x="3727481" y="290801"/>
                  </a:cubicBezTo>
                  <a:lnTo>
                    <a:pt x="3727481" y="509366"/>
                  </a:lnTo>
                  <a:cubicBezTo>
                    <a:pt x="3727481" y="544841"/>
                    <a:pt x="3756240" y="573600"/>
                    <a:pt x="3791715" y="573600"/>
                  </a:cubicBezTo>
                  <a:lnTo>
                    <a:pt x="3934345" y="573600"/>
                  </a:lnTo>
                  <a:cubicBezTo>
                    <a:pt x="3969820" y="573600"/>
                    <a:pt x="3998579" y="544841"/>
                    <a:pt x="3998579" y="509366"/>
                  </a:cubicBezTo>
                  <a:lnTo>
                    <a:pt x="3998579" y="290801"/>
                  </a:lnTo>
                  <a:cubicBezTo>
                    <a:pt x="3998579" y="255326"/>
                    <a:pt x="3969820" y="226567"/>
                    <a:pt x="3934345" y="226567"/>
                  </a:cubicBezTo>
                  <a:close/>
                  <a:moveTo>
                    <a:pt x="3462309" y="226567"/>
                  </a:moveTo>
                  <a:cubicBezTo>
                    <a:pt x="3426834" y="226567"/>
                    <a:pt x="3398075" y="255326"/>
                    <a:pt x="3398075" y="290801"/>
                  </a:cubicBezTo>
                  <a:lnTo>
                    <a:pt x="3398075" y="509366"/>
                  </a:lnTo>
                  <a:cubicBezTo>
                    <a:pt x="3398075" y="544841"/>
                    <a:pt x="3426834" y="573600"/>
                    <a:pt x="3462309" y="573600"/>
                  </a:cubicBezTo>
                  <a:lnTo>
                    <a:pt x="3604939" y="573600"/>
                  </a:lnTo>
                  <a:cubicBezTo>
                    <a:pt x="3640414" y="573600"/>
                    <a:pt x="3669173" y="544841"/>
                    <a:pt x="3669173" y="509366"/>
                  </a:cubicBezTo>
                  <a:lnTo>
                    <a:pt x="3669173" y="290801"/>
                  </a:lnTo>
                  <a:cubicBezTo>
                    <a:pt x="3669173" y="255326"/>
                    <a:pt x="3640414" y="226567"/>
                    <a:pt x="3604939" y="226567"/>
                  </a:cubicBezTo>
                  <a:close/>
                  <a:moveTo>
                    <a:pt x="3132904" y="226567"/>
                  </a:moveTo>
                  <a:cubicBezTo>
                    <a:pt x="3097429" y="226567"/>
                    <a:pt x="3068670" y="255326"/>
                    <a:pt x="3068670" y="290801"/>
                  </a:cubicBezTo>
                  <a:lnTo>
                    <a:pt x="3068670" y="509366"/>
                  </a:lnTo>
                  <a:cubicBezTo>
                    <a:pt x="3068670" y="544841"/>
                    <a:pt x="3097429" y="573600"/>
                    <a:pt x="3132904" y="573600"/>
                  </a:cubicBezTo>
                  <a:lnTo>
                    <a:pt x="3275534" y="573600"/>
                  </a:lnTo>
                  <a:cubicBezTo>
                    <a:pt x="3311009" y="573600"/>
                    <a:pt x="3339768" y="544841"/>
                    <a:pt x="3339768" y="509366"/>
                  </a:cubicBezTo>
                  <a:lnTo>
                    <a:pt x="3339768" y="290801"/>
                  </a:lnTo>
                  <a:cubicBezTo>
                    <a:pt x="3339768" y="255326"/>
                    <a:pt x="3311009" y="226567"/>
                    <a:pt x="3275534" y="226567"/>
                  </a:cubicBezTo>
                  <a:close/>
                  <a:moveTo>
                    <a:pt x="2803499" y="226567"/>
                  </a:moveTo>
                  <a:cubicBezTo>
                    <a:pt x="2768024" y="226567"/>
                    <a:pt x="2739265" y="255326"/>
                    <a:pt x="2739265" y="290801"/>
                  </a:cubicBezTo>
                  <a:lnTo>
                    <a:pt x="2739265" y="509366"/>
                  </a:lnTo>
                  <a:cubicBezTo>
                    <a:pt x="2739265" y="544841"/>
                    <a:pt x="2768024" y="573600"/>
                    <a:pt x="2803499" y="573600"/>
                  </a:cubicBezTo>
                  <a:lnTo>
                    <a:pt x="2946129" y="573600"/>
                  </a:lnTo>
                  <a:cubicBezTo>
                    <a:pt x="2981604" y="573600"/>
                    <a:pt x="3010363" y="544841"/>
                    <a:pt x="3010363" y="509366"/>
                  </a:cubicBezTo>
                  <a:lnTo>
                    <a:pt x="3010363" y="290801"/>
                  </a:lnTo>
                  <a:cubicBezTo>
                    <a:pt x="3010363" y="255326"/>
                    <a:pt x="2981604" y="226567"/>
                    <a:pt x="2946129" y="226567"/>
                  </a:cubicBezTo>
                  <a:close/>
                  <a:moveTo>
                    <a:pt x="2474094" y="226567"/>
                  </a:moveTo>
                  <a:cubicBezTo>
                    <a:pt x="2438619" y="226567"/>
                    <a:pt x="2409860" y="255326"/>
                    <a:pt x="2409860" y="290801"/>
                  </a:cubicBezTo>
                  <a:lnTo>
                    <a:pt x="2409860" y="509366"/>
                  </a:lnTo>
                  <a:cubicBezTo>
                    <a:pt x="2409860" y="544841"/>
                    <a:pt x="2438619" y="573600"/>
                    <a:pt x="2474094" y="573600"/>
                  </a:cubicBezTo>
                  <a:lnTo>
                    <a:pt x="2616724" y="573600"/>
                  </a:lnTo>
                  <a:cubicBezTo>
                    <a:pt x="2652199" y="573600"/>
                    <a:pt x="2680958" y="544841"/>
                    <a:pt x="2680958" y="509366"/>
                  </a:cubicBezTo>
                  <a:lnTo>
                    <a:pt x="2680958" y="290801"/>
                  </a:lnTo>
                  <a:cubicBezTo>
                    <a:pt x="2680958" y="255326"/>
                    <a:pt x="2652199" y="226567"/>
                    <a:pt x="2616724" y="226567"/>
                  </a:cubicBezTo>
                  <a:close/>
                  <a:moveTo>
                    <a:pt x="1488377" y="226567"/>
                  </a:moveTo>
                  <a:cubicBezTo>
                    <a:pt x="1452902" y="226567"/>
                    <a:pt x="1424143" y="255326"/>
                    <a:pt x="1424143" y="290801"/>
                  </a:cubicBezTo>
                  <a:lnTo>
                    <a:pt x="1424143" y="509366"/>
                  </a:lnTo>
                  <a:cubicBezTo>
                    <a:pt x="1424143" y="544841"/>
                    <a:pt x="1452902" y="573600"/>
                    <a:pt x="1488377" y="573600"/>
                  </a:cubicBezTo>
                  <a:lnTo>
                    <a:pt x="1631007" y="573600"/>
                  </a:lnTo>
                  <a:cubicBezTo>
                    <a:pt x="1666482" y="573600"/>
                    <a:pt x="1695241" y="544841"/>
                    <a:pt x="1695241" y="509366"/>
                  </a:cubicBezTo>
                  <a:lnTo>
                    <a:pt x="1695241" y="290801"/>
                  </a:lnTo>
                  <a:cubicBezTo>
                    <a:pt x="1695241" y="255326"/>
                    <a:pt x="1666482" y="226567"/>
                    <a:pt x="1631007" y="226567"/>
                  </a:cubicBezTo>
                  <a:close/>
                  <a:moveTo>
                    <a:pt x="1158971" y="226567"/>
                  </a:moveTo>
                  <a:cubicBezTo>
                    <a:pt x="1123496" y="226567"/>
                    <a:pt x="1094737" y="255326"/>
                    <a:pt x="1094737" y="290801"/>
                  </a:cubicBezTo>
                  <a:lnTo>
                    <a:pt x="1094737" y="509366"/>
                  </a:lnTo>
                  <a:cubicBezTo>
                    <a:pt x="1094737" y="544841"/>
                    <a:pt x="1123496" y="573600"/>
                    <a:pt x="1158971" y="573600"/>
                  </a:cubicBezTo>
                  <a:lnTo>
                    <a:pt x="1301601" y="573600"/>
                  </a:lnTo>
                  <a:cubicBezTo>
                    <a:pt x="1337076" y="573600"/>
                    <a:pt x="1365835" y="544841"/>
                    <a:pt x="1365835" y="509366"/>
                  </a:cubicBezTo>
                  <a:lnTo>
                    <a:pt x="1365835" y="290801"/>
                  </a:lnTo>
                  <a:cubicBezTo>
                    <a:pt x="1365835" y="255326"/>
                    <a:pt x="1337076" y="226567"/>
                    <a:pt x="1301601" y="226567"/>
                  </a:cubicBezTo>
                  <a:close/>
                  <a:moveTo>
                    <a:pt x="829566" y="226567"/>
                  </a:moveTo>
                  <a:cubicBezTo>
                    <a:pt x="794091" y="226567"/>
                    <a:pt x="765332" y="255326"/>
                    <a:pt x="765332" y="290801"/>
                  </a:cubicBezTo>
                  <a:lnTo>
                    <a:pt x="765332" y="509366"/>
                  </a:lnTo>
                  <a:cubicBezTo>
                    <a:pt x="765332" y="544841"/>
                    <a:pt x="794091" y="573600"/>
                    <a:pt x="829566" y="573600"/>
                  </a:cubicBezTo>
                  <a:lnTo>
                    <a:pt x="972196" y="573600"/>
                  </a:lnTo>
                  <a:cubicBezTo>
                    <a:pt x="1007671" y="573600"/>
                    <a:pt x="1036430" y="544841"/>
                    <a:pt x="1036430" y="509366"/>
                  </a:cubicBezTo>
                  <a:lnTo>
                    <a:pt x="1036430" y="290801"/>
                  </a:lnTo>
                  <a:cubicBezTo>
                    <a:pt x="1036430" y="255326"/>
                    <a:pt x="1007671" y="226567"/>
                    <a:pt x="972196" y="226567"/>
                  </a:cubicBezTo>
                  <a:close/>
                  <a:moveTo>
                    <a:pt x="500161" y="226567"/>
                  </a:moveTo>
                  <a:cubicBezTo>
                    <a:pt x="464686" y="226567"/>
                    <a:pt x="435927" y="255326"/>
                    <a:pt x="435927" y="290801"/>
                  </a:cubicBezTo>
                  <a:lnTo>
                    <a:pt x="435927" y="509366"/>
                  </a:lnTo>
                  <a:cubicBezTo>
                    <a:pt x="435927" y="544841"/>
                    <a:pt x="464686" y="573600"/>
                    <a:pt x="500161" y="573600"/>
                  </a:cubicBezTo>
                  <a:lnTo>
                    <a:pt x="642791" y="573600"/>
                  </a:lnTo>
                  <a:cubicBezTo>
                    <a:pt x="678266" y="573600"/>
                    <a:pt x="707025" y="544841"/>
                    <a:pt x="707025" y="509366"/>
                  </a:cubicBezTo>
                  <a:lnTo>
                    <a:pt x="707025" y="290801"/>
                  </a:lnTo>
                  <a:cubicBezTo>
                    <a:pt x="707025" y="255326"/>
                    <a:pt x="678266" y="226567"/>
                    <a:pt x="642791" y="226567"/>
                  </a:cubicBezTo>
                  <a:close/>
                  <a:moveTo>
                    <a:pt x="170756" y="226567"/>
                  </a:moveTo>
                  <a:cubicBezTo>
                    <a:pt x="135281" y="226567"/>
                    <a:pt x="106522" y="255326"/>
                    <a:pt x="106522" y="290801"/>
                  </a:cubicBezTo>
                  <a:lnTo>
                    <a:pt x="106522" y="509366"/>
                  </a:lnTo>
                  <a:cubicBezTo>
                    <a:pt x="106522" y="544841"/>
                    <a:pt x="135281" y="573600"/>
                    <a:pt x="170756" y="573600"/>
                  </a:cubicBezTo>
                  <a:lnTo>
                    <a:pt x="313386" y="573600"/>
                  </a:lnTo>
                  <a:cubicBezTo>
                    <a:pt x="348861" y="573600"/>
                    <a:pt x="377620" y="544841"/>
                    <a:pt x="377620" y="509366"/>
                  </a:cubicBezTo>
                  <a:lnTo>
                    <a:pt x="377620" y="290801"/>
                  </a:lnTo>
                  <a:cubicBezTo>
                    <a:pt x="377620" y="255326"/>
                    <a:pt x="348861" y="226567"/>
                    <a:pt x="313386" y="226567"/>
                  </a:cubicBezTo>
                  <a:close/>
                  <a:moveTo>
                    <a:pt x="130448" y="0"/>
                  </a:moveTo>
                  <a:lnTo>
                    <a:pt x="1671314" y="0"/>
                  </a:lnTo>
                  <a:cubicBezTo>
                    <a:pt x="1743358" y="0"/>
                    <a:pt x="1801762" y="58404"/>
                    <a:pt x="1801762" y="130448"/>
                  </a:cubicBezTo>
                  <a:lnTo>
                    <a:pt x="1801762" y="780108"/>
                  </a:lnTo>
                  <a:lnTo>
                    <a:pt x="2303338" y="780108"/>
                  </a:lnTo>
                  <a:lnTo>
                    <a:pt x="2303338" y="130448"/>
                  </a:lnTo>
                  <a:cubicBezTo>
                    <a:pt x="2303338" y="58404"/>
                    <a:pt x="2361742" y="0"/>
                    <a:pt x="2433786" y="0"/>
                  </a:cubicBezTo>
                  <a:lnTo>
                    <a:pt x="3974652" y="0"/>
                  </a:lnTo>
                  <a:cubicBezTo>
                    <a:pt x="4046696" y="0"/>
                    <a:pt x="4105100" y="58404"/>
                    <a:pt x="4105100" y="130448"/>
                  </a:cubicBezTo>
                  <a:lnTo>
                    <a:pt x="4105100" y="3396418"/>
                  </a:lnTo>
                  <a:lnTo>
                    <a:pt x="2303338" y="3396418"/>
                  </a:lnTo>
                  <a:lnTo>
                    <a:pt x="2303338" y="1245413"/>
                  </a:lnTo>
                  <a:lnTo>
                    <a:pt x="1801762" y="1245413"/>
                  </a:lnTo>
                  <a:lnTo>
                    <a:pt x="1801762" y="3396418"/>
                  </a:lnTo>
                  <a:lnTo>
                    <a:pt x="0" y="3396418"/>
                  </a:lnTo>
                  <a:lnTo>
                    <a:pt x="0" y="130448"/>
                  </a:lnTo>
                  <a:cubicBezTo>
                    <a:pt x="0" y="58404"/>
                    <a:pt x="58404" y="0"/>
                    <a:pt x="130448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1116">
              <a:extLst>
                <a:ext uri="{FF2B5EF4-FFF2-40B4-BE49-F238E27FC236}">
                  <a16:creationId xmlns:a16="http://schemas.microsoft.com/office/drawing/2014/main" id="{AFF8D7D8-5D96-4FF4-AC24-0F8A4B84D99F}"/>
                </a:ext>
              </a:extLst>
            </p:cNvPr>
            <p:cNvSpPr/>
            <p:nvPr/>
          </p:nvSpPr>
          <p:spPr>
            <a:xfrm>
              <a:off x="5583816" y="4569840"/>
              <a:ext cx="1460078" cy="551854"/>
            </a:xfrm>
            <a:custGeom>
              <a:avLst/>
              <a:gdLst>
                <a:gd name="connsiteX0" fmla="*/ 1239677 w 2500196"/>
                <a:gd name="connsiteY0" fmla="*/ 0 h 944977"/>
                <a:gd name="connsiteX1" fmla="*/ 2304979 w 2500196"/>
                <a:gd name="connsiteY1" fmla="*/ 684101 h 944977"/>
                <a:gd name="connsiteX2" fmla="*/ 2428142 w 2500196"/>
                <a:gd name="connsiteY2" fmla="*/ 684101 h 944977"/>
                <a:gd name="connsiteX3" fmla="*/ 2500196 w 2500196"/>
                <a:gd name="connsiteY3" fmla="*/ 756155 h 944977"/>
                <a:gd name="connsiteX4" fmla="*/ 2500196 w 2500196"/>
                <a:gd name="connsiteY4" fmla="*/ 872923 h 944977"/>
                <a:gd name="connsiteX5" fmla="*/ 2428142 w 2500196"/>
                <a:gd name="connsiteY5" fmla="*/ 944977 h 944977"/>
                <a:gd name="connsiteX6" fmla="*/ 72054 w 2500196"/>
                <a:gd name="connsiteY6" fmla="*/ 944977 h 944977"/>
                <a:gd name="connsiteX7" fmla="*/ 0 w 2500196"/>
                <a:gd name="connsiteY7" fmla="*/ 872923 h 944977"/>
                <a:gd name="connsiteX8" fmla="*/ 0 w 2500196"/>
                <a:gd name="connsiteY8" fmla="*/ 756155 h 944977"/>
                <a:gd name="connsiteX9" fmla="*/ 72054 w 2500196"/>
                <a:gd name="connsiteY9" fmla="*/ 684101 h 944977"/>
                <a:gd name="connsiteX10" fmla="*/ 174375 w 2500196"/>
                <a:gd name="connsiteY10" fmla="*/ 684101 h 944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00196" h="944977">
                  <a:moveTo>
                    <a:pt x="1239677" y="0"/>
                  </a:moveTo>
                  <a:lnTo>
                    <a:pt x="2304979" y="684101"/>
                  </a:lnTo>
                  <a:lnTo>
                    <a:pt x="2428142" y="684101"/>
                  </a:lnTo>
                  <a:cubicBezTo>
                    <a:pt x="2467936" y="684101"/>
                    <a:pt x="2500196" y="716361"/>
                    <a:pt x="2500196" y="756155"/>
                  </a:cubicBezTo>
                  <a:lnTo>
                    <a:pt x="2500196" y="872923"/>
                  </a:lnTo>
                  <a:cubicBezTo>
                    <a:pt x="2500196" y="912717"/>
                    <a:pt x="2467936" y="944977"/>
                    <a:pt x="2428142" y="944977"/>
                  </a:cubicBezTo>
                  <a:lnTo>
                    <a:pt x="72054" y="944977"/>
                  </a:lnTo>
                  <a:cubicBezTo>
                    <a:pt x="32260" y="944977"/>
                    <a:pt x="0" y="912717"/>
                    <a:pt x="0" y="872923"/>
                  </a:cubicBezTo>
                  <a:lnTo>
                    <a:pt x="0" y="756155"/>
                  </a:lnTo>
                  <a:cubicBezTo>
                    <a:pt x="0" y="716361"/>
                    <a:pt x="32260" y="684101"/>
                    <a:pt x="72054" y="684101"/>
                  </a:cubicBezTo>
                  <a:lnTo>
                    <a:pt x="174375" y="684101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1117">
              <a:extLst>
                <a:ext uri="{FF2B5EF4-FFF2-40B4-BE49-F238E27FC236}">
                  <a16:creationId xmlns:a16="http://schemas.microsoft.com/office/drawing/2014/main" id="{CDCAD0D1-146F-4AB1-A910-C894DAE14B54}"/>
                </a:ext>
              </a:extLst>
            </p:cNvPr>
            <p:cNvGrpSpPr/>
            <p:nvPr/>
          </p:nvGrpSpPr>
          <p:grpSpPr>
            <a:xfrm>
              <a:off x="5652353" y="5114620"/>
              <a:ext cx="1306766" cy="820550"/>
              <a:chOff x="1755435" y="3992043"/>
              <a:chExt cx="2237667" cy="1446386"/>
            </a:xfrm>
            <a:solidFill>
              <a:schemeClr val="accent3">
                <a:lumMod val="60000"/>
                <a:lumOff val="40000"/>
              </a:schemeClr>
            </a:solidFill>
          </p:grpSpPr>
          <p:sp>
            <p:nvSpPr>
              <p:cNvPr id="47" name="Rectangle 1142">
                <a:extLst>
                  <a:ext uri="{FF2B5EF4-FFF2-40B4-BE49-F238E27FC236}">
                    <a16:creationId xmlns:a16="http://schemas.microsoft.com/office/drawing/2014/main" id="{DCBE60BE-C18E-41BB-BC0E-B5EE879D8DAA}"/>
                  </a:ext>
                </a:extLst>
              </p:cNvPr>
              <p:cNvSpPr/>
              <p:nvPr/>
            </p:nvSpPr>
            <p:spPr>
              <a:xfrm>
                <a:off x="1755435" y="3992043"/>
                <a:ext cx="2237667" cy="144638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 1143">
                <a:extLst>
                  <a:ext uri="{FF2B5EF4-FFF2-40B4-BE49-F238E27FC236}">
                    <a16:creationId xmlns:a16="http://schemas.microsoft.com/office/drawing/2014/main" id="{4C87B1B0-5E38-4C5F-A7D1-6B6D4503C9C6}"/>
                  </a:ext>
                </a:extLst>
              </p:cNvPr>
              <p:cNvSpPr/>
              <p:nvPr/>
            </p:nvSpPr>
            <p:spPr>
              <a:xfrm>
                <a:off x="2191484" y="3992043"/>
                <a:ext cx="230232" cy="14463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Rectangle 1144">
                <a:extLst>
                  <a:ext uri="{FF2B5EF4-FFF2-40B4-BE49-F238E27FC236}">
                    <a16:creationId xmlns:a16="http://schemas.microsoft.com/office/drawing/2014/main" id="{D03707CB-269C-4AFA-A6E6-9157E1361697}"/>
                  </a:ext>
                </a:extLst>
              </p:cNvPr>
              <p:cNvSpPr/>
              <p:nvPr/>
            </p:nvSpPr>
            <p:spPr>
              <a:xfrm>
                <a:off x="1848584" y="3992043"/>
                <a:ext cx="230232" cy="14463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 1145">
                <a:extLst>
                  <a:ext uri="{FF2B5EF4-FFF2-40B4-BE49-F238E27FC236}">
                    <a16:creationId xmlns:a16="http://schemas.microsoft.com/office/drawing/2014/main" id="{D54B35C7-AF45-40C6-9EBC-634462F35702}"/>
                  </a:ext>
                </a:extLst>
              </p:cNvPr>
              <p:cNvSpPr/>
              <p:nvPr/>
            </p:nvSpPr>
            <p:spPr>
              <a:xfrm>
                <a:off x="3391515" y="3992043"/>
                <a:ext cx="230232" cy="14463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 1146">
                <a:extLst>
                  <a:ext uri="{FF2B5EF4-FFF2-40B4-BE49-F238E27FC236}">
                    <a16:creationId xmlns:a16="http://schemas.microsoft.com/office/drawing/2014/main" id="{B84AC179-6E93-4D16-89BA-8A969ECC1FB0}"/>
                  </a:ext>
                </a:extLst>
              </p:cNvPr>
              <p:cNvSpPr/>
              <p:nvPr/>
            </p:nvSpPr>
            <p:spPr>
              <a:xfrm>
                <a:off x="3717079" y="3992043"/>
                <a:ext cx="230232" cy="14463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" name="Freeform: Shape 1118">
              <a:extLst>
                <a:ext uri="{FF2B5EF4-FFF2-40B4-BE49-F238E27FC236}">
                  <a16:creationId xmlns:a16="http://schemas.microsoft.com/office/drawing/2014/main" id="{7EB11A74-AE8D-45D6-A29C-2F887C2206A7}"/>
                </a:ext>
              </a:extLst>
            </p:cNvPr>
            <p:cNvSpPr/>
            <p:nvPr/>
          </p:nvSpPr>
          <p:spPr>
            <a:xfrm>
              <a:off x="6078744" y="5190437"/>
              <a:ext cx="469397" cy="239393"/>
            </a:xfrm>
            <a:custGeom>
              <a:avLst/>
              <a:gdLst>
                <a:gd name="connsiteX0" fmla="*/ 401890 w 803780"/>
                <a:gd name="connsiteY0" fmla="*/ 0 h 409928"/>
                <a:gd name="connsiteX1" fmla="*/ 546821 w 803780"/>
                <a:gd name="connsiteY1" fmla="*/ 60033 h 409928"/>
                <a:gd name="connsiteX2" fmla="*/ 553278 w 803780"/>
                <a:gd name="connsiteY2" fmla="*/ 69609 h 409928"/>
                <a:gd name="connsiteX3" fmla="*/ 674576 w 803780"/>
                <a:gd name="connsiteY3" fmla="*/ 69609 h 409928"/>
                <a:gd name="connsiteX4" fmla="*/ 803780 w 803780"/>
                <a:gd name="connsiteY4" fmla="*/ 198813 h 409928"/>
                <a:gd name="connsiteX5" fmla="*/ 803780 w 803780"/>
                <a:gd name="connsiteY5" fmla="*/ 201281 h 409928"/>
                <a:gd name="connsiteX6" fmla="*/ 674576 w 803780"/>
                <a:gd name="connsiteY6" fmla="*/ 330485 h 409928"/>
                <a:gd name="connsiteX7" fmla="*/ 559908 w 803780"/>
                <a:gd name="connsiteY7" fmla="*/ 330485 h 409928"/>
                <a:gd name="connsiteX8" fmla="*/ 546821 w 803780"/>
                <a:gd name="connsiteY8" fmla="*/ 349895 h 409928"/>
                <a:gd name="connsiteX9" fmla="*/ 401890 w 803780"/>
                <a:gd name="connsiteY9" fmla="*/ 409928 h 409928"/>
                <a:gd name="connsiteX10" fmla="*/ 256959 w 803780"/>
                <a:gd name="connsiteY10" fmla="*/ 349895 h 409928"/>
                <a:gd name="connsiteX11" fmla="*/ 243872 w 803780"/>
                <a:gd name="connsiteY11" fmla="*/ 330485 h 409928"/>
                <a:gd name="connsiteX12" fmla="*/ 129204 w 803780"/>
                <a:gd name="connsiteY12" fmla="*/ 330485 h 409928"/>
                <a:gd name="connsiteX13" fmla="*/ 0 w 803780"/>
                <a:gd name="connsiteY13" fmla="*/ 201281 h 409928"/>
                <a:gd name="connsiteX14" fmla="*/ 0 w 803780"/>
                <a:gd name="connsiteY14" fmla="*/ 198813 h 409928"/>
                <a:gd name="connsiteX15" fmla="*/ 129204 w 803780"/>
                <a:gd name="connsiteY15" fmla="*/ 69609 h 409928"/>
                <a:gd name="connsiteX16" fmla="*/ 250502 w 803780"/>
                <a:gd name="connsiteY16" fmla="*/ 69609 h 409928"/>
                <a:gd name="connsiteX17" fmla="*/ 256959 w 803780"/>
                <a:gd name="connsiteY17" fmla="*/ 60033 h 409928"/>
                <a:gd name="connsiteX18" fmla="*/ 401890 w 803780"/>
                <a:gd name="connsiteY18" fmla="*/ 0 h 409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03780" h="409928">
                  <a:moveTo>
                    <a:pt x="401890" y="0"/>
                  </a:moveTo>
                  <a:cubicBezTo>
                    <a:pt x="458489" y="0"/>
                    <a:pt x="509730" y="22941"/>
                    <a:pt x="546821" y="60033"/>
                  </a:cubicBezTo>
                  <a:lnTo>
                    <a:pt x="553278" y="69609"/>
                  </a:lnTo>
                  <a:lnTo>
                    <a:pt x="674576" y="69609"/>
                  </a:lnTo>
                  <a:cubicBezTo>
                    <a:pt x="745933" y="69609"/>
                    <a:pt x="803780" y="127456"/>
                    <a:pt x="803780" y="198813"/>
                  </a:cubicBezTo>
                  <a:lnTo>
                    <a:pt x="803780" y="201281"/>
                  </a:lnTo>
                  <a:cubicBezTo>
                    <a:pt x="803780" y="272638"/>
                    <a:pt x="745933" y="330485"/>
                    <a:pt x="674576" y="330485"/>
                  </a:cubicBezTo>
                  <a:lnTo>
                    <a:pt x="559908" y="330485"/>
                  </a:lnTo>
                  <a:lnTo>
                    <a:pt x="546821" y="349895"/>
                  </a:lnTo>
                  <a:cubicBezTo>
                    <a:pt x="509730" y="386987"/>
                    <a:pt x="458489" y="409928"/>
                    <a:pt x="401890" y="409928"/>
                  </a:cubicBezTo>
                  <a:cubicBezTo>
                    <a:pt x="345291" y="409928"/>
                    <a:pt x="294050" y="386987"/>
                    <a:pt x="256959" y="349895"/>
                  </a:cubicBezTo>
                  <a:lnTo>
                    <a:pt x="243872" y="330485"/>
                  </a:lnTo>
                  <a:lnTo>
                    <a:pt x="129204" y="330485"/>
                  </a:lnTo>
                  <a:cubicBezTo>
                    <a:pt x="57847" y="330485"/>
                    <a:pt x="0" y="272638"/>
                    <a:pt x="0" y="201281"/>
                  </a:cubicBezTo>
                  <a:lnTo>
                    <a:pt x="0" y="198813"/>
                  </a:lnTo>
                  <a:cubicBezTo>
                    <a:pt x="0" y="127456"/>
                    <a:pt x="57847" y="69609"/>
                    <a:pt x="129204" y="69609"/>
                  </a:cubicBezTo>
                  <a:lnTo>
                    <a:pt x="250502" y="69609"/>
                  </a:lnTo>
                  <a:lnTo>
                    <a:pt x="256959" y="60033"/>
                  </a:lnTo>
                  <a:cubicBezTo>
                    <a:pt x="294050" y="22941"/>
                    <a:pt x="345291" y="0"/>
                    <a:pt x="401890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1119">
              <a:extLst>
                <a:ext uri="{FF2B5EF4-FFF2-40B4-BE49-F238E27FC236}">
                  <a16:creationId xmlns:a16="http://schemas.microsoft.com/office/drawing/2014/main" id="{72859709-D3A5-4F1C-9397-28E7A58CC627}"/>
                </a:ext>
              </a:extLst>
            </p:cNvPr>
            <p:cNvSpPr/>
            <p:nvPr/>
          </p:nvSpPr>
          <p:spPr>
            <a:xfrm>
              <a:off x="6107445" y="5504872"/>
              <a:ext cx="213599" cy="43029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1120">
              <a:extLst>
                <a:ext uri="{FF2B5EF4-FFF2-40B4-BE49-F238E27FC236}">
                  <a16:creationId xmlns:a16="http://schemas.microsoft.com/office/drawing/2014/main" id="{9991744B-AA67-4E7D-AB6B-60F711B28BC1}"/>
                </a:ext>
              </a:extLst>
            </p:cNvPr>
            <p:cNvSpPr/>
            <p:nvPr/>
          </p:nvSpPr>
          <p:spPr>
            <a:xfrm>
              <a:off x="6325640" y="5504872"/>
              <a:ext cx="213599" cy="43029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: Rounded Corners 1121">
              <a:extLst>
                <a:ext uri="{FF2B5EF4-FFF2-40B4-BE49-F238E27FC236}">
                  <a16:creationId xmlns:a16="http://schemas.microsoft.com/office/drawing/2014/main" id="{EC55D856-88AF-483F-850A-64C51C2BC266}"/>
                </a:ext>
              </a:extLst>
            </p:cNvPr>
            <p:cNvSpPr/>
            <p:nvPr/>
          </p:nvSpPr>
          <p:spPr>
            <a:xfrm>
              <a:off x="4902035" y="5885255"/>
              <a:ext cx="2822814" cy="152348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: Rounded Corners 1122">
              <a:extLst>
                <a:ext uri="{FF2B5EF4-FFF2-40B4-BE49-F238E27FC236}">
                  <a16:creationId xmlns:a16="http://schemas.microsoft.com/office/drawing/2014/main" id="{CF2BEAA1-30A7-48B3-A920-BFFDDD50E3D9}"/>
                </a:ext>
              </a:extLst>
            </p:cNvPr>
            <p:cNvSpPr/>
            <p:nvPr/>
          </p:nvSpPr>
          <p:spPr>
            <a:xfrm>
              <a:off x="4820194" y="6061210"/>
              <a:ext cx="2986496" cy="181216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Rounded Corners 1123">
              <a:extLst>
                <a:ext uri="{FF2B5EF4-FFF2-40B4-BE49-F238E27FC236}">
                  <a16:creationId xmlns:a16="http://schemas.microsoft.com/office/drawing/2014/main" id="{C45AF60C-3117-437F-AACE-46F47060151C}"/>
                </a:ext>
              </a:extLst>
            </p:cNvPr>
            <p:cNvSpPr/>
            <p:nvPr/>
          </p:nvSpPr>
          <p:spPr>
            <a:xfrm>
              <a:off x="4879678" y="6225896"/>
              <a:ext cx="2867528" cy="9798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1124">
              <a:extLst>
                <a:ext uri="{FF2B5EF4-FFF2-40B4-BE49-F238E27FC236}">
                  <a16:creationId xmlns:a16="http://schemas.microsoft.com/office/drawing/2014/main" id="{4C47B05D-8495-4848-AE5A-CE24AEE4D22A}"/>
                </a:ext>
              </a:extLst>
            </p:cNvPr>
            <p:cNvSpPr/>
            <p:nvPr/>
          </p:nvSpPr>
          <p:spPr>
            <a:xfrm>
              <a:off x="6193745" y="6098876"/>
              <a:ext cx="889097" cy="38065"/>
            </a:xfrm>
            <a:custGeom>
              <a:avLst/>
              <a:gdLst>
                <a:gd name="connsiteX0" fmla="*/ 358480 w 717399"/>
                <a:gd name="connsiteY0" fmla="*/ 30495 h 30714"/>
                <a:gd name="connsiteX1" fmla="*/ 29398 w 717399"/>
                <a:gd name="connsiteY1" fmla="*/ 30495 h 30714"/>
                <a:gd name="connsiteX2" fmla="*/ 11847 w 717399"/>
                <a:gd name="connsiteY2" fmla="*/ 29617 h 30714"/>
                <a:gd name="connsiteX3" fmla="*/ 0 w 717399"/>
                <a:gd name="connsiteY3" fmla="*/ 14919 h 30714"/>
                <a:gd name="connsiteX4" fmla="*/ 11408 w 717399"/>
                <a:gd name="connsiteY4" fmla="*/ 1097 h 30714"/>
                <a:gd name="connsiteX5" fmla="*/ 25668 w 717399"/>
                <a:gd name="connsiteY5" fmla="*/ 0 h 30714"/>
                <a:gd name="connsiteX6" fmla="*/ 691512 w 717399"/>
                <a:gd name="connsiteY6" fmla="*/ 0 h 30714"/>
                <a:gd name="connsiteX7" fmla="*/ 704675 w 717399"/>
                <a:gd name="connsiteY7" fmla="*/ 878 h 30714"/>
                <a:gd name="connsiteX8" fmla="*/ 718058 w 717399"/>
                <a:gd name="connsiteY8" fmla="*/ 15796 h 30714"/>
                <a:gd name="connsiteX9" fmla="*/ 704894 w 717399"/>
                <a:gd name="connsiteY9" fmla="*/ 29837 h 30714"/>
                <a:gd name="connsiteX10" fmla="*/ 687343 w 717399"/>
                <a:gd name="connsiteY10" fmla="*/ 30714 h 30714"/>
                <a:gd name="connsiteX11" fmla="*/ 358480 w 717399"/>
                <a:gd name="connsiteY11" fmla="*/ 30495 h 3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17399" h="30714">
                  <a:moveTo>
                    <a:pt x="358480" y="30495"/>
                  </a:moveTo>
                  <a:cubicBezTo>
                    <a:pt x="248786" y="30495"/>
                    <a:pt x="139092" y="30495"/>
                    <a:pt x="29398" y="30495"/>
                  </a:cubicBezTo>
                  <a:cubicBezTo>
                    <a:pt x="23475" y="30495"/>
                    <a:pt x="17551" y="30495"/>
                    <a:pt x="11847" y="29617"/>
                  </a:cubicBezTo>
                  <a:cubicBezTo>
                    <a:pt x="3949" y="28301"/>
                    <a:pt x="0" y="23036"/>
                    <a:pt x="0" y="14919"/>
                  </a:cubicBezTo>
                  <a:cubicBezTo>
                    <a:pt x="219" y="7240"/>
                    <a:pt x="4168" y="2413"/>
                    <a:pt x="11408" y="1097"/>
                  </a:cubicBezTo>
                  <a:cubicBezTo>
                    <a:pt x="16015" y="219"/>
                    <a:pt x="20842" y="0"/>
                    <a:pt x="25668" y="0"/>
                  </a:cubicBezTo>
                  <a:cubicBezTo>
                    <a:pt x="247689" y="0"/>
                    <a:pt x="469491" y="0"/>
                    <a:pt x="691512" y="0"/>
                  </a:cubicBezTo>
                  <a:cubicBezTo>
                    <a:pt x="695899" y="0"/>
                    <a:pt x="700287" y="0"/>
                    <a:pt x="704675" y="878"/>
                  </a:cubicBezTo>
                  <a:cubicBezTo>
                    <a:pt x="712573" y="2413"/>
                    <a:pt x="718277" y="7020"/>
                    <a:pt x="718058" y="15796"/>
                  </a:cubicBezTo>
                  <a:cubicBezTo>
                    <a:pt x="717838" y="23913"/>
                    <a:pt x="712573" y="28520"/>
                    <a:pt x="704894" y="29837"/>
                  </a:cubicBezTo>
                  <a:cubicBezTo>
                    <a:pt x="699190" y="30714"/>
                    <a:pt x="693267" y="30714"/>
                    <a:pt x="687343" y="30714"/>
                  </a:cubicBezTo>
                  <a:cubicBezTo>
                    <a:pt x="577869" y="30495"/>
                    <a:pt x="468174" y="30495"/>
                    <a:pt x="358480" y="3049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21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1125">
              <a:extLst>
                <a:ext uri="{FF2B5EF4-FFF2-40B4-BE49-F238E27FC236}">
                  <a16:creationId xmlns:a16="http://schemas.microsoft.com/office/drawing/2014/main" id="{0F738BDD-FE37-4F5B-B6B2-5854D87BC98C}"/>
                </a:ext>
              </a:extLst>
            </p:cNvPr>
            <p:cNvSpPr/>
            <p:nvPr/>
          </p:nvSpPr>
          <p:spPr>
            <a:xfrm>
              <a:off x="5495766" y="6165802"/>
              <a:ext cx="747713" cy="38065"/>
            </a:xfrm>
            <a:custGeom>
              <a:avLst/>
              <a:gdLst>
                <a:gd name="connsiteX0" fmla="*/ 303435 w 603317"/>
                <a:gd name="connsiteY0" fmla="*/ 35 h 30714"/>
                <a:gd name="connsiteX1" fmla="*/ 573063 w 603317"/>
                <a:gd name="connsiteY1" fmla="*/ 35 h 30714"/>
                <a:gd name="connsiteX2" fmla="*/ 588420 w 603317"/>
                <a:gd name="connsiteY2" fmla="*/ 474 h 30714"/>
                <a:gd name="connsiteX3" fmla="*/ 605093 w 603317"/>
                <a:gd name="connsiteY3" fmla="*/ 15612 h 30714"/>
                <a:gd name="connsiteX4" fmla="*/ 587981 w 603317"/>
                <a:gd name="connsiteY4" fmla="*/ 30530 h 30714"/>
                <a:gd name="connsiteX5" fmla="*/ 579206 w 603317"/>
                <a:gd name="connsiteY5" fmla="*/ 30749 h 30714"/>
                <a:gd name="connsiteX6" fmla="*/ 26567 w 603317"/>
                <a:gd name="connsiteY6" fmla="*/ 30749 h 30714"/>
                <a:gd name="connsiteX7" fmla="*/ 14500 w 603317"/>
                <a:gd name="connsiteY7" fmla="*/ 30091 h 30714"/>
                <a:gd name="connsiteX8" fmla="*/ 21 w 603317"/>
                <a:gd name="connsiteY8" fmla="*/ 15173 h 30714"/>
                <a:gd name="connsiteX9" fmla="*/ 14939 w 603317"/>
                <a:gd name="connsiteY9" fmla="*/ 693 h 30714"/>
                <a:gd name="connsiteX10" fmla="*/ 30296 w 603317"/>
                <a:gd name="connsiteY10" fmla="*/ 254 h 30714"/>
                <a:gd name="connsiteX11" fmla="*/ 303435 w 603317"/>
                <a:gd name="connsiteY11" fmla="*/ 35 h 3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3317" h="30714">
                  <a:moveTo>
                    <a:pt x="303435" y="35"/>
                  </a:moveTo>
                  <a:cubicBezTo>
                    <a:pt x="393384" y="35"/>
                    <a:pt x="483333" y="35"/>
                    <a:pt x="573063" y="35"/>
                  </a:cubicBezTo>
                  <a:cubicBezTo>
                    <a:pt x="578109" y="35"/>
                    <a:pt x="583374" y="-184"/>
                    <a:pt x="588420" y="474"/>
                  </a:cubicBezTo>
                  <a:cubicBezTo>
                    <a:pt x="599170" y="1351"/>
                    <a:pt x="605532" y="7275"/>
                    <a:pt x="605093" y="15612"/>
                  </a:cubicBezTo>
                  <a:cubicBezTo>
                    <a:pt x="604435" y="26142"/>
                    <a:pt x="597195" y="29652"/>
                    <a:pt x="587981" y="30530"/>
                  </a:cubicBezTo>
                  <a:cubicBezTo>
                    <a:pt x="585129" y="30749"/>
                    <a:pt x="582058" y="30749"/>
                    <a:pt x="579206" y="30749"/>
                  </a:cubicBezTo>
                  <a:cubicBezTo>
                    <a:pt x="394920" y="30749"/>
                    <a:pt x="210853" y="30749"/>
                    <a:pt x="26567" y="30749"/>
                  </a:cubicBezTo>
                  <a:cubicBezTo>
                    <a:pt x="22618" y="30749"/>
                    <a:pt x="18449" y="30749"/>
                    <a:pt x="14500" y="30091"/>
                  </a:cubicBezTo>
                  <a:cubicBezTo>
                    <a:pt x="6164" y="28556"/>
                    <a:pt x="-418" y="24387"/>
                    <a:pt x="21" y="15173"/>
                  </a:cubicBezTo>
                  <a:cubicBezTo>
                    <a:pt x="240" y="6178"/>
                    <a:pt x="6602" y="1571"/>
                    <a:pt x="14939" y="693"/>
                  </a:cubicBezTo>
                  <a:cubicBezTo>
                    <a:pt x="19985" y="35"/>
                    <a:pt x="25250" y="254"/>
                    <a:pt x="30296" y="254"/>
                  </a:cubicBezTo>
                  <a:cubicBezTo>
                    <a:pt x="121342" y="35"/>
                    <a:pt x="212389" y="35"/>
                    <a:pt x="303435" y="3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21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Rectangle: Rounded Corners 1126">
              <a:extLst>
                <a:ext uri="{FF2B5EF4-FFF2-40B4-BE49-F238E27FC236}">
                  <a16:creationId xmlns:a16="http://schemas.microsoft.com/office/drawing/2014/main" id="{FB13AE3F-FD3C-423A-BFA1-D8B262478E30}"/>
                </a:ext>
              </a:extLst>
            </p:cNvPr>
            <p:cNvSpPr/>
            <p:nvPr/>
          </p:nvSpPr>
          <p:spPr>
            <a:xfrm>
              <a:off x="5592108" y="5886830"/>
              <a:ext cx="1458225" cy="152348"/>
            </a:xfrm>
            <a:prstGeom prst="roundRect">
              <a:avLst>
                <a:gd name="adj" fmla="val 323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: Rounded Corners 1127">
              <a:extLst>
                <a:ext uri="{FF2B5EF4-FFF2-40B4-BE49-F238E27FC236}">
                  <a16:creationId xmlns:a16="http://schemas.microsoft.com/office/drawing/2014/main" id="{506AF7D5-0885-4070-8106-A5E73345D260}"/>
                </a:ext>
              </a:extLst>
            </p:cNvPr>
            <p:cNvSpPr/>
            <p:nvPr/>
          </p:nvSpPr>
          <p:spPr>
            <a:xfrm>
              <a:off x="4879678" y="5969935"/>
              <a:ext cx="2867528" cy="97986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1128">
              <a:extLst>
                <a:ext uri="{FF2B5EF4-FFF2-40B4-BE49-F238E27FC236}">
                  <a16:creationId xmlns:a16="http://schemas.microsoft.com/office/drawing/2014/main" id="{23A0B75E-963B-4460-B215-6D7EBEA7247F}"/>
                </a:ext>
              </a:extLst>
            </p:cNvPr>
            <p:cNvGrpSpPr/>
            <p:nvPr/>
          </p:nvGrpSpPr>
          <p:grpSpPr>
            <a:xfrm>
              <a:off x="4624355" y="4978573"/>
              <a:ext cx="798359" cy="1141073"/>
              <a:chOff x="-4879" y="3800380"/>
              <a:chExt cx="1367087" cy="1953939"/>
            </a:xfrm>
          </p:grpSpPr>
          <p:sp>
            <p:nvSpPr>
              <p:cNvPr id="43" name="Rectangle: Rounded Corners 1138">
                <a:extLst>
                  <a:ext uri="{FF2B5EF4-FFF2-40B4-BE49-F238E27FC236}">
                    <a16:creationId xmlns:a16="http://schemas.microsoft.com/office/drawing/2014/main" id="{440CA4BF-97CF-4E28-93B1-67705E9D135F}"/>
                  </a:ext>
                </a:extLst>
              </p:cNvPr>
              <p:cNvSpPr/>
              <p:nvPr/>
            </p:nvSpPr>
            <p:spPr>
              <a:xfrm>
                <a:off x="117450" y="380038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4" name="Rectangle: Rounded Corners 1139">
                <a:extLst>
                  <a:ext uri="{FF2B5EF4-FFF2-40B4-BE49-F238E27FC236}">
                    <a16:creationId xmlns:a16="http://schemas.microsoft.com/office/drawing/2014/main" id="{DE0325E5-9567-427F-B09F-052A133636D0}"/>
                  </a:ext>
                </a:extLst>
              </p:cNvPr>
              <p:cNvSpPr/>
              <p:nvPr/>
            </p:nvSpPr>
            <p:spPr>
              <a:xfrm>
                <a:off x="-4879" y="413602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Rectangle: Rounded Corners 1140">
                <a:extLst>
                  <a:ext uri="{FF2B5EF4-FFF2-40B4-BE49-F238E27FC236}">
                    <a16:creationId xmlns:a16="http://schemas.microsoft.com/office/drawing/2014/main" id="{0AF9F855-4E3F-4D1C-8EDB-0DF10334B1FE}"/>
                  </a:ext>
                </a:extLst>
              </p:cNvPr>
              <p:cNvSpPr/>
              <p:nvPr/>
            </p:nvSpPr>
            <p:spPr>
              <a:xfrm>
                <a:off x="300587" y="4033344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Rectangle: Rounded Corners 1141">
                <a:extLst>
                  <a:ext uri="{FF2B5EF4-FFF2-40B4-BE49-F238E27FC236}">
                    <a16:creationId xmlns:a16="http://schemas.microsoft.com/office/drawing/2014/main" id="{C91C2983-675B-4974-B20D-F0DAFC50BC94}"/>
                  </a:ext>
                </a:extLst>
              </p:cNvPr>
              <p:cNvSpPr/>
              <p:nvPr/>
            </p:nvSpPr>
            <p:spPr>
              <a:xfrm>
                <a:off x="651803" y="4916173"/>
                <a:ext cx="95825" cy="838146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4" name="Group 1129">
              <a:extLst>
                <a:ext uri="{FF2B5EF4-FFF2-40B4-BE49-F238E27FC236}">
                  <a16:creationId xmlns:a16="http://schemas.microsoft.com/office/drawing/2014/main" id="{1EA3698B-B8F4-4224-B912-3B32D32C4987}"/>
                </a:ext>
              </a:extLst>
            </p:cNvPr>
            <p:cNvGrpSpPr/>
            <p:nvPr/>
          </p:nvGrpSpPr>
          <p:grpSpPr>
            <a:xfrm>
              <a:off x="7175744" y="4980812"/>
              <a:ext cx="798359" cy="1141073"/>
              <a:chOff x="-4879" y="3800380"/>
              <a:chExt cx="1367087" cy="1953939"/>
            </a:xfrm>
          </p:grpSpPr>
          <p:sp>
            <p:nvSpPr>
              <p:cNvPr id="39" name="Rectangle: Rounded Corners 1134">
                <a:extLst>
                  <a:ext uri="{FF2B5EF4-FFF2-40B4-BE49-F238E27FC236}">
                    <a16:creationId xmlns:a16="http://schemas.microsoft.com/office/drawing/2014/main" id="{0FCB3573-55A6-4E9F-B49C-EAED96AF9332}"/>
                  </a:ext>
                </a:extLst>
              </p:cNvPr>
              <p:cNvSpPr/>
              <p:nvPr/>
            </p:nvSpPr>
            <p:spPr>
              <a:xfrm>
                <a:off x="117450" y="380038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0" name="Rectangle: Rounded Corners 1135">
                <a:extLst>
                  <a:ext uri="{FF2B5EF4-FFF2-40B4-BE49-F238E27FC236}">
                    <a16:creationId xmlns:a16="http://schemas.microsoft.com/office/drawing/2014/main" id="{3B5F4D9A-7FFA-4BDC-9F02-BA654A5093FC}"/>
                  </a:ext>
                </a:extLst>
              </p:cNvPr>
              <p:cNvSpPr/>
              <p:nvPr/>
            </p:nvSpPr>
            <p:spPr>
              <a:xfrm>
                <a:off x="-4879" y="413602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1" name="Rectangle: Rounded Corners 1136">
                <a:extLst>
                  <a:ext uri="{FF2B5EF4-FFF2-40B4-BE49-F238E27FC236}">
                    <a16:creationId xmlns:a16="http://schemas.microsoft.com/office/drawing/2014/main" id="{6130E408-1806-41C7-9718-F90E22B4A1D5}"/>
                  </a:ext>
                </a:extLst>
              </p:cNvPr>
              <p:cNvSpPr/>
              <p:nvPr/>
            </p:nvSpPr>
            <p:spPr>
              <a:xfrm>
                <a:off x="300587" y="4033344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2" name="Rectangle: Rounded Corners 1137">
                <a:extLst>
                  <a:ext uri="{FF2B5EF4-FFF2-40B4-BE49-F238E27FC236}">
                    <a16:creationId xmlns:a16="http://schemas.microsoft.com/office/drawing/2014/main" id="{A62EA1F1-753F-4A16-91F7-3EF46EC3D99E}"/>
                  </a:ext>
                </a:extLst>
              </p:cNvPr>
              <p:cNvSpPr/>
              <p:nvPr/>
            </p:nvSpPr>
            <p:spPr>
              <a:xfrm>
                <a:off x="651803" y="4916173"/>
                <a:ext cx="95825" cy="838146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5" name="Rectangle: Rounded Corners 1130">
              <a:extLst>
                <a:ext uri="{FF2B5EF4-FFF2-40B4-BE49-F238E27FC236}">
                  <a16:creationId xmlns:a16="http://schemas.microsoft.com/office/drawing/2014/main" id="{C7E7D431-9EA6-4B08-A138-1E585B5A75E4}"/>
                </a:ext>
              </a:extLst>
            </p:cNvPr>
            <p:cNvSpPr/>
            <p:nvPr/>
          </p:nvSpPr>
          <p:spPr>
            <a:xfrm>
              <a:off x="5133438" y="5723154"/>
              <a:ext cx="139166" cy="183555"/>
            </a:xfrm>
            <a:prstGeom prst="roundRect">
              <a:avLst>
                <a:gd name="adj" fmla="val 36451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1131">
              <a:extLst>
                <a:ext uri="{FF2B5EF4-FFF2-40B4-BE49-F238E27FC236}">
                  <a16:creationId xmlns:a16="http://schemas.microsoft.com/office/drawing/2014/main" id="{AF9A2C72-3FAD-44FC-8380-85FBA83254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83968" y="5766700"/>
              <a:ext cx="307153" cy="160199"/>
            </a:xfrm>
            <a:custGeom>
              <a:avLst/>
              <a:gdLst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99293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87334 w 2223628"/>
                <a:gd name="connsiteY60" fmla="*/ 759133 h 1159759"/>
                <a:gd name="connsiteX61" fmla="*/ 44793 w 2223628"/>
                <a:gd name="connsiteY61" fmla="*/ 1077115 h 1159759"/>
                <a:gd name="connsiteX62" fmla="*/ 22057 w 2223628"/>
                <a:gd name="connsiteY62" fmla="*/ 1159759 h 1159759"/>
                <a:gd name="connsiteX63" fmla="*/ 0 w 2223628"/>
                <a:gd name="connsiteY63" fmla="*/ 557599 h 1159759"/>
                <a:gd name="connsiteX64" fmla="*/ 111960 w 2223628"/>
                <a:gd name="connsiteY64" fmla="*/ 315750 h 1159759"/>
                <a:gd name="connsiteX65" fmla="*/ 147787 w 2223628"/>
                <a:gd name="connsiteY65" fmla="*/ 123161 h 1159759"/>
                <a:gd name="connsiteX66" fmla="*/ 270957 w 2223628"/>
                <a:gd name="connsiteY66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99293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73046 w 2223628"/>
                <a:gd name="connsiteY60" fmla="*/ 832952 h 1159759"/>
                <a:gd name="connsiteX61" fmla="*/ 44793 w 2223628"/>
                <a:gd name="connsiteY61" fmla="*/ 1077115 h 1159759"/>
                <a:gd name="connsiteX62" fmla="*/ 22057 w 2223628"/>
                <a:gd name="connsiteY62" fmla="*/ 1159759 h 1159759"/>
                <a:gd name="connsiteX63" fmla="*/ 0 w 2223628"/>
                <a:gd name="connsiteY63" fmla="*/ 557599 h 1159759"/>
                <a:gd name="connsiteX64" fmla="*/ 111960 w 2223628"/>
                <a:gd name="connsiteY64" fmla="*/ 315750 h 1159759"/>
                <a:gd name="connsiteX65" fmla="*/ 147787 w 2223628"/>
                <a:gd name="connsiteY65" fmla="*/ 123161 h 1159759"/>
                <a:gd name="connsiteX66" fmla="*/ 270957 w 2223628"/>
                <a:gd name="connsiteY66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99293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44793 w 2223628"/>
                <a:gd name="connsiteY60" fmla="*/ 1077115 h 1159759"/>
                <a:gd name="connsiteX61" fmla="*/ 22057 w 2223628"/>
                <a:gd name="connsiteY61" fmla="*/ 1159759 h 1159759"/>
                <a:gd name="connsiteX62" fmla="*/ 0 w 2223628"/>
                <a:gd name="connsiteY62" fmla="*/ 557599 h 1159759"/>
                <a:gd name="connsiteX63" fmla="*/ 111960 w 2223628"/>
                <a:gd name="connsiteY63" fmla="*/ 315750 h 1159759"/>
                <a:gd name="connsiteX64" fmla="*/ 147787 w 2223628"/>
                <a:gd name="connsiteY64" fmla="*/ 123161 h 1159759"/>
                <a:gd name="connsiteX65" fmla="*/ 270957 w 2223628"/>
                <a:gd name="connsiteY65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204055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44793 w 2223628"/>
                <a:gd name="connsiteY60" fmla="*/ 1077115 h 1159759"/>
                <a:gd name="connsiteX61" fmla="*/ 22057 w 2223628"/>
                <a:gd name="connsiteY61" fmla="*/ 1159759 h 1159759"/>
                <a:gd name="connsiteX62" fmla="*/ 0 w 2223628"/>
                <a:gd name="connsiteY62" fmla="*/ 557599 h 1159759"/>
                <a:gd name="connsiteX63" fmla="*/ 111960 w 2223628"/>
                <a:gd name="connsiteY63" fmla="*/ 315750 h 1159759"/>
                <a:gd name="connsiteX64" fmla="*/ 147787 w 2223628"/>
                <a:gd name="connsiteY64" fmla="*/ 123161 h 1159759"/>
                <a:gd name="connsiteX65" fmla="*/ 270957 w 2223628"/>
                <a:gd name="connsiteY65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74663 w 2223628"/>
                <a:gd name="connsiteY53" fmla="*/ 931560 h 1159759"/>
                <a:gd name="connsiteX54" fmla="*/ 154549 w 2223628"/>
                <a:gd name="connsiteY54" fmla="*/ 761663 h 1159759"/>
                <a:gd name="connsiteX55" fmla="*/ 155641 w 2223628"/>
                <a:gd name="connsiteY55" fmla="*/ 690552 h 1159759"/>
                <a:gd name="connsiteX56" fmla="*/ 116447 w 2223628"/>
                <a:gd name="connsiteY56" fmla="*/ 649406 h 1159759"/>
                <a:gd name="connsiteX57" fmla="*/ 88455 w 2223628"/>
                <a:gd name="connsiteY57" fmla="*/ 689432 h 1159759"/>
                <a:gd name="connsiteX58" fmla="*/ 87368 w 2223628"/>
                <a:gd name="connsiteY58" fmla="*/ 759114 h 1159759"/>
                <a:gd name="connsiteX59" fmla="*/ 44793 w 2223628"/>
                <a:gd name="connsiteY59" fmla="*/ 1077115 h 1159759"/>
                <a:gd name="connsiteX60" fmla="*/ 22057 w 2223628"/>
                <a:gd name="connsiteY60" fmla="*/ 1159759 h 1159759"/>
                <a:gd name="connsiteX61" fmla="*/ 0 w 2223628"/>
                <a:gd name="connsiteY61" fmla="*/ 557599 h 1159759"/>
                <a:gd name="connsiteX62" fmla="*/ 111960 w 2223628"/>
                <a:gd name="connsiteY62" fmla="*/ 315750 h 1159759"/>
                <a:gd name="connsiteX63" fmla="*/ 147787 w 2223628"/>
                <a:gd name="connsiteY63" fmla="*/ 123161 h 1159759"/>
                <a:gd name="connsiteX64" fmla="*/ 270957 w 2223628"/>
                <a:gd name="connsiteY64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74663 w 2223628"/>
                <a:gd name="connsiteY53" fmla="*/ 931560 h 1159759"/>
                <a:gd name="connsiteX54" fmla="*/ 155641 w 2223628"/>
                <a:gd name="connsiteY54" fmla="*/ 690552 h 1159759"/>
                <a:gd name="connsiteX55" fmla="*/ 116447 w 2223628"/>
                <a:gd name="connsiteY55" fmla="*/ 649406 h 1159759"/>
                <a:gd name="connsiteX56" fmla="*/ 88455 w 2223628"/>
                <a:gd name="connsiteY56" fmla="*/ 689432 h 1159759"/>
                <a:gd name="connsiteX57" fmla="*/ 87368 w 2223628"/>
                <a:gd name="connsiteY57" fmla="*/ 759114 h 1159759"/>
                <a:gd name="connsiteX58" fmla="*/ 44793 w 2223628"/>
                <a:gd name="connsiteY58" fmla="*/ 1077115 h 1159759"/>
                <a:gd name="connsiteX59" fmla="*/ 22057 w 2223628"/>
                <a:gd name="connsiteY59" fmla="*/ 1159759 h 1159759"/>
                <a:gd name="connsiteX60" fmla="*/ 0 w 2223628"/>
                <a:gd name="connsiteY60" fmla="*/ 557599 h 1159759"/>
                <a:gd name="connsiteX61" fmla="*/ 111960 w 2223628"/>
                <a:gd name="connsiteY61" fmla="*/ 315750 h 1159759"/>
                <a:gd name="connsiteX62" fmla="*/ 147787 w 2223628"/>
                <a:gd name="connsiteY62" fmla="*/ 123161 h 1159759"/>
                <a:gd name="connsiteX63" fmla="*/ 270957 w 2223628"/>
                <a:gd name="connsiteY63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74663 w 2223628"/>
                <a:gd name="connsiteY53" fmla="*/ 931560 h 1159759"/>
                <a:gd name="connsiteX54" fmla="*/ 155641 w 2223628"/>
                <a:gd name="connsiteY54" fmla="*/ 690552 h 1159759"/>
                <a:gd name="connsiteX55" fmla="*/ 116447 w 2223628"/>
                <a:gd name="connsiteY55" fmla="*/ 649406 h 1159759"/>
                <a:gd name="connsiteX56" fmla="*/ 88455 w 2223628"/>
                <a:gd name="connsiteY56" fmla="*/ 689432 h 1159759"/>
                <a:gd name="connsiteX57" fmla="*/ 87368 w 2223628"/>
                <a:gd name="connsiteY57" fmla="*/ 759114 h 1159759"/>
                <a:gd name="connsiteX58" fmla="*/ 44793 w 2223628"/>
                <a:gd name="connsiteY58" fmla="*/ 1077115 h 1159759"/>
                <a:gd name="connsiteX59" fmla="*/ 22057 w 2223628"/>
                <a:gd name="connsiteY59" fmla="*/ 1159759 h 1159759"/>
                <a:gd name="connsiteX60" fmla="*/ 0 w 2223628"/>
                <a:gd name="connsiteY60" fmla="*/ 557599 h 1159759"/>
                <a:gd name="connsiteX61" fmla="*/ 111960 w 2223628"/>
                <a:gd name="connsiteY61" fmla="*/ 315750 h 1159759"/>
                <a:gd name="connsiteX62" fmla="*/ 147787 w 2223628"/>
                <a:gd name="connsiteY62" fmla="*/ 123161 h 1159759"/>
                <a:gd name="connsiteX63" fmla="*/ 270957 w 2223628"/>
                <a:gd name="connsiteY63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172131 w 2223628"/>
                <a:gd name="connsiteY36" fmla="*/ 1133099 h 1159759"/>
                <a:gd name="connsiteX37" fmla="*/ 2172131 w 2223628"/>
                <a:gd name="connsiteY37" fmla="*/ 759133 h 1159759"/>
                <a:gd name="connsiteX38" fmla="*/ 2172121 w 2223628"/>
                <a:gd name="connsiteY38" fmla="*/ 759129 h 1159759"/>
                <a:gd name="connsiteX39" fmla="*/ 2168206 w 2223628"/>
                <a:gd name="connsiteY39" fmla="*/ 674594 h 1159759"/>
                <a:gd name="connsiteX40" fmla="*/ 2113900 w 2223628"/>
                <a:gd name="connsiteY40" fmla="*/ 627007 h 1159759"/>
                <a:gd name="connsiteX41" fmla="*/ 2060162 w 2223628"/>
                <a:gd name="connsiteY41" fmla="*/ 761365 h 1159759"/>
                <a:gd name="connsiteX42" fmla="*/ 2060177 w 2223628"/>
                <a:gd name="connsiteY42" fmla="*/ 761365 h 1159759"/>
                <a:gd name="connsiteX43" fmla="*/ 2060172 w 2223628"/>
                <a:gd name="connsiteY43" fmla="*/ 761370 h 1159759"/>
                <a:gd name="connsiteX44" fmla="*/ 2037773 w 2223628"/>
                <a:gd name="connsiteY44" fmla="*/ 942757 h 1159759"/>
                <a:gd name="connsiteX45" fmla="*/ 2015379 w 2223628"/>
                <a:gd name="connsiteY45" fmla="*/ 759133 h 1159759"/>
                <a:gd name="connsiteX46" fmla="*/ 2015370 w 2223628"/>
                <a:gd name="connsiteY46" fmla="*/ 759124 h 1159759"/>
                <a:gd name="connsiteX47" fmla="*/ 2005957 w 2223628"/>
                <a:gd name="connsiteY47" fmla="*/ 676417 h 1159759"/>
                <a:gd name="connsiteX48" fmla="*/ 1856377 w 2223628"/>
                <a:gd name="connsiteY48" fmla="*/ 604613 h 1159759"/>
                <a:gd name="connsiteX49" fmla="*/ 358287 w 2223628"/>
                <a:gd name="connsiteY49" fmla="*/ 602377 h 1159759"/>
                <a:gd name="connsiteX50" fmla="*/ 233442 w 2223628"/>
                <a:gd name="connsiteY50" fmla="*/ 637088 h 1159759"/>
                <a:gd name="connsiteX51" fmla="*/ 200053 w 2223628"/>
                <a:gd name="connsiteY51" fmla="*/ 756392 h 1159759"/>
                <a:gd name="connsiteX52" fmla="*/ 174663 w 2223628"/>
                <a:gd name="connsiteY52" fmla="*/ 931560 h 1159759"/>
                <a:gd name="connsiteX53" fmla="*/ 155641 w 2223628"/>
                <a:gd name="connsiteY53" fmla="*/ 690552 h 1159759"/>
                <a:gd name="connsiteX54" fmla="*/ 116447 w 2223628"/>
                <a:gd name="connsiteY54" fmla="*/ 649406 h 1159759"/>
                <a:gd name="connsiteX55" fmla="*/ 88455 w 2223628"/>
                <a:gd name="connsiteY55" fmla="*/ 689432 h 1159759"/>
                <a:gd name="connsiteX56" fmla="*/ 87368 w 2223628"/>
                <a:gd name="connsiteY56" fmla="*/ 759114 h 1159759"/>
                <a:gd name="connsiteX57" fmla="*/ 44793 w 2223628"/>
                <a:gd name="connsiteY57" fmla="*/ 1077115 h 1159759"/>
                <a:gd name="connsiteX58" fmla="*/ 22057 w 2223628"/>
                <a:gd name="connsiteY58" fmla="*/ 1159759 h 1159759"/>
                <a:gd name="connsiteX59" fmla="*/ 0 w 2223628"/>
                <a:gd name="connsiteY59" fmla="*/ 557599 h 1159759"/>
                <a:gd name="connsiteX60" fmla="*/ 111960 w 2223628"/>
                <a:gd name="connsiteY60" fmla="*/ 315750 h 1159759"/>
                <a:gd name="connsiteX61" fmla="*/ 147787 w 2223628"/>
                <a:gd name="connsiteY61" fmla="*/ 123161 h 1159759"/>
                <a:gd name="connsiteX62" fmla="*/ 270957 w 2223628"/>
                <a:gd name="connsiteY62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172131 w 2223628"/>
                <a:gd name="connsiteY35" fmla="*/ 1133099 h 1159759"/>
                <a:gd name="connsiteX36" fmla="*/ 2172131 w 2223628"/>
                <a:gd name="connsiteY36" fmla="*/ 759133 h 1159759"/>
                <a:gd name="connsiteX37" fmla="*/ 2172121 w 2223628"/>
                <a:gd name="connsiteY37" fmla="*/ 759129 h 1159759"/>
                <a:gd name="connsiteX38" fmla="*/ 2168206 w 2223628"/>
                <a:gd name="connsiteY38" fmla="*/ 674594 h 1159759"/>
                <a:gd name="connsiteX39" fmla="*/ 2113900 w 2223628"/>
                <a:gd name="connsiteY39" fmla="*/ 627007 h 1159759"/>
                <a:gd name="connsiteX40" fmla="*/ 2060162 w 2223628"/>
                <a:gd name="connsiteY40" fmla="*/ 761365 h 1159759"/>
                <a:gd name="connsiteX41" fmla="*/ 2060177 w 2223628"/>
                <a:gd name="connsiteY41" fmla="*/ 761365 h 1159759"/>
                <a:gd name="connsiteX42" fmla="*/ 2060172 w 2223628"/>
                <a:gd name="connsiteY42" fmla="*/ 761370 h 1159759"/>
                <a:gd name="connsiteX43" fmla="*/ 2037773 w 2223628"/>
                <a:gd name="connsiteY43" fmla="*/ 942757 h 1159759"/>
                <a:gd name="connsiteX44" fmla="*/ 2015379 w 2223628"/>
                <a:gd name="connsiteY44" fmla="*/ 759133 h 1159759"/>
                <a:gd name="connsiteX45" fmla="*/ 2015370 w 2223628"/>
                <a:gd name="connsiteY45" fmla="*/ 759124 h 1159759"/>
                <a:gd name="connsiteX46" fmla="*/ 2005957 w 2223628"/>
                <a:gd name="connsiteY46" fmla="*/ 676417 h 1159759"/>
                <a:gd name="connsiteX47" fmla="*/ 1856377 w 2223628"/>
                <a:gd name="connsiteY47" fmla="*/ 604613 h 1159759"/>
                <a:gd name="connsiteX48" fmla="*/ 358287 w 2223628"/>
                <a:gd name="connsiteY48" fmla="*/ 602377 h 1159759"/>
                <a:gd name="connsiteX49" fmla="*/ 233442 w 2223628"/>
                <a:gd name="connsiteY49" fmla="*/ 637088 h 1159759"/>
                <a:gd name="connsiteX50" fmla="*/ 200053 w 2223628"/>
                <a:gd name="connsiteY50" fmla="*/ 756392 h 1159759"/>
                <a:gd name="connsiteX51" fmla="*/ 174663 w 2223628"/>
                <a:gd name="connsiteY51" fmla="*/ 931560 h 1159759"/>
                <a:gd name="connsiteX52" fmla="*/ 155641 w 2223628"/>
                <a:gd name="connsiteY52" fmla="*/ 690552 h 1159759"/>
                <a:gd name="connsiteX53" fmla="*/ 116447 w 2223628"/>
                <a:gd name="connsiteY53" fmla="*/ 649406 h 1159759"/>
                <a:gd name="connsiteX54" fmla="*/ 88455 w 2223628"/>
                <a:gd name="connsiteY54" fmla="*/ 689432 h 1159759"/>
                <a:gd name="connsiteX55" fmla="*/ 87368 w 2223628"/>
                <a:gd name="connsiteY55" fmla="*/ 759114 h 1159759"/>
                <a:gd name="connsiteX56" fmla="*/ 44793 w 2223628"/>
                <a:gd name="connsiteY56" fmla="*/ 1077115 h 1159759"/>
                <a:gd name="connsiteX57" fmla="*/ 22057 w 2223628"/>
                <a:gd name="connsiteY57" fmla="*/ 1159759 h 1159759"/>
                <a:gd name="connsiteX58" fmla="*/ 0 w 2223628"/>
                <a:gd name="connsiteY58" fmla="*/ 557599 h 1159759"/>
                <a:gd name="connsiteX59" fmla="*/ 111960 w 2223628"/>
                <a:gd name="connsiteY59" fmla="*/ 315750 h 1159759"/>
                <a:gd name="connsiteX60" fmla="*/ 147787 w 2223628"/>
                <a:gd name="connsiteY60" fmla="*/ 123161 h 1159759"/>
                <a:gd name="connsiteX61" fmla="*/ 270957 w 2223628"/>
                <a:gd name="connsiteY61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172131 w 2223628"/>
                <a:gd name="connsiteY35" fmla="*/ 1133099 h 1159759"/>
                <a:gd name="connsiteX36" fmla="*/ 2172131 w 2223628"/>
                <a:gd name="connsiteY36" fmla="*/ 759133 h 1159759"/>
                <a:gd name="connsiteX37" fmla="*/ 2172121 w 2223628"/>
                <a:gd name="connsiteY37" fmla="*/ 759129 h 1159759"/>
                <a:gd name="connsiteX38" fmla="*/ 2168206 w 2223628"/>
                <a:gd name="connsiteY38" fmla="*/ 674594 h 1159759"/>
                <a:gd name="connsiteX39" fmla="*/ 2113900 w 2223628"/>
                <a:gd name="connsiteY39" fmla="*/ 627007 h 1159759"/>
                <a:gd name="connsiteX40" fmla="*/ 2060162 w 2223628"/>
                <a:gd name="connsiteY40" fmla="*/ 761365 h 1159759"/>
                <a:gd name="connsiteX41" fmla="*/ 2060177 w 2223628"/>
                <a:gd name="connsiteY41" fmla="*/ 761365 h 1159759"/>
                <a:gd name="connsiteX42" fmla="*/ 2060172 w 2223628"/>
                <a:gd name="connsiteY42" fmla="*/ 761370 h 1159759"/>
                <a:gd name="connsiteX43" fmla="*/ 2037773 w 2223628"/>
                <a:gd name="connsiteY43" fmla="*/ 942757 h 1159759"/>
                <a:gd name="connsiteX44" fmla="*/ 2015379 w 2223628"/>
                <a:gd name="connsiteY44" fmla="*/ 759133 h 1159759"/>
                <a:gd name="connsiteX45" fmla="*/ 2015370 w 2223628"/>
                <a:gd name="connsiteY45" fmla="*/ 759124 h 1159759"/>
                <a:gd name="connsiteX46" fmla="*/ 2005957 w 2223628"/>
                <a:gd name="connsiteY46" fmla="*/ 676417 h 1159759"/>
                <a:gd name="connsiteX47" fmla="*/ 1856377 w 2223628"/>
                <a:gd name="connsiteY47" fmla="*/ 604613 h 1159759"/>
                <a:gd name="connsiteX48" fmla="*/ 358287 w 2223628"/>
                <a:gd name="connsiteY48" fmla="*/ 602377 h 1159759"/>
                <a:gd name="connsiteX49" fmla="*/ 233442 w 2223628"/>
                <a:gd name="connsiteY49" fmla="*/ 637088 h 1159759"/>
                <a:gd name="connsiteX50" fmla="*/ 200053 w 2223628"/>
                <a:gd name="connsiteY50" fmla="*/ 756392 h 1159759"/>
                <a:gd name="connsiteX51" fmla="*/ 174663 w 2223628"/>
                <a:gd name="connsiteY51" fmla="*/ 931560 h 1159759"/>
                <a:gd name="connsiteX52" fmla="*/ 155641 w 2223628"/>
                <a:gd name="connsiteY52" fmla="*/ 690552 h 1159759"/>
                <a:gd name="connsiteX53" fmla="*/ 116447 w 2223628"/>
                <a:gd name="connsiteY53" fmla="*/ 649406 h 1159759"/>
                <a:gd name="connsiteX54" fmla="*/ 88455 w 2223628"/>
                <a:gd name="connsiteY54" fmla="*/ 689432 h 1159759"/>
                <a:gd name="connsiteX55" fmla="*/ 87368 w 2223628"/>
                <a:gd name="connsiteY55" fmla="*/ 759114 h 1159759"/>
                <a:gd name="connsiteX56" fmla="*/ 44793 w 2223628"/>
                <a:gd name="connsiteY56" fmla="*/ 1077115 h 1159759"/>
                <a:gd name="connsiteX57" fmla="*/ 22057 w 2223628"/>
                <a:gd name="connsiteY57" fmla="*/ 1159759 h 1159759"/>
                <a:gd name="connsiteX58" fmla="*/ 0 w 2223628"/>
                <a:gd name="connsiteY58" fmla="*/ 557599 h 1159759"/>
                <a:gd name="connsiteX59" fmla="*/ 111960 w 2223628"/>
                <a:gd name="connsiteY59" fmla="*/ 315750 h 1159759"/>
                <a:gd name="connsiteX60" fmla="*/ 147787 w 2223628"/>
                <a:gd name="connsiteY60" fmla="*/ 123161 h 1159759"/>
                <a:gd name="connsiteX61" fmla="*/ 270957 w 2223628"/>
                <a:gd name="connsiteY61" fmla="*/ 0 h 1159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223628" h="1159759">
                  <a:moveTo>
                    <a:pt x="2093758" y="380695"/>
                  </a:moveTo>
                  <a:cubicBezTo>
                    <a:pt x="2069118" y="373976"/>
                    <a:pt x="2064645" y="398611"/>
                    <a:pt x="2069118" y="416522"/>
                  </a:cubicBezTo>
                  <a:cubicBezTo>
                    <a:pt x="2078078" y="450117"/>
                    <a:pt x="2095994" y="479230"/>
                    <a:pt x="2134072" y="481467"/>
                  </a:cubicBezTo>
                  <a:cubicBezTo>
                    <a:pt x="2151988" y="481467"/>
                    <a:pt x="2158702" y="465797"/>
                    <a:pt x="2156471" y="447881"/>
                  </a:cubicBezTo>
                  <a:cubicBezTo>
                    <a:pt x="2147506" y="416522"/>
                    <a:pt x="2131826" y="385177"/>
                    <a:pt x="2093758" y="380695"/>
                  </a:cubicBezTo>
                  <a:close/>
                  <a:moveTo>
                    <a:pt x="146489" y="327982"/>
                  </a:moveTo>
                  <a:cubicBezTo>
                    <a:pt x="130532" y="331806"/>
                    <a:pt x="113650" y="348859"/>
                    <a:pt x="104189" y="372776"/>
                  </a:cubicBezTo>
                  <a:cubicBezTo>
                    <a:pt x="91574" y="404664"/>
                    <a:pt x="96928" y="436678"/>
                    <a:pt x="116148" y="444282"/>
                  </a:cubicBezTo>
                  <a:cubicBezTo>
                    <a:pt x="135368" y="451885"/>
                    <a:pt x="161174" y="432197"/>
                    <a:pt x="173789" y="400309"/>
                  </a:cubicBezTo>
                  <a:cubicBezTo>
                    <a:pt x="186404" y="368420"/>
                    <a:pt x="181050" y="336406"/>
                    <a:pt x="161830" y="328803"/>
                  </a:cubicBezTo>
                  <a:cubicBezTo>
                    <a:pt x="157025" y="326902"/>
                    <a:pt x="151808" y="326707"/>
                    <a:pt x="146489" y="327982"/>
                  </a:cubicBezTo>
                  <a:close/>
                  <a:moveTo>
                    <a:pt x="414276" y="268721"/>
                  </a:moveTo>
                  <a:cubicBezTo>
                    <a:pt x="385163" y="268721"/>
                    <a:pt x="353809" y="268721"/>
                    <a:pt x="324696" y="270957"/>
                  </a:cubicBezTo>
                  <a:cubicBezTo>
                    <a:pt x="264243" y="273204"/>
                    <a:pt x="208254" y="286637"/>
                    <a:pt x="210490" y="362769"/>
                  </a:cubicBezTo>
                  <a:cubicBezTo>
                    <a:pt x="210490" y="438906"/>
                    <a:pt x="270957" y="445630"/>
                    <a:pt x="329178" y="447866"/>
                  </a:cubicBezTo>
                  <a:lnTo>
                    <a:pt x="418744" y="447866"/>
                  </a:lnTo>
                  <a:lnTo>
                    <a:pt x="1110696" y="447866"/>
                  </a:lnTo>
                  <a:lnTo>
                    <a:pt x="1773535" y="447866"/>
                  </a:lnTo>
                  <a:cubicBezTo>
                    <a:pt x="1802648" y="447866"/>
                    <a:pt x="1834002" y="450103"/>
                    <a:pt x="1863115" y="447866"/>
                  </a:cubicBezTo>
                  <a:cubicBezTo>
                    <a:pt x="1928050" y="443389"/>
                    <a:pt x="2010902" y="454586"/>
                    <a:pt x="2008670" y="356055"/>
                  </a:cubicBezTo>
                  <a:cubicBezTo>
                    <a:pt x="2006433" y="257524"/>
                    <a:pt x="1921336" y="273204"/>
                    <a:pt x="1856396" y="268721"/>
                  </a:cubicBezTo>
                  <a:lnTo>
                    <a:pt x="1800411" y="268721"/>
                  </a:lnTo>
                  <a:lnTo>
                    <a:pt x="414276" y="268721"/>
                  </a:lnTo>
                  <a:close/>
                  <a:moveTo>
                    <a:pt x="257514" y="72881"/>
                  </a:moveTo>
                  <a:cubicBezTo>
                    <a:pt x="257514" y="108097"/>
                    <a:pt x="255278" y="134488"/>
                    <a:pt x="255278" y="160883"/>
                  </a:cubicBezTo>
                  <a:lnTo>
                    <a:pt x="1959390" y="160883"/>
                  </a:lnTo>
                  <a:lnTo>
                    <a:pt x="1959390" y="72881"/>
                  </a:lnTo>
                  <a:lnTo>
                    <a:pt x="257514" y="72881"/>
                  </a:lnTo>
                  <a:close/>
                  <a:moveTo>
                    <a:pt x="270957" y="0"/>
                  </a:moveTo>
                  <a:lnTo>
                    <a:pt x="573259" y="0"/>
                  </a:lnTo>
                  <a:lnTo>
                    <a:pt x="1912366" y="0"/>
                  </a:lnTo>
                  <a:cubicBezTo>
                    <a:pt x="2066881" y="0"/>
                    <a:pt x="2075842" y="8965"/>
                    <a:pt x="2075842" y="165712"/>
                  </a:cubicBezTo>
                  <a:cubicBezTo>
                    <a:pt x="2075842" y="241849"/>
                    <a:pt x="2078078" y="311267"/>
                    <a:pt x="2151974" y="360528"/>
                  </a:cubicBezTo>
                  <a:cubicBezTo>
                    <a:pt x="2203480" y="396365"/>
                    <a:pt x="2214677" y="459068"/>
                    <a:pt x="2216914" y="519526"/>
                  </a:cubicBezTo>
                  <a:cubicBezTo>
                    <a:pt x="2219160" y="593426"/>
                    <a:pt x="2221392" y="667327"/>
                    <a:pt x="2223628" y="743459"/>
                  </a:cubicBezTo>
                  <a:cubicBezTo>
                    <a:pt x="2220749" y="897151"/>
                    <a:pt x="2189297" y="1003219"/>
                    <a:pt x="2172131" y="1133099"/>
                  </a:cubicBezTo>
                  <a:lnTo>
                    <a:pt x="2172131" y="759133"/>
                  </a:lnTo>
                  <a:cubicBezTo>
                    <a:pt x="2172128" y="759132"/>
                    <a:pt x="2172124" y="759130"/>
                    <a:pt x="2172121" y="759129"/>
                  </a:cubicBezTo>
                  <a:lnTo>
                    <a:pt x="2168206" y="674594"/>
                  </a:lnTo>
                  <a:cubicBezTo>
                    <a:pt x="2164286" y="647722"/>
                    <a:pt x="2151969" y="627007"/>
                    <a:pt x="2113900" y="627007"/>
                  </a:cubicBezTo>
                  <a:cubicBezTo>
                    <a:pt x="2040014" y="629244"/>
                    <a:pt x="2066881" y="709858"/>
                    <a:pt x="2060162" y="761365"/>
                  </a:cubicBezTo>
                  <a:lnTo>
                    <a:pt x="2060177" y="761365"/>
                  </a:lnTo>
                  <a:lnTo>
                    <a:pt x="2060172" y="761370"/>
                  </a:lnTo>
                  <a:cubicBezTo>
                    <a:pt x="2058070" y="839066"/>
                    <a:pt x="2066886" y="868861"/>
                    <a:pt x="2037773" y="942757"/>
                  </a:cubicBezTo>
                  <a:cubicBezTo>
                    <a:pt x="2008665" y="868861"/>
                    <a:pt x="2019862" y="812872"/>
                    <a:pt x="2015379" y="759133"/>
                  </a:cubicBezTo>
                  <a:lnTo>
                    <a:pt x="2015370" y="759124"/>
                  </a:lnTo>
                  <a:lnTo>
                    <a:pt x="2005957" y="676417"/>
                  </a:lnTo>
                  <a:cubicBezTo>
                    <a:pt x="1991995" y="613434"/>
                    <a:pt x="1958827" y="604613"/>
                    <a:pt x="1856377" y="604613"/>
                  </a:cubicBezTo>
                  <a:lnTo>
                    <a:pt x="358287" y="602377"/>
                  </a:lnTo>
                  <a:cubicBezTo>
                    <a:pt x="302302" y="602377"/>
                    <a:pt x="260314" y="612458"/>
                    <a:pt x="233442" y="637088"/>
                  </a:cubicBezTo>
                  <a:lnTo>
                    <a:pt x="200053" y="756392"/>
                  </a:lnTo>
                  <a:lnTo>
                    <a:pt x="174663" y="931560"/>
                  </a:lnTo>
                  <a:lnTo>
                    <a:pt x="155641" y="690552"/>
                  </a:lnTo>
                  <a:cubicBezTo>
                    <a:pt x="155083" y="667322"/>
                    <a:pt x="147801" y="649406"/>
                    <a:pt x="116447" y="649406"/>
                  </a:cubicBezTo>
                  <a:cubicBezTo>
                    <a:pt x="95174" y="648290"/>
                    <a:pt x="89575" y="666201"/>
                    <a:pt x="88455" y="689432"/>
                  </a:cubicBezTo>
                  <a:cubicBezTo>
                    <a:pt x="88093" y="712659"/>
                    <a:pt x="87730" y="735887"/>
                    <a:pt x="87368" y="759114"/>
                  </a:cubicBezTo>
                  <a:cubicBezTo>
                    <a:pt x="80091" y="823728"/>
                    <a:pt x="55678" y="1010341"/>
                    <a:pt x="44793" y="1077115"/>
                  </a:cubicBezTo>
                  <a:lnTo>
                    <a:pt x="22057" y="1159759"/>
                  </a:lnTo>
                  <a:lnTo>
                    <a:pt x="0" y="557599"/>
                  </a:lnTo>
                  <a:cubicBezTo>
                    <a:pt x="4483" y="459068"/>
                    <a:pt x="29113" y="373971"/>
                    <a:pt x="111960" y="315750"/>
                  </a:cubicBezTo>
                  <a:cubicBezTo>
                    <a:pt x="158984" y="257529"/>
                    <a:pt x="154516" y="185865"/>
                    <a:pt x="147787" y="123161"/>
                  </a:cubicBezTo>
                  <a:cubicBezTo>
                    <a:pt x="136600" y="17916"/>
                    <a:pt x="188097" y="0"/>
                    <a:pt x="270957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8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7" name="Isosceles Triangle 1132">
              <a:extLst>
                <a:ext uri="{FF2B5EF4-FFF2-40B4-BE49-F238E27FC236}">
                  <a16:creationId xmlns:a16="http://schemas.microsoft.com/office/drawing/2014/main" id="{966E65A1-5810-4617-8562-9C65CC031691}"/>
                </a:ext>
              </a:extLst>
            </p:cNvPr>
            <p:cNvSpPr/>
            <p:nvPr/>
          </p:nvSpPr>
          <p:spPr>
            <a:xfrm>
              <a:off x="5827183" y="4658073"/>
              <a:ext cx="972519" cy="312259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1133">
              <a:extLst>
                <a:ext uri="{FF2B5EF4-FFF2-40B4-BE49-F238E27FC236}">
                  <a16:creationId xmlns:a16="http://schemas.microsoft.com/office/drawing/2014/main" id="{9635CBF2-D18D-4EFD-B577-6246FA9F58D6}"/>
                </a:ext>
              </a:extLst>
            </p:cNvPr>
            <p:cNvSpPr/>
            <p:nvPr/>
          </p:nvSpPr>
          <p:spPr>
            <a:xfrm>
              <a:off x="4639051" y="6306028"/>
              <a:ext cx="3348782" cy="524487"/>
            </a:xfrm>
            <a:custGeom>
              <a:avLst/>
              <a:gdLst>
                <a:gd name="connsiteX0" fmla="*/ 3715109 w 5734356"/>
                <a:gd name="connsiteY0" fmla="*/ 422753 h 898116"/>
                <a:gd name="connsiteX1" fmla="*/ 3683450 w 5734356"/>
                <a:gd name="connsiteY1" fmla="*/ 455809 h 898116"/>
                <a:gd name="connsiteX2" fmla="*/ 3716040 w 5734356"/>
                <a:gd name="connsiteY2" fmla="*/ 488399 h 898116"/>
                <a:gd name="connsiteX3" fmla="*/ 3736993 w 5734356"/>
                <a:gd name="connsiteY3" fmla="*/ 488866 h 898116"/>
                <a:gd name="connsiteX4" fmla="*/ 3962802 w 5734356"/>
                <a:gd name="connsiteY4" fmla="*/ 488866 h 898116"/>
                <a:gd name="connsiteX5" fmla="*/ 4203976 w 5734356"/>
                <a:gd name="connsiteY5" fmla="*/ 488399 h 898116"/>
                <a:gd name="connsiteX6" fmla="*/ 4241690 w 5734356"/>
                <a:gd name="connsiteY6" fmla="*/ 456273 h 898116"/>
                <a:gd name="connsiteX7" fmla="*/ 4210494 w 5734356"/>
                <a:gd name="connsiteY7" fmla="*/ 422753 h 898116"/>
                <a:gd name="connsiteX8" fmla="*/ 3715109 w 5734356"/>
                <a:gd name="connsiteY8" fmla="*/ 422753 h 898116"/>
                <a:gd name="connsiteX9" fmla="*/ 476030 w 5734356"/>
                <a:gd name="connsiteY9" fmla="*/ 422751 h 898116"/>
                <a:gd name="connsiteX10" fmla="*/ 450423 w 5734356"/>
                <a:gd name="connsiteY10" fmla="*/ 424150 h 898116"/>
                <a:gd name="connsiteX11" fmla="*/ 425281 w 5734356"/>
                <a:gd name="connsiteY11" fmla="*/ 455809 h 898116"/>
                <a:gd name="connsiteX12" fmla="*/ 450423 w 5734356"/>
                <a:gd name="connsiteY12" fmla="*/ 487467 h 898116"/>
                <a:gd name="connsiteX13" fmla="*/ 473702 w 5734356"/>
                <a:gd name="connsiteY13" fmla="*/ 488864 h 898116"/>
                <a:gd name="connsiteX14" fmla="*/ 704169 w 5734356"/>
                <a:gd name="connsiteY14" fmla="*/ 488864 h 898116"/>
                <a:gd name="connsiteX15" fmla="*/ 931839 w 5734356"/>
                <a:gd name="connsiteY15" fmla="*/ 489331 h 898116"/>
                <a:gd name="connsiteX16" fmla="*/ 983986 w 5734356"/>
                <a:gd name="connsiteY16" fmla="*/ 457205 h 898116"/>
                <a:gd name="connsiteX17" fmla="*/ 931839 w 5734356"/>
                <a:gd name="connsiteY17" fmla="*/ 422751 h 898116"/>
                <a:gd name="connsiteX18" fmla="*/ 476030 w 5734356"/>
                <a:gd name="connsiteY18" fmla="*/ 422751 h 898116"/>
                <a:gd name="connsiteX19" fmla="*/ 4887920 w 5734356"/>
                <a:gd name="connsiteY19" fmla="*/ 422287 h 898116"/>
                <a:gd name="connsiteX20" fmla="*/ 4755229 w 5734356"/>
                <a:gd name="connsiteY20" fmla="*/ 422752 h 898116"/>
                <a:gd name="connsiteX21" fmla="*/ 4716119 w 5734356"/>
                <a:gd name="connsiteY21" fmla="*/ 456274 h 898116"/>
                <a:gd name="connsiteX22" fmla="*/ 4756160 w 5734356"/>
                <a:gd name="connsiteY22" fmla="*/ 488864 h 898116"/>
                <a:gd name="connsiteX23" fmla="*/ 4995471 w 5734356"/>
                <a:gd name="connsiteY23" fmla="*/ 488864 h 898116"/>
                <a:gd name="connsiteX24" fmla="*/ 5160755 w 5734356"/>
                <a:gd name="connsiteY24" fmla="*/ 488864 h 898116"/>
                <a:gd name="connsiteX25" fmla="*/ 5242233 w 5734356"/>
                <a:gd name="connsiteY25" fmla="*/ 488400 h 898116"/>
                <a:gd name="connsiteX26" fmla="*/ 5274824 w 5734356"/>
                <a:gd name="connsiteY26" fmla="*/ 456274 h 898116"/>
                <a:gd name="connsiteX27" fmla="*/ 5243629 w 5734356"/>
                <a:gd name="connsiteY27" fmla="*/ 422752 h 898116"/>
                <a:gd name="connsiteX28" fmla="*/ 5218023 w 5734356"/>
                <a:gd name="connsiteY28" fmla="*/ 422287 h 898116"/>
                <a:gd name="connsiteX29" fmla="*/ 4887920 w 5734356"/>
                <a:gd name="connsiteY29" fmla="*/ 422287 h 898116"/>
                <a:gd name="connsiteX30" fmla="*/ 2764383 w 5734356"/>
                <a:gd name="connsiteY30" fmla="*/ 422287 h 898116"/>
                <a:gd name="connsiteX31" fmla="*/ 2627036 w 5734356"/>
                <a:gd name="connsiteY31" fmla="*/ 422752 h 898116"/>
                <a:gd name="connsiteX32" fmla="*/ 2587926 w 5734356"/>
                <a:gd name="connsiteY32" fmla="*/ 456274 h 898116"/>
                <a:gd name="connsiteX33" fmla="*/ 2627965 w 5734356"/>
                <a:gd name="connsiteY33" fmla="*/ 488864 h 898116"/>
                <a:gd name="connsiteX34" fmla="*/ 2867278 w 5734356"/>
                <a:gd name="connsiteY34" fmla="*/ 488864 h 898116"/>
                <a:gd name="connsiteX35" fmla="*/ 3032562 w 5734356"/>
                <a:gd name="connsiteY35" fmla="*/ 488864 h 898116"/>
                <a:gd name="connsiteX36" fmla="*/ 3114040 w 5734356"/>
                <a:gd name="connsiteY36" fmla="*/ 488400 h 898116"/>
                <a:gd name="connsiteX37" fmla="*/ 3146631 w 5734356"/>
                <a:gd name="connsiteY37" fmla="*/ 456274 h 898116"/>
                <a:gd name="connsiteX38" fmla="*/ 3115436 w 5734356"/>
                <a:gd name="connsiteY38" fmla="*/ 422752 h 898116"/>
                <a:gd name="connsiteX39" fmla="*/ 3089828 w 5734356"/>
                <a:gd name="connsiteY39" fmla="*/ 422287 h 898116"/>
                <a:gd name="connsiteX40" fmla="*/ 2764383 w 5734356"/>
                <a:gd name="connsiteY40" fmla="*/ 422287 h 898116"/>
                <a:gd name="connsiteX41" fmla="*/ 1560380 w 5734356"/>
                <a:gd name="connsiteY41" fmla="*/ 421355 h 898116"/>
                <a:gd name="connsiteX42" fmla="*/ 1518477 w 5734356"/>
                <a:gd name="connsiteY42" fmla="*/ 422286 h 898116"/>
                <a:gd name="connsiteX43" fmla="*/ 1488679 w 5734356"/>
                <a:gd name="connsiteY43" fmla="*/ 454877 h 898116"/>
                <a:gd name="connsiteX44" fmla="*/ 1518477 w 5734356"/>
                <a:gd name="connsiteY44" fmla="*/ 487934 h 898116"/>
                <a:gd name="connsiteX45" fmla="*/ 1532443 w 5734356"/>
                <a:gd name="connsiteY45" fmla="*/ 488399 h 898116"/>
                <a:gd name="connsiteX46" fmla="*/ 2004550 w 5734356"/>
                <a:gd name="connsiteY46" fmla="*/ 488399 h 898116"/>
                <a:gd name="connsiteX47" fmla="*/ 2023174 w 5734356"/>
                <a:gd name="connsiteY47" fmla="*/ 487002 h 898116"/>
                <a:gd name="connsiteX48" fmla="*/ 2047384 w 5734356"/>
                <a:gd name="connsiteY48" fmla="*/ 454412 h 898116"/>
                <a:gd name="connsiteX49" fmla="*/ 2023639 w 5734356"/>
                <a:gd name="connsiteY49" fmla="*/ 424147 h 898116"/>
                <a:gd name="connsiteX50" fmla="*/ 1998032 w 5734356"/>
                <a:gd name="connsiteY50" fmla="*/ 422286 h 898116"/>
                <a:gd name="connsiteX51" fmla="*/ 1770360 w 5734356"/>
                <a:gd name="connsiteY51" fmla="*/ 422286 h 898116"/>
                <a:gd name="connsiteX52" fmla="*/ 1560380 w 5734356"/>
                <a:gd name="connsiteY52" fmla="*/ 421355 h 898116"/>
                <a:gd name="connsiteX53" fmla="*/ 5238508 w 5734356"/>
                <a:gd name="connsiteY53" fmla="*/ 0 h 898116"/>
                <a:gd name="connsiteX54" fmla="*/ 5455005 w 5734356"/>
                <a:gd name="connsiteY54" fmla="*/ 30730 h 898116"/>
                <a:gd name="connsiteX55" fmla="*/ 5615168 w 5734356"/>
                <a:gd name="connsiteY55" fmla="*/ 136417 h 898116"/>
                <a:gd name="connsiteX56" fmla="*/ 5719458 w 5734356"/>
                <a:gd name="connsiteY56" fmla="*/ 302630 h 898116"/>
                <a:gd name="connsiteX57" fmla="*/ 5732028 w 5734356"/>
                <a:gd name="connsiteY57" fmla="*/ 393420 h 898116"/>
                <a:gd name="connsiteX58" fmla="*/ 5734356 w 5734356"/>
                <a:gd name="connsiteY58" fmla="*/ 404594 h 898116"/>
                <a:gd name="connsiteX59" fmla="*/ 5734356 w 5734356"/>
                <a:gd name="connsiteY59" fmla="*/ 502368 h 898116"/>
                <a:gd name="connsiteX60" fmla="*/ 5729236 w 5734356"/>
                <a:gd name="connsiteY60" fmla="*/ 554047 h 898116"/>
                <a:gd name="connsiteX61" fmla="*/ 5661260 w 5734356"/>
                <a:gd name="connsiteY61" fmla="*/ 719331 h 898116"/>
                <a:gd name="connsiteX62" fmla="*/ 5470834 w 5734356"/>
                <a:gd name="connsiteY62" fmla="*/ 873905 h 898116"/>
                <a:gd name="connsiteX63" fmla="*/ 5351645 w 5734356"/>
                <a:gd name="connsiteY63" fmla="*/ 896252 h 898116"/>
                <a:gd name="connsiteX64" fmla="*/ 5339074 w 5734356"/>
                <a:gd name="connsiteY64" fmla="*/ 898116 h 898116"/>
                <a:gd name="connsiteX65" fmla="*/ 408520 w 5734356"/>
                <a:gd name="connsiteY65" fmla="*/ 898116 h 898116"/>
                <a:gd name="connsiteX66" fmla="*/ 372205 w 5734356"/>
                <a:gd name="connsiteY66" fmla="*/ 893924 h 898116"/>
                <a:gd name="connsiteX67" fmla="*/ 160829 w 5734356"/>
                <a:gd name="connsiteY67" fmla="*/ 800342 h 898116"/>
                <a:gd name="connsiteX68" fmla="*/ 2063 w 5734356"/>
                <a:gd name="connsiteY68" fmla="*/ 494919 h 898116"/>
                <a:gd name="connsiteX69" fmla="*/ 99372 w 5734356"/>
                <a:gd name="connsiteY69" fmla="*/ 173197 h 898116"/>
                <a:gd name="connsiteX70" fmla="*/ 283278 w 5734356"/>
                <a:gd name="connsiteY70" fmla="*/ 34454 h 898116"/>
                <a:gd name="connsiteX71" fmla="*/ 371273 w 5734356"/>
                <a:gd name="connsiteY71" fmla="*/ 7449 h 898116"/>
                <a:gd name="connsiteX72" fmla="*/ 429472 w 5734356"/>
                <a:gd name="connsiteY72" fmla="*/ 6518 h 898116"/>
                <a:gd name="connsiteX73" fmla="*/ 5150512 w 5734356"/>
                <a:gd name="connsiteY73" fmla="*/ 6518 h 898116"/>
                <a:gd name="connsiteX74" fmla="*/ 5238508 w 5734356"/>
                <a:gd name="connsiteY74" fmla="*/ 0 h 898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5734356" h="898116">
                  <a:moveTo>
                    <a:pt x="3715109" y="422753"/>
                  </a:moveTo>
                  <a:cubicBezTo>
                    <a:pt x="3695090" y="422753"/>
                    <a:pt x="3682985" y="435788"/>
                    <a:pt x="3683450" y="455809"/>
                  </a:cubicBezTo>
                  <a:cubicBezTo>
                    <a:pt x="3683914" y="475363"/>
                    <a:pt x="3696020" y="487003"/>
                    <a:pt x="3716040" y="488399"/>
                  </a:cubicBezTo>
                  <a:cubicBezTo>
                    <a:pt x="3723025" y="488866"/>
                    <a:pt x="3730009" y="488866"/>
                    <a:pt x="3736993" y="488866"/>
                  </a:cubicBezTo>
                  <a:cubicBezTo>
                    <a:pt x="3812418" y="488866"/>
                    <a:pt x="3887377" y="488866"/>
                    <a:pt x="3962802" y="488866"/>
                  </a:cubicBezTo>
                  <a:cubicBezTo>
                    <a:pt x="4043816" y="488866"/>
                    <a:pt x="4124362" y="488866"/>
                    <a:pt x="4203976" y="488399"/>
                  </a:cubicBezTo>
                  <a:cubicBezTo>
                    <a:pt x="4227257" y="488399"/>
                    <a:pt x="4242155" y="475363"/>
                    <a:pt x="4241690" y="456273"/>
                  </a:cubicBezTo>
                  <a:cubicBezTo>
                    <a:pt x="4241690" y="436255"/>
                    <a:pt x="4230515" y="422753"/>
                    <a:pt x="4210494" y="422753"/>
                  </a:cubicBezTo>
                  <a:cubicBezTo>
                    <a:pt x="4045212" y="422287"/>
                    <a:pt x="3880393" y="422287"/>
                    <a:pt x="3715109" y="422753"/>
                  </a:cubicBezTo>
                  <a:close/>
                  <a:moveTo>
                    <a:pt x="476030" y="422751"/>
                  </a:moveTo>
                  <a:cubicBezTo>
                    <a:pt x="467184" y="422751"/>
                    <a:pt x="458804" y="422286"/>
                    <a:pt x="450423" y="424150"/>
                  </a:cubicBezTo>
                  <a:cubicBezTo>
                    <a:pt x="434127" y="427874"/>
                    <a:pt x="425281" y="439047"/>
                    <a:pt x="425281" y="455809"/>
                  </a:cubicBezTo>
                  <a:cubicBezTo>
                    <a:pt x="425281" y="472103"/>
                    <a:pt x="434127" y="483278"/>
                    <a:pt x="450423" y="487467"/>
                  </a:cubicBezTo>
                  <a:cubicBezTo>
                    <a:pt x="457872" y="489331"/>
                    <a:pt x="465788" y="488864"/>
                    <a:pt x="473702" y="488864"/>
                  </a:cubicBezTo>
                  <a:cubicBezTo>
                    <a:pt x="550523" y="488864"/>
                    <a:pt x="627345" y="488864"/>
                    <a:pt x="704169" y="488864"/>
                  </a:cubicBezTo>
                  <a:cubicBezTo>
                    <a:pt x="780524" y="488864"/>
                    <a:pt x="856414" y="488864"/>
                    <a:pt x="931839" y="489331"/>
                  </a:cubicBezTo>
                  <a:cubicBezTo>
                    <a:pt x="967225" y="489331"/>
                    <a:pt x="983055" y="479554"/>
                    <a:pt x="983986" y="457205"/>
                  </a:cubicBezTo>
                  <a:cubicBezTo>
                    <a:pt x="984918" y="433927"/>
                    <a:pt x="968157" y="422751"/>
                    <a:pt x="931839" y="422751"/>
                  </a:cubicBezTo>
                  <a:cubicBezTo>
                    <a:pt x="780059" y="422751"/>
                    <a:pt x="627812" y="422751"/>
                    <a:pt x="476030" y="422751"/>
                  </a:cubicBezTo>
                  <a:close/>
                  <a:moveTo>
                    <a:pt x="4887920" y="422287"/>
                  </a:moveTo>
                  <a:cubicBezTo>
                    <a:pt x="4843689" y="422287"/>
                    <a:pt x="4799460" y="422287"/>
                    <a:pt x="4755229" y="422752"/>
                  </a:cubicBezTo>
                  <a:cubicBezTo>
                    <a:pt x="4730552" y="422752"/>
                    <a:pt x="4715654" y="436720"/>
                    <a:pt x="4716119" y="456274"/>
                  </a:cubicBezTo>
                  <a:cubicBezTo>
                    <a:pt x="4716585" y="475828"/>
                    <a:pt x="4731483" y="488864"/>
                    <a:pt x="4756160" y="488864"/>
                  </a:cubicBezTo>
                  <a:cubicBezTo>
                    <a:pt x="4835775" y="488864"/>
                    <a:pt x="4915857" y="488864"/>
                    <a:pt x="4995471" y="488864"/>
                  </a:cubicBezTo>
                  <a:cubicBezTo>
                    <a:pt x="5050411" y="488864"/>
                    <a:pt x="5105351" y="488864"/>
                    <a:pt x="5160755" y="488864"/>
                  </a:cubicBezTo>
                  <a:cubicBezTo>
                    <a:pt x="5187758" y="488864"/>
                    <a:pt x="5215228" y="489331"/>
                    <a:pt x="5242233" y="488400"/>
                  </a:cubicBezTo>
                  <a:cubicBezTo>
                    <a:pt x="5262252" y="487935"/>
                    <a:pt x="5274359" y="476759"/>
                    <a:pt x="5274824" y="456274"/>
                  </a:cubicBezTo>
                  <a:cubicBezTo>
                    <a:pt x="5275288" y="435788"/>
                    <a:pt x="5263650" y="425080"/>
                    <a:pt x="5243629" y="422752"/>
                  </a:cubicBezTo>
                  <a:cubicBezTo>
                    <a:pt x="5235249" y="421820"/>
                    <a:pt x="5226403" y="422287"/>
                    <a:pt x="5218023" y="422287"/>
                  </a:cubicBezTo>
                  <a:cubicBezTo>
                    <a:pt x="5108143" y="422287"/>
                    <a:pt x="4997799" y="422287"/>
                    <a:pt x="4887920" y="422287"/>
                  </a:cubicBezTo>
                  <a:close/>
                  <a:moveTo>
                    <a:pt x="2764383" y="422287"/>
                  </a:moveTo>
                  <a:cubicBezTo>
                    <a:pt x="2718291" y="422287"/>
                    <a:pt x="2672663" y="422287"/>
                    <a:pt x="2627036" y="422752"/>
                  </a:cubicBezTo>
                  <a:cubicBezTo>
                    <a:pt x="2602824" y="422752"/>
                    <a:pt x="2587461" y="436720"/>
                    <a:pt x="2587926" y="456274"/>
                  </a:cubicBezTo>
                  <a:cubicBezTo>
                    <a:pt x="2588390" y="475828"/>
                    <a:pt x="2603290" y="488864"/>
                    <a:pt x="2627965" y="488864"/>
                  </a:cubicBezTo>
                  <a:cubicBezTo>
                    <a:pt x="2707582" y="488864"/>
                    <a:pt x="2787661" y="488864"/>
                    <a:pt x="2867278" y="488864"/>
                  </a:cubicBezTo>
                  <a:cubicBezTo>
                    <a:pt x="2922218" y="488864"/>
                    <a:pt x="2977155" y="488864"/>
                    <a:pt x="3032562" y="488864"/>
                  </a:cubicBezTo>
                  <a:cubicBezTo>
                    <a:pt x="3059565" y="488864"/>
                    <a:pt x="3087035" y="489331"/>
                    <a:pt x="3114040" y="488400"/>
                  </a:cubicBezTo>
                  <a:cubicBezTo>
                    <a:pt x="3134059" y="487468"/>
                    <a:pt x="3146164" y="476295"/>
                    <a:pt x="3146631" y="456274"/>
                  </a:cubicBezTo>
                  <a:cubicBezTo>
                    <a:pt x="3147096" y="436253"/>
                    <a:pt x="3135455" y="425080"/>
                    <a:pt x="3115436" y="422752"/>
                  </a:cubicBezTo>
                  <a:cubicBezTo>
                    <a:pt x="3107056" y="421820"/>
                    <a:pt x="3098208" y="422287"/>
                    <a:pt x="3089828" y="422287"/>
                  </a:cubicBezTo>
                  <a:cubicBezTo>
                    <a:pt x="2981347" y="422287"/>
                    <a:pt x="2872864" y="422287"/>
                    <a:pt x="2764383" y="422287"/>
                  </a:cubicBezTo>
                  <a:close/>
                  <a:moveTo>
                    <a:pt x="1560380" y="421355"/>
                  </a:moveTo>
                  <a:cubicBezTo>
                    <a:pt x="1546412" y="421355"/>
                    <a:pt x="1532443" y="420890"/>
                    <a:pt x="1518477" y="422286"/>
                  </a:cubicBezTo>
                  <a:cubicBezTo>
                    <a:pt x="1499853" y="424614"/>
                    <a:pt x="1488679" y="436254"/>
                    <a:pt x="1488679" y="454877"/>
                  </a:cubicBezTo>
                  <a:cubicBezTo>
                    <a:pt x="1488679" y="473966"/>
                    <a:pt x="1499853" y="485139"/>
                    <a:pt x="1518477" y="487934"/>
                  </a:cubicBezTo>
                  <a:cubicBezTo>
                    <a:pt x="1523133" y="488399"/>
                    <a:pt x="1527789" y="488399"/>
                    <a:pt x="1532443" y="488399"/>
                  </a:cubicBezTo>
                  <a:cubicBezTo>
                    <a:pt x="1689814" y="488399"/>
                    <a:pt x="1847182" y="488399"/>
                    <a:pt x="2004550" y="488399"/>
                  </a:cubicBezTo>
                  <a:cubicBezTo>
                    <a:pt x="2011069" y="488399"/>
                    <a:pt x="2017586" y="488864"/>
                    <a:pt x="2023174" y="487002"/>
                  </a:cubicBezTo>
                  <a:cubicBezTo>
                    <a:pt x="2039004" y="482346"/>
                    <a:pt x="2047849" y="471173"/>
                    <a:pt x="2047384" y="454412"/>
                  </a:cubicBezTo>
                  <a:cubicBezTo>
                    <a:pt x="2047384" y="438580"/>
                    <a:pt x="2038537" y="428339"/>
                    <a:pt x="2023639" y="424147"/>
                  </a:cubicBezTo>
                  <a:cubicBezTo>
                    <a:pt x="2015258" y="421821"/>
                    <a:pt x="2006413" y="422286"/>
                    <a:pt x="1998032" y="422286"/>
                  </a:cubicBezTo>
                  <a:cubicBezTo>
                    <a:pt x="1922140" y="422286"/>
                    <a:pt x="1846250" y="422286"/>
                    <a:pt x="1770360" y="422286"/>
                  </a:cubicBezTo>
                  <a:cubicBezTo>
                    <a:pt x="1700522" y="422286"/>
                    <a:pt x="1631149" y="422286"/>
                    <a:pt x="1560380" y="421355"/>
                  </a:cubicBezTo>
                  <a:close/>
                  <a:moveTo>
                    <a:pt x="5238508" y="0"/>
                  </a:moveTo>
                  <a:cubicBezTo>
                    <a:pt x="5312070" y="2328"/>
                    <a:pt x="5385632" y="1397"/>
                    <a:pt x="5455005" y="30730"/>
                  </a:cubicBezTo>
                  <a:cubicBezTo>
                    <a:pt x="5514600" y="56336"/>
                    <a:pt x="5569540" y="89858"/>
                    <a:pt x="5615168" y="136417"/>
                  </a:cubicBezTo>
                  <a:cubicBezTo>
                    <a:pt x="5662191" y="183906"/>
                    <a:pt x="5696645" y="239777"/>
                    <a:pt x="5719458" y="302630"/>
                  </a:cubicBezTo>
                  <a:cubicBezTo>
                    <a:pt x="5729700" y="331496"/>
                    <a:pt x="5728304" y="363158"/>
                    <a:pt x="5732028" y="393420"/>
                  </a:cubicBezTo>
                  <a:cubicBezTo>
                    <a:pt x="5732496" y="397145"/>
                    <a:pt x="5731564" y="401336"/>
                    <a:pt x="5734356" y="404594"/>
                  </a:cubicBezTo>
                  <a:cubicBezTo>
                    <a:pt x="5734356" y="437186"/>
                    <a:pt x="5734356" y="469777"/>
                    <a:pt x="5734356" y="502368"/>
                  </a:cubicBezTo>
                  <a:cubicBezTo>
                    <a:pt x="5731097" y="519593"/>
                    <a:pt x="5730632" y="536822"/>
                    <a:pt x="5729236" y="554047"/>
                  </a:cubicBezTo>
                  <a:cubicBezTo>
                    <a:pt x="5725044" y="616436"/>
                    <a:pt x="5697110" y="669979"/>
                    <a:pt x="5661260" y="719331"/>
                  </a:cubicBezTo>
                  <a:cubicBezTo>
                    <a:pt x="5611908" y="787772"/>
                    <a:pt x="5548123" y="838987"/>
                    <a:pt x="5470834" y="873905"/>
                  </a:cubicBezTo>
                  <a:cubicBezTo>
                    <a:pt x="5432656" y="891131"/>
                    <a:pt x="5392152" y="891596"/>
                    <a:pt x="5351645" y="896252"/>
                  </a:cubicBezTo>
                  <a:cubicBezTo>
                    <a:pt x="5347920" y="896252"/>
                    <a:pt x="5342800" y="894391"/>
                    <a:pt x="5339074" y="898116"/>
                  </a:cubicBezTo>
                  <a:cubicBezTo>
                    <a:pt x="3695556" y="898116"/>
                    <a:pt x="2052039" y="898116"/>
                    <a:pt x="408520" y="898116"/>
                  </a:cubicBezTo>
                  <a:cubicBezTo>
                    <a:pt x="396882" y="892995"/>
                    <a:pt x="383845" y="893924"/>
                    <a:pt x="372205" y="893924"/>
                  </a:cubicBezTo>
                  <a:cubicBezTo>
                    <a:pt x="288399" y="892063"/>
                    <a:pt x="222286" y="852021"/>
                    <a:pt x="160829" y="800342"/>
                  </a:cubicBezTo>
                  <a:cubicBezTo>
                    <a:pt x="65850" y="720262"/>
                    <a:pt x="13703" y="616901"/>
                    <a:pt x="2063" y="494919"/>
                  </a:cubicBezTo>
                  <a:cubicBezTo>
                    <a:pt x="-9111" y="375727"/>
                    <a:pt x="25344" y="268178"/>
                    <a:pt x="99372" y="173197"/>
                  </a:cubicBezTo>
                  <a:cubicBezTo>
                    <a:pt x="148257" y="110344"/>
                    <a:pt x="211577" y="67045"/>
                    <a:pt x="283278" y="34454"/>
                  </a:cubicBezTo>
                  <a:cubicBezTo>
                    <a:pt x="311679" y="21417"/>
                    <a:pt x="343338" y="20021"/>
                    <a:pt x="371273" y="7449"/>
                  </a:cubicBezTo>
                  <a:cubicBezTo>
                    <a:pt x="390829" y="6053"/>
                    <a:pt x="409916" y="6518"/>
                    <a:pt x="429472" y="6518"/>
                  </a:cubicBezTo>
                  <a:cubicBezTo>
                    <a:pt x="2003152" y="6518"/>
                    <a:pt x="3576832" y="6518"/>
                    <a:pt x="5150512" y="6518"/>
                  </a:cubicBezTo>
                  <a:cubicBezTo>
                    <a:pt x="5179844" y="6518"/>
                    <a:pt x="5209640" y="7916"/>
                    <a:pt x="5238508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8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F997016E-3C2D-4A17-B3CC-8B4805E5F8EC}"/>
              </a:ext>
            </a:extLst>
          </p:cNvPr>
          <p:cNvGrpSpPr/>
          <p:nvPr/>
        </p:nvGrpSpPr>
        <p:grpSpPr>
          <a:xfrm>
            <a:off x="5113778" y="4502836"/>
            <a:ext cx="2248702" cy="2333139"/>
            <a:chOff x="1993784" y="613120"/>
            <a:chExt cx="2654154" cy="2753810"/>
          </a:xfrm>
        </p:grpSpPr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05FF5EDE-F8A9-4BE1-94D3-847E668C0A93}"/>
                </a:ext>
              </a:extLst>
            </p:cNvPr>
            <p:cNvGrpSpPr/>
            <p:nvPr/>
          </p:nvGrpSpPr>
          <p:grpSpPr>
            <a:xfrm>
              <a:off x="3239025" y="1994032"/>
              <a:ext cx="1408913" cy="1372898"/>
              <a:chOff x="9415872" y="4574240"/>
              <a:chExt cx="2367575" cy="2307054"/>
            </a:xfrm>
          </p:grpSpPr>
          <p:sp>
            <p:nvSpPr>
              <p:cNvPr id="56" name="자유형: 도형 55">
                <a:extLst>
                  <a:ext uri="{FF2B5EF4-FFF2-40B4-BE49-F238E27FC236}">
                    <a16:creationId xmlns:a16="http://schemas.microsoft.com/office/drawing/2014/main" id="{EA926624-3D5E-451B-8948-381F577BB4D2}"/>
                  </a:ext>
                </a:extLst>
              </p:cNvPr>
              <p:cNvSpPr/>
              <p:nvPr/>
            </p:nvSpPr>
            <p:spPr>
              <a:xfrm rot="1018244">
                <a:off x="9415872" y="4574240"/>
                <a:ext cx="1958939" cy="1440413"/>
              </a:xfrm>
              <a:custGeom>
                <a:avLst/>
                <a:gdLst>
                  <a:gd name="connsiteX0" fmla="*/ 3036847 w 3036846"/>
                  <a:gd name="connsiteY0" fmla="*/ 1161150 h 2233002"/>
                  <a:gd name="connsiteX1" fmla="*/ 2799007 w 3036846"/>
                  <a:gd name="connsiteY1" fmla="*/ 997606 h 2233002"/>
                  <a:gd name="connsiteX2" fmla="*/ 1575997 w 3036846"/>
                  <a:gd name="connsiteY2" fmla="*/ 257894 h 2233002"/>
                  <a:gd name="connsiteX3" fmla="*/ 856384 w 3036846"/>
                  <a:gd name="connsiteY3" fmla="*/ 17102 h 2233002"/>
                  <a:gd name="connsiteX4" fmla="*/ 665026 w 3036846"/>
                  <a:gd name="connsiteY4" fmla="*/ 719 h 2233002"/>
                  <a:gd name="connsiteX5" fmla="*/ 338224 w 3036846"/>
                  <a:gd name="connsiteY5" fmla="*/ 86158 h 2233002"/>
                  <a:gd name="connsiteX6" fmla="*/ 146962 w 3036846"/>
                  <a:gd name="connsiteY6" fmla="*/ 242559 h 2233002"/>
                  <a:gd name="connsiteX7" fmla="*/ 4468 w 3036846"/>
                  <a:gd name="connsiteY7" fmla="*/ 715189 h 2233002"/>
                  <a:gd name="connsiteX8" fmla="*/ 25899 w 3036846"/>
                  <a:gd name="connsiteY8" fmla="*/ 1127717 h 2233002"/>
                  <a:gd name="connsiteX9" fmla="*/ 96765 w 3036846"/>
                  <a:gd name="connsiteY9" fmla="*/ 1256971 h 2233002"/>
                  <a:gd name="connsiteX10" fmla="*/ 281359 w 3036846"/>
                  <a:gd name="connsiteY10" fmla="*/ 1275164 h 2233002"/>
                  <a:gd name="connsiteX11" fmla="*/ 433188 w 3036846"/>
                  <a:gd name="connsiteY11" fmla="*/ 1114668 h 2233002"/>
                  <a:gd name="connsiteX12" fmla="*/ 457000 w 3036846"/>
                  <a:gd name="connsiteY12" fmla="*/ 1015798 h 2233002"/>
                  <a:gd name="connsiteX13" fmla="*/ 602352 w 3036846"/>
                  <a:gd name="connsiteY13" fmla="*/ 1105524 h 2233002"/>
                  <a:gd name="connsiteX14" fmla="*/ 786280 w 3036846"/>
                  <a:gd name="connsiteY14" fmla="*/ 1733888 h 2233002"/>
                  <a:gd name="connsiteX15" fmla="*/ 895531 w 3036846"/>
                  <a:gd name="connsiteY15" fmla="*/ 1866381 h 2233002"/>
                  <a:gd name="connsiteX16" fmla="*/ 1007260 w 3036846"/>
                  <a:gd name="connsiteY16" fmla="*/ 1903528 h 2233002"/>
                  <a:gd name="connsiteX17" fmla="*/ 1085555 w 3036846"/>
                  <a:gd name="connsiteY17" fmla="*/ 1914292 h 2233002"/>
                  <a:gd name="connsiteX18" fmla="*/ 1355970 w 3036846"/>
                  <a:gd name="connsiteY18" fmla="*/ 2018400 h 2233002"/>
                  <a:gd name="connsiteX19" fmla="*/ 1465888 w 3036846"/>
                  <a:gd name="connsiteY19" fmla="*/ 2113650 h 2233002"/>
                  <a:gd name="connsiteX20" fmla="*/ 1466270 w 3036846"/>
                  <a:gd name="connsiteY20" fmla="*/ 2113364 h 2233002"/>
                  <a:gd name="connsiteX21" fmla="*/ 1523134 w 3036846"/>
                  <a:gd name="connsiteY21" fmla="*/ 2132986 h 2233002"/>
                  <a:gd name="connsiteX22" fmla="*/ 1898704 w 3036846"/>
                  <a:gd name="connsiteY22" fmla="*/ 2067358 h 2233002"/>
                  <a:gd name="connsiteX23" fmla="*/ 1980620 w 3036846"/>
                  <a:gd name="connsiteY23" fmla="*/ 2080884 h 2233002"/>
                  <a:gd name="connsiteX24" fmla="*/ 2301802 w 3036846"/>
                  <a:gd name="connsiteY24" fmla="*/ 2232998 h 2233002"/>
                  <a:gd name="connsiteX25" fmla="*/ 2476205 w 3036846"/>
                  <a:gd name="connsiteY25" fmla="*/ 2224045 h 2233002"/>
                  <a:gd name="connsiteX26" fmla="*/ 3036847 w 3036846"/>
                  <a:gd name="connsiteY26" fmla="*/ 1161150 h 2233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036846" h="2233002">
                    <a:moveTo>
                      <a:pt x="3036847" y="1161150"/>
                    </a:moveTo>
                    <a:cubicBezTo>
                      <a:pt x="2957599" y="1106571"/>
                      <a:pt x="2878827" y="1051327"/>
                      <a:pt x="2799007" y="997606"/>
                    </a:cubicBezTo>
                    <a:cubicBezTo>
                      <a:pt x="2403053" y="731668"/>
                      <a:pt x="2002432" y="473350"/>
                      <a:pt x="1575997" y="257894"/>
                    </a:cubicBezTo>
                    <a:cubicBezTo>
                      <a:pt x="1347874" y="142642"/>
                      <a:pt x="1112130" y="49868"/>
                      <a:pt x="856384" y="17102"/>
                    </a:cubicBezTo>
                    <a:cubicBezTo>
                      <a:pt x="793900" y="-2710"/>
                      <a:pt x="727987" y="-424"/>
                      <a:pt x="665026" y="719"/>
                    </a:cubicBezTo>
                    <a:cubicBezTo>
                      <a:pt x="550917" y="2814"/>
                      <a:pt x="439189" y="28722"/>
                      <a:pt x="338224" y="86158"/>
                    </a:cubicBezTo>
                    <a:cubicBezTo>
                      <a:pt x="266024" y="127306"/>
                      <a:pt x="190205" y="165406"/>
                      <a:pt x="146962" y="242559"/>
                    </a:cubicBezTo>
                    <a:cubicBezTo>
                      <a:pt x="96003" y="330284"/>
                      <a:pt x="25708" y="447537"/>
                      <a:pt x="4468" y="715189"/>
                    </a:cubicBezTo>
                    <a:cubicBezTo>
                      <a:pt x="-6391" y="852826"/>
                      <a:pt x="3229" y="991128"/>
                      <a:pt x="25899" y="1127717"/>
                    </a:cubicBezTo>
                    <a:cubicBezTo>
                      <a:pt x="34281" y="1178485"/>
                      <a:pt x="50188" y="1226491"/>
                      <a:pt x="96765" y="1256971"/>
                    </a:cubicBezTo>
                    <a:cubicBezTo>
                      <a:pt x="154582" y="1300596"/>
                      <a:pt x="216780" y="1299739"/>
                      <a:pt x="281359" y="1275164"/>
                    </a:cubicBezTo>
                    <a:cubicBezTo>
                      <a:pt x="346034" y="1242684"/>
                      <a:pt x="415853" y="1173628"/>
                      <a:pt x="433188" y="1114668"/>
                    </a:cubicBezTo>
                    <a:cubicBezTo>
                      <a:pt x="441665" y="1085998"/>
                      <a:pt x="451381" y="1045326"/>
                      <a:pt x="457000" y="1015798"/>
                    </a:cubicBezTo>
                    <a:cubicBezTo>
                      <a:pt x="516246" y="1050374"/>
                      <a:pt x="572253" y="1081902"/>
                      <a:pt x="602352" y="1105524"/>
                    </a:cubicBezTo>
                    <a:cubicBezTo>
                      <a:pt x="594827" y="1124955"/>
                      <a:pt x="758086" y="1671785"/>
                      <a:pt x="786280" y="1733888"/>
                    </a:cubicBezTo>
                    <a:cubicBezTo>
                      <a:pt x="810568" y="1787514"/>
                      <a:pt x="837334" y="1840282"/>
                      <a:pt x="895531" y="1866381"/>
                    </a:cubicBezTo>
                    <a:cubicBezTo>
                      <a:pt x="931441" y="1882669"/>
                      <a:pt x="967731" y="1898004"/>
                      <a:pt x="1007260" y="1903528"/>
                    </a:cubicBezTo>
                    <a:cubicBezTo>
                      <a:pt x="1032691" y="1912196"/>
                      <a:pt x="1059076" y="1913244"/>
                      <a:pt x="1085555" y="1914292"/>
                    </a:cubicBezTo>
                    <a:cubicBezTo>
                      <a:pt x="1187378" y="1918387"/>
                      <a:pt x="1281389" y="1939247"/>
                      <a:pt x="1355970" y="2018400"/>
                    </a:cubicBezTo>
                    <a:cubicBezTo>
                      <a:pt x="1388926" y="2053357"/>
                      <a:pt x="1418835" y="2094124"/>
                      <a:pt x="1465888" y="2113650"/>
                    </a:cubicBezTo>
                    <a:lnTo>
                      <a:pt x="1466270" y="2113364"/>
                    </a:lnTo>
                    <a:cubicBezTo>
                      <a:pt x="1481224" y="2131652"/>
                      <a:pt x="1505322" y="2123270"/>
                      <a:pt x="1523134" y="2132986"/>
                    </a:cubicBezTo>
                    <a:cubicBezTo>
                      <a:pt x="1654102" y="2144416"/>
                      <a:pt x="1776689" y="2105649"/>
                      <a:pt x="1898704" y="2067358"/>
                    </a:cubicBezTo>
                    <a:cubicBezTo>
                      <a:pt x="1931756" y="2056976"/>
                      <a:pt x="1954426" y="2061548"/>
                      <a:pt x="1980620" y="2080884"/>
                    </a:cubicBezTo>
                    <a:cubicBezTo>
                      <a:pt x="2055867" y="2136605"/>
                      <a:pt x="2173596" y="2233760"/>
                      <a:pt x="2301802" y="2232998"/>
                    </a:cubicBezTo>
                    <a:cubicBezTo>
                      <a:pt x="2360477" y="2232617"/>
                      <a:pt x="2417722" y="2221187"/>
                      <a:pt x="2476205" y="2224045"/>
                    </a:cubicBezTo>
                    <a:cubicBezTo>
                      <a:pt x="2525544" y="2121746"/>
                      <a:pt x="2978077" y="1272307"/>
                      <a:pt x="3036847" y="1161150"/>
                    </a:cubicBezTo>
                    <a:close/>
                  </a:path>
                </a:pathLst>
              </a:custGeom>
              <a:solidFill>
                <a:srgbClr val="FBC39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" name="자유형: 도형 56">
                <a:extLst>
                  <a:ext uri="{FF2B5EF4-FFF2-40B4-BE49-F238E27FC236}">
                    <a16:creationId xmlns:a16="http://schemas.microsoft.com/office/drawing/2014/main" id="{7252A18B-FBB4-4D9B-8CF8-02866EDDBCB8}"/>
                  </a:ext>
                </a:extLst>
              </p:cNvPr>
              <p:cNvSpPr/>
              <p:nvPr/>
            </p:nvSpPr>
            <p:spPr>
              <a:xfrm rot="1018244">
                <a:off x="10759475" y="5554917"/>
                <a:ext cx="718499" cy="975145"/>
              </a:xfrm>
              <a:custGeom>
                <a:avLst/>
                <a:gdLst>
                  <a:gd name="connsiteX0" fmla="*/ 664274 w 1113853"/>
                  <a:gd name="connsiteY0" fmla="*/ 18677 h 1511720"/>
                  <a:gd name="connsiteX1" fmla="*/ 701897 w 1113853"/>
                  <a:gd name="connsiteY1" fmla="*/ 4294 h 1511720"/>
                  <a:gd name="connsiteX2" fmla="*/ 1113853 w 1113853"/>
                  <a:gd name="connsiteY2" fmla="*/ 226703 h 1511720"/>
                  <a:gd name="connsiteX3" fmla="*/ 427196 w 1113853"/>
                  <a:gd name="connsiteY3" fmla="*/ 1511721 h 1511720"/>
                  <a:gd name="connsiteX4" fmla="*/ 14192 w 1113853"/>
                  <a:gd name="connsiteY4" fmla="*/ 1299313 h 1511720"/>
                  <a:gd name="connsiteX5" fmla="*/ 1333 w 1113853"/>
                  <a:gd name="connsiteY5" fmla="*/ 1271119 h 1511720"/>
                  <a:gd name="connsiteX6" fmla="*/ 664274 w 1113853"/>
                  <a:gd name="connsiteY6" fmla="*/ 18677 h 15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3853" h="1511720">
                    <a:moveTo>
                      <a:pt x="664274" y="18677"/>
                    </a:moveTo>
                    <a:cubicBezTo>
                      <a:pt x="674275" y="7342"/>
                      <a:pt x="680847" y="-7422"/>
                      <a:pt x="701897" y="4294"/>
                    </a:cubicBezTo>
                    <a:cubicBezTo>
                      <a:pt x="838105" y="80494"/>
                      <a:pt x="980408" y="145359"/>
                      <a:pt x="1113853" y="226703"/>
                    </a:cubicBezTo>
                    <a:cubicBezTo>
                      <a:pt x="894302" y="646279"/>
                      <a:pt x="561594" y="1265309"/>
                      <a:pt x="427196" y="1511721"/>
                    </a:cubicBezTo>
                    <a:cubicBezTo>
                      <a:pt x="315373" y="1449522"/>
                      <a:pt x="63055" y="1324173"/>
                      <a:pt x="14192" y="1299313"/>
                    </a:cubicBezTo>
                    <a:cubicBezTo>
                      <a:pt x="4286" y="1294265"/>
                      <a:pt x="-3143" y="1281787"/>
                      <a:pt x="1333" y="1271119"/>
                    </a:cubicBezTo>
                    <a:cubicBezTo>
                      <a:pt x="31051" y="1201301"/>
                      <a:pt x="647890" y="52776"/>
                      <a:pt x="664274" y="1867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" name="자유형: 도형 57">
                <a:extLst>
                  <a:ext uri="{FF2B5EF4-FFF2-40B4-BE49-F238E27FC236}">
                    <a16:creationId xmlns:a16="http://schemas.microsoft.com/office/drawing/2014/main" id="{D28F2C42-1E85-48B3-8FD3-360C94115E54}"/>
                  </a:ext>
                </a:extLst>
              </p:cNvPr>
              <p:cNvSpPr/>
              <p:nvPr/>
            </p:nvSpPr>
            <p:spPr>
              <a:xfrm rot="1018244">
                <a:off x="10903112" y="5686508"/>
                <a:ext cx="880335" cy="1194786"/>
              </a:xfrm>
              <a:custGeom>
                <a:avLst/>
                <a:gdLst>
                  <a:gd name="connsiteX0" fmla="*/ 664274 w 1113853"/>
                  <a:gd name="connsiteY0" fmla="*/ 18677 h 1511720"/>
                  <a:gd name="connsiteX1" fmla="*/ 701897 w 1113853"/>
                  <a:gd name="connsiteY1" fmla="*/ 4294 h 1511720"/>
                  <a:gd name="connsiteX2" fmla="*/ 1113853 w 1113853"/>
                  <a:gd name="connsiteY2" fmla="*/ 226703 h 1511720"/>
                  <a:gd name="connsiteX3" fmla="*/ 427196 w 1113853"/>
                  <a:gd name="connsiteY3" fmla="*/ 1511721 h 1511720"/>
                  <a:gd name="connsiteX4" fmla="*/ 14192 w 1113853"/>
                  <a:gd name="connsiteY4" fmla="*/ 1299313 h 1511720"/>
                  <a:gd name="connsiteX5" fmla="*/ 1333 w 1113853"/>
                  <a:gd name="connsiteY5" fmla="*/ 1271119 h 1511720"/>
                  <a:gd name="connsiteX6" fmla="*/ 664274 w 1113853"/>
                  <a:gd name="connsiteY6" fmla="*/ 18677 h 15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3853" h="1511720">
                    <a:moveTo>
                      <a:pt x="664274" y="18677"/>
                    </a:moveTo>
                    <a:cubicBezTo>
                      <a:pt x="674275" y="7342"/>
                      <a:pt x="680847" y="-7422"/>
                      <a:pt x="701897" y="4294"/>
                    </a:cubicBezTo>
                    <a:cubicBezTo>
                      <a:pt x="838105" y="80494"/>
                      <a:pt x="980408" y="145359"/>
                      <a:pt x="1113853" y="226703"/>
                    </a:cubicBezTo>
                    <a:cubicBezTo>
                      <a:pt x="894302" y="646279"/>
                      <a:pt x="561594" y="1265309"/>
                      <a:pt x="427196" y="1511721"/>
                    </a:cubicBezTo>
                    <a:cubicBezTo>
                      <a:pt x="315373" y="1449522"/>
                      <a:pt x="63055" y="1324173"/>
                      <a:pt x="14192" y="1299313"/>
                    </a:cubicBezTo>
                    <a:cubicBezTo>
                      <a:pt x="4286" y="1294265"/>
                      <a:pt x="-3143" y="1281787"/>
                      <a:pt x="1333" y="1271119"/>
                    </a:cubicBezTo>
                    <a:cubicBezTo>
                      <a:pt x="31051" y="1201301"/>
                      <a:pt x="647890" y="52776"/>
                      <a:pt x="664274" y="18677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63A91C2C-47AD-4CE3-888C-ACAA79957DDA}"/>
                </a:ext>
              </a:extLst>
            </p:cNvPr>
            <p:cNvSpPr/>
            <p:nvPr/>
          </p:nvSpPr>
          <p:spPr>
            <a:xfrm rot="1018244">
              <a:off x="1993784" y="613120"/>
              <a:ext cx="1641753" cy="1510714"/>
            </a:xfrm>
            <a:custGeom>
              <a:avLst/>
              <a:gdLst>
                <a:gd name="connsiteX0" fmla="*/ 618884 w 1641753"/>
                <a:gd name="connsiteY0" fmla="*/ 107437 h 1510714"/>
                <a:gd name="connsiteX1" fmla="*/ 98148 w 1641753"/>
                <a:gd name="connsiteY1" fmla="*/ 746359 h 1510714"/>
                <a:gd name="connsiteX2" fmla="*/ 750320 w 1641753"/>
                <a:gd name="connsiteY2" fmla="*/ 1398530 h 1510714"/>
                <a:gd name="connsiteX3" fmla="*/ 1402492 w 1641753"/>
                <a:gd name="connsiteY3" fmla="*/ 746359 h 1510714"/>
                <a:gd name="connsiteX4" fmla="*/ 750320 w 1641753"/>
                <a:gd name="connsiteY4" fmla="*/ 94187 h 1510714"/>
                <a:gd name="connsiteX5" fmla="*/ 618884 w 1641753"/>
                <a:gd name="connsiteY5" fmla="*/ 107437 h 1510714"/>
                <a:gd name="connsiteX6" fmla="*/ 530736 w 1641753"/>
                <a:gd name="connsiteY6" fmla="*/ 33959 h 1510714"/>
                <a:gd name="connsiteX7" fmla="*/ 755357 w 1641753"/>
                <a:gd name="connsiteY7" fmla="*/ 0 h 1510714"/>
                <a:gd name="connsiteX8" fmla="*/ 1510715 w 1641753"/>
                <a:gd name="connsiteY8" fmla="*/ 755401 h 1510714"/>
                <a:gd name="connsiteX9" fmla="*/ 1449933 w 1641753"/>
                <a:gd name="connsiteY9" fmla="*/ 1052671 h 1510714"/>
                <a:gd name="connsiteX10" fmla="*/ 1641753 w 1641753"/>
                <a:gd name="connsiteY10" fmla="*/ 1163405 h 1510714"/>
                <a:gd name="connsiteX11" fmla="*/ 1547000 w 1641753"/>
                <a:gd name="connsiteY11" fmla="*/ 1327453 h 1510714"/>
                <a:gd name="connsiteX12" fmla="*/ 1353958 w 1641753"/>
                <a:gd name="connsiteY12" fmla="*/ 1216020 h 1510714"/>
                <a:gd name="connsiteX13" fmla="*/ 755357 w 1641753"/>
                <a:gd name="connsiteY13" fmla="*/ 1510714 h 1510714"/>
                <a:gd name="connsiteX14" fmla="*/ 0 w 1641753"/>
                <a:gd name="connsiteY14" fmla="*/ 755357 h 1510714"/>
                <a:gd name="connsiteX15" fmla="*/ 530736 w 1641753"/>
                <a:gd name="connsiteY15" fmla="*/ 33959 h 151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1753" h="1510714">
                  <a:moveTo>
                    <a:pt x="618884" y="107437"/>
                  </a:moveTo>
                  <a:cubicBezTo>
                    <a:pt x="321701" y="168250"/>
                    <a:pt x="98148" y="431197"/>
                    <a:pt x="98148" y="746359"/>
                  </a:cubicBezTo>
                  <a:cubicBezTo>
                    <a:pt x="98148" y="1106543"/>
                    <a:pt x="390135" y="1398530"/>
                    <a:pt x="750320" y="1398530"/>
                  </a:cubicBezTo>
                  <a:cubicBezTo>
                    <a:pt x="1110504" y="1398530"/>
                    <a:pt x="1402492" y="1106543"/>
                    <a:pt x="1402492" y="746359"/>
                  </a:cubicBezTo>
                  <a:cubicBezTo>
                    <a:pt x="1402492" y="386174"/>
                    <a:pt x="1110504" y="94187"/>
                    <a:pt x="750320" y="94187"/>
                  </a:cubicBezTo>
                  <a:cubicBezTo>
                    <a:pt x="705297" y="94187"/>
                    <a:pt x="661339" y="98750"/>
                    <a:pt x="618884" y="107437"/>
                  </a:cubicBezTo>
                  <a:close/>
                  <a:moveTo>
                    <a:pt x="530736" y="33959"/>
                  </a:moveTo>
                  <a:cubicBezTo>
                    <a:pt x="601694" y="11889"/>
                    <a:pt x="677137" y="0"/>
                    <a:pt x="755357" y="0"/>
                  </a:cubicBezTo>
                  <a:cubicBezTo>
                    <a:pt x="1172530" y="0"/>
                    <a:pt x="1510715" y="338184"/>
                    <a:pt x="1510715" y="755401"/>
                  </a:cubicBezTo>
                  <a:cubicBezTo>
                    <a:pt x="1510714" y="860938"/>
                    <a:pt x="1489057" y="961411"/>
                    <a:pt x="1449933" y="1052671"/>
                  </a:cubicBezTo>
                  <a:lnTo>
                    <a:pt x="1641753" y="1163405"/>
                  </a:lnTo>
                  <a:lnTo>
                    <a:pt x="1547000" y="1327453"/>
                  </a:lnTo>
                  <a:lnTo>
                    <a:pt x="1353958" y="1216020"/>
                  </a:lnTo>
                  <a:cubicBezTo>
                    <a:pt x="1215846" y="1395221"/>
                    <a:pt x="999094" y="1510715"/>
                    <a:pt x="755357" y="1510714"/>
                  </a:cubicBezTo>
                  <a:cubicBezTo>
                    <a:pt x="338184" y="1510714"/>
                    <a:pt x="0" y="1172530"/>
                    <a:pt x="0" y="755357"/>
                  </a:cubicBezTo>
                  <a:cubicBezTo>
                    <a:pt x="0" y="416404"/>
                    <a:pt x="223254" y="129596"/>
                    <a:pt x="530736" y="33959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CB26D67-DE71-4A98-A122-A0F2B79C4061}"/>
                </a:ext>
              </a:extLst>
            </p:cNvPr>
            <p:cNvSpPr/>
            <p:nvPr/>
          </p:nvSpPr>
          <p:spPr>
            <a:xfrm rot="1018244">
              <a:off x="3312593" y="2049854"/>
              <a:ext cx="680018" cy="369282"/>
            </a:xfrm>
            <a:custGeom>
              <a:avLst/>
              <a:gdLst>
                <a:gd name="connsiteX0" fmla="*/ 29049 w 1771503"/>
                <a:gd name="connsiteY0" fmla="*/ 514285 h 962012"/>
                <a:gd name="connsiteX1" fmla="*/ 11904 w 1771503"/>
                <a:gd name="connsiteY1" fmla="*/ 444943 h 962012"/>
                <a:gd name="connsiteX2" fmla="*/ 242885 w 1771503"/>
                <a:gd name="connsiteY2" fmla="*/ 45940 h 962012"/>
                <a:gd name="connsiteX3" fmla="*/ 361091 w 1771503"/>
                <a:gd name="connsiteY3" fmla="*/ 27938 h 962012"/>
                <a:gd name="connsiteX4" fmla="*/ 1771457 w 1771503"/>
                <a:gd name="connsiteY4" fmla="*/ 875758 h 962012"/>
                <a:gd name="connsiteX5" fmla="*/ 1681732 w 1771503"/>
                <a:gd name="connsiteY5" fmla="*/ 961769 h 962012"/>
                <a:gd name="connsiteX6" fmla="*/ 1093658 w 1771503"/>
                <a:gd name="connsiteY6" fmla="*/ 820513 h 962012"/>
                <a:gd name="connsiteX7" fmla="*/ 845723 w 1771503"/>
                <a:gd name="connsiteY7" fmla="*/ 726121 h 962012"/>
                <a:gd name="connsiteX8" fmla="*/ 688084 w 1771503"/>
                <a:gd name="connsiteY8" fmla="*/ 819656 h 962012"/>
                <a:gd name="connsiteX9" fmla="*/ 607407 w 1771503"/>
                <a:gd name="connsiteY9" fmla="*/ 853184 h 962012"/>
                <a:gd name="connsiteX10" fmla="*/ 29049 w 1771503"/>
                <a:gd name="connsiteY10" fmla="*/ 514285 h 962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71503" h="962012">
                  <a:moveTo>
                    <a:pt x="29049" y="514285"/>
                  </a:moveTo>
                  <a:cubicBezTo>
                    <a:pt x="-6289" y="494472"/>
                    <a:pt x="-6003" y="480185"/>
                    <a:pt x="11904" y="444943"/>
                  </a:cubicBezTo>
                  <a:cubicBezTo>
                    <a:pt x="19524" y="429893"/>
                    <a:pt x="242028" y="47083"/>
                    <a:pt x="242885" y="45940"/>
                  </a:cubicBezTo>
                  <a:cubicBezTo>
                    <a:pt x="283367" y="-12829"/>
                    <a:pt x="288701" y="-11114"/>
                    <a:pt x="361091" y="27938"/>
                  </a:cubicBezTo>
                  <a:cubicBezTo>
                    <a:pt x="816386" y="296067"/>
                    <a:pt x="1779172" y="843278"/>
                    <a:pt x="1771457" y="875758"/>
                  </a:cubicBezTo>
                  <a:cubicBezTo>
                    <a:pt x="1758979" y="928241"/>
                    <a:pt x="1719070" y="965388"/>
                    <a:pt x="1681732" y="961769"/>
                  </a:cubicBezTo>
                  <a:cubicBezTo>
                    <a:pt x="1479230" y="941957"/>
                    <a:pt x="1282444" y="898332"/>
                    <a:pt x="1093658" y="820513"/>
                  </a:cubicBezTo>
                  <a:cubicBezTo>
                    <a:pt x="1011934" y="786795"/>
                    <a:pt x="932019" y="747838"/>
                    <a:pt x="845723" y="726121"/>
                  </a:cubicBezTo>
                  <a:cubicBezTo>
                    <a:pt x="755616" y="703546"/>
                    <a:pt x="711992" y="729740"/>
                    <a:pt x="688084" y="819656"/>
                  </a:cubicBezTo>
                  <a:cubicBezTo>
                    <a:pt x="669320" y="890331"/>
                    <a:pt x="669415" y="890236"/>
                    <a:pt x="607407" y="853184"/>
                  </a:cubicBezTo>
                  <a:cubicBezTo>
                    <a:pt x="585690" y="840230"/>
                    <a:pt x="136777" y="574578"/>
                    <a:pt x="29049" y="514285"/>
                  </a:cubicBezTo>
                  <a:close/>
                </a:path>
              </a:pathLst>
            </a:custGeom>
            <a:solidFill>
              <a:srgbClr val="FE000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9" name="Group 2">
            <a:extLst>
              <a:ext uri="{FF2B5EF4-FFF2-40B4-BE49-F238E27FC236}">
                <a16:creationId xmlns:a16="http://schemas.microsoft.com/office/drawing/2014/main" id="{0A4275FB-4597-4DDC-B2D4-56390B537F78}"/>
              </a:ext>
            </a:extLst>
          </p:cNvPr>
          <p:cNvGrpSpPr/>
          <p:nvPr/>
        </p:nvGrpSpPr>
        <p:grpSpPr>
          <a:xfrm>
            <a:off x="157820" y="634421"/>
            <a:ext cx="2926592" cy="2960280"/>
            <a:chOff x="369152" y="1617134"/>
            <a:chExt cx="3546035" cy="3586857"/>
          </a:xfrm>
          <a:solidFill>
            <a:schemeClr val="accent1"/>
          </a:solidFill>
        </p:grpSpPr>
        <p:grpSp>
          <p:nvGrpSpPr>
            <p:cNvPr id="60" name="Group 3">
              <a:extLst>
                <a:ext uri="{FF2B5EF4-FFF2-40B4-BE49-F238E27FC236}">
                  <a16:creationId xmlns:a16="http://schemas.microsoft.com/office/drawing/2014/main" id="{D9CF2508-4A32-44C5-8F0C-3B90009C23FC}"/>
                </a:ext>
              </a:extLst>
            </p:cNvPr>
            <p:cNvGrpSpPr/>
            <p:nvPr/>
          </p:nvGrpSpPr>
          <p:grpSpPr>
            <a:xfrm>
              <a:off x="926950" y="1617134"/>
              <a:ext cx="2049224" cy="852218"/>
              <a:chOff x="926950" y="1617134"/>
              <a:chExt cx="2049224" cy="852218"/>
            </a:xfrm>
            <a:grpFill/>
          </p:grpSpPr>
          <p:sp>
            <p:nvSpPr>
              <p:cNvPr id="80" name="Rectangle 14">
                <a:extLst>
                  <a:ext uri="{FF2B5EF4-FFF2-40B4-BE49-F238E27FC236}">
                    <a16:creationId xmlns:a16="http://schemas.microsoft.com/office/drawing/2014/main" id="{CF4CEAE7-1AAB-4FD2-8C5B-BD3DA8BC5AA3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1" name="Right Triangle 13">
                <a:extLst>
                  <a:ext uri="{FF2B5EF4-FFF2-40B4-BE49-F238E27FC236}">
                    <a16:creationId xmlns:a16="http://schemas.microsoft.com/office/drawing/2014/main" id="{FBFB2ACE-A9DF-4975-85AE-BF153919A13F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2" name="Rectangle 24">
                <a:extLst>
                  <a:ext uri="{FF2B5EF4-FFF2-40B4-BE49-F238E27FC236}">
                    <a16:creationId xmlns:a16="http://schemas.microsoft.com/office/drawing/2014/main" id="{8955A54A-21BD-46E3-ACA6-FC8ECEDBC03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0573" y="1797574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3" name="Rectangle 41">
                <a:extLst>
                  <a:ext uri="{FF2B5EF4-FFF2-40B4-BE49-F238E27FC236}">
                    <a16:creationId xmlns:a16="http://schemas.microsoft.com/office/drawing/2014/main" id="{B0FFB29E-F63B-4A6E-966D-9608B208D993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84" name="Isosceles Triangle 3">
                <a:extLst>
                  <a:ext uri="{FF2B5EF4-FFF2-40B4-BE49-F238E27FC236}">
                    <a16:creationId xmlns:a16="http://schemas.microsoft.com/office/drawing/2014/main" id="{CF10580D-A26C-4FEC-8A73-AFC3E01CB00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16513" y="2030577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61" name="Group 4">
              <a:extLst>
                <a:ext uri="{FF2B5EF4-FFF2-40B4-BE49-F238E27FC236}">
                  <a16:creationId xmlns:a16="http://schemas.microsoft.com/office/drawing/2014/main" id="{3583B10D-5107-491A-B4C7-AB6D27932BC8}"/>
                </a:ext>
              </a:extLst>
            </p:cNvPr>
            <p:cNvGrpSpPr/>
            <p:nvPr/>
          </p:nvGrpSpPr>
          <p:grpSpPr>
            <a:xfrm rot="4990866">
              <a:off x="2464466" y="2788531"/>
              <a:ext cx="2049224" cy="852218"/>
              <a:chOff x="926950" y="1617134"/>
              <a:chExt cx="2049224" cy="852218"/>
            </a:xfrm>
            <a:grpFill/>
          </p:grpSpPr>
          <p:sp>
            <p:nvSpPr>
              <p:cNvPr id="75" name="Rectangle 14">
                <a:extLst>
                  <a:ext uri="{FF2B5EF4-FFF2-40B4-BE49-F238E27FC236}">
                    <a16:creationId xmlns:a16="http://schemas.microsoft.com/office/drawing/2014/main" id="{0A6C12F7-BF3B-4DFC-880B-E22A8AF1464E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6" name="Right Triangle 13">
                <a:extLst>
                  <a:ext uri="{FF2B5EF4-FFF2-40B4-BE49-F238E27FC236}">
                    <a16:creationId xmlns:a16="http://schemas.microsoft.com/office/drawing/2014/main" id="{8C750C9C-2A7A-41DB-AE3D-629DCBAF06E4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7" name="Rectangle 24">
                <a:extLst>
                  <a:ext uri="{FF2B5EF4-FFF2-40B4-BE49-F238E27FC236}">
                    <a16:creationId xmlns:a16="http://schemas.microsoft.com/office/drawing/2014/main" id="{2050FF97-3C6F-4EC1-A411-9FA7A624145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0573" y="1797574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8" name="Rectangle 41">
                <a:extLst>
                  <a:ext uri="{FF2B5EF4-FFF2-40B4-BE49-F238E27FC236}">
                    <a16:creationId xmlns:a16="http://schemas.microsoft.com/office/drawing/2014/main" id="{7D633869-66A3-4BC3-B99E-974BBDBE7EE3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9" name="Isosceles Triangle 3">
                <a:extLst>
                  <a:ext uri="{FF2B5EF4-FFF2-40B4-BE49-F238E27FC236}">
                    <a16:creationId xmlns:a16="http://schemas.microsoft.com/office/drawing/2014/main" id="{2D16FFB8-40D6-408F-88BC-781CBFAF16D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16513" y="2030577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62" name="Group 5">
              <a:extLst>
                <a:ext uri="{FF2B5EF4-FFF2-40B4-BE49-F238E27FC236}">
                  <a16:creationId xmlns:a16="http://schemas.microsoft.com/office/drawing/2014/main" id="{1A67D9F6-A1FA-4720-BF55-A4FEF8EC39A8}"/>
                </a:ext>
              </a:extLst>
            </p:cNvPr>
            <p:cNvGrpSpPr/>
            <p:nvPr/>
          </p:nvGrpSpPr>
          <p:grpSpPr>
            <a:xfrm rot="10066674">
              <a:off x="1444650" y="4351773"/>
              <a:ext cx="2063339" cy="852218"/>
              <a:chOff x="926950" y="1617134"/>
              <a:chExt cx="2063339" cy="852218"/>
            </a:xfrm>
            <a:grpFill/>
          </p:grpSpPr>
          <p:sp>
            <p:nvSpPr>
              <p:cNvPr id="70" name="Rectangle 14">
                <a:extLst>
                  <a:ext uri="{FF2B5EF4-FFF2-40B4-BE49-F238E27FC236}">
                    <a16:creationId xmlns:a16="http://schemas.microsoft.com/office/drawing/2014/main" id="{715674FA-02F8-4EF6-B3FA-000FE0459B87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1" name="Right Triangle 13">
                <a:extLst>
                  <a:ext uri="{FF2B5EF4-FFF2-40B4-BE49-F238E27FC236}">
                    <a16:creationId xmlns:a16="http://schemas.microsoft.com/office/drawing/2014/main" id="{352DA5AB-7A1C-481B-ACD8-DAA2A794D780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2" name="Rectangle 24">
                <a:extLst>
                  <a:ext uri="{FF2B5EF4-FFF2-40B4-BE49-F238E27FC236}">
                    <a16:creationId xmlns:a16="http://schemas.microsoft.com/office/drawing/2014/main" id="{0505DCA8-6DA9-4552-AEDF-8F2170E0EF7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7865" y="1808900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3" name="Rectangle 41">
                <a:extLst>
                  <a:ext uri="{FF2B5EF4-FFF2-40B4-BE49-F238E27FC236}">
                    <a16:creationId xmlns:a16="http://schemas.microsoft.com/office/drawing/2014/main" id="{D8506BBF-1929-463C-B796-3247E11638F7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4" name="Isosceles Triangle 3">
                <a:extLst>
                  <a:ext uri="{FF2B5EF4-FFF2-40B4-BE49-F238E27FC236}">
                    <a16:creationId xmlns:a16="http://schemas.microsoft.com/office/drawing/2014/main" id="{76F0BB3F-CB4B-4846-99E8-8CFEA1F2C0E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30628" y="1965414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63" name="Group 6">
              <a:extLst>
                <a:ext uri="{FF2B5EF4-FFF2-40B4-BE49-F238E27FC236}">
                  <a16:creationId xmlns:a16="http://schemas.microsoft.com/office/drawing/2014/main" id="{590199BF-0054-4F8E-8346-DFF61112A727}"/>
                </a:ext>
              </a:extLst>
            </p:cNvPr>
            <p:cNvGrpSpPr/>
            <p:nvPr/>
          </p:nvGrpSpPr>
          <p:grpSpPr>
            <a:xfrm rot="15054074">
              <a:off x="-267551" y="3562253"/>
              <a:ext cx="2125623" cy="852218"/>
              <a:chOff x="926950" y="1617134"/>
              <a:chExt cx="2125623" cy="852218"/>
            </a:xfrm>
            <a:grpFill/>
          </p:grpSpPr>
          <p:sp>
            <p:nvSpPr>
              <p:cNvPr id="65" name="Rectangle 14">
                <a:extLst>
                  <a:ext uri="{FF2B5EF4-FFF2-40B4-BE49-F238E27FC236}">
                    <a16:creationId xmlns:a16="http://schemas.microsoft.com/office/drawing/2014/main" id="{6298D6CD-901C-4BA9-AF78-E2B266C3B2AB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6" name="Right Triangle 13">
                <a:extLst>
                  <a:ext uri="{FF2B5EF4-FFF2-40B4-BE49-F238E27FC236}">
                    <a16:creationId xmlns:a16="http://schemas.microsoft.com/office/drawing/2014/main" id="{2BCB89A9-FC6C-4BF5-AEB7-463DA9A867EB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7" name="Rectangle 24">
                <a:extLst>
                  <a:ext uri="{FF2B5EF4-FFF2-40B4-BE49-F238E27FC236}">
                    <a16:creationId xmlns:a16="http://schemas.microsoft.com/office/drawing/2014/main" id="{5D4C4643-5CDF-4F15-A25F-CB98679458A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7865" y="1808900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8" name="Rectangle 41">
                <a:extLst>
                  <a:ext uri="{FF2B5EF4-FFF2-40B4-BE49-F238E27FC236}">
                    <a16:creationId xmlns:a16="http://schemas.microsoft.com/office/drawing/2014/main" id="{77B3213F-05F4-498F-9DC8-E0F757AB9FF6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69" name="Isosceles Triangle 3">
                <a:extLst>
                  <a:ext uri="{FF2B5EF4-FFF2-40B4-BE49-F238E27FC236}">
                    <a16:creationId xmlns:a16="http://schemas.microsoft.com/office/drawing/2014/main" id="{042956C5-CD71-479E-9F9C-36893893EF0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92912" y="1965188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64" name="Rectangle 14">
              <a:extLst>
                <a:ext uri="{FF2B5EF4-FFF2-40B4-BE49-F238E27FC236}">
                  <a16:creationId xmlns:a16="http://schemas.microsoft.com/office/drawing/2014/main" id="{93357330-2F4D-4EB1-B3D8-7A2803EF97DF}"/>
                </a:ext>
              </a:extLst>
            </p:cNvPr>
            <p:cNvSpPr/>
            <p:nvPr/>
          </p:nvSpPr>
          <p:spPr>
            <a:xfrm rot="18143891">
              <a:off x="423487" y="2403381"/>
              <a:ext cx="531261" cy="531261"/>
            </a:xfrm>
            <a:custGeom>
              <a:avLst/>
              <a:gdLst/>
              <a:ahLst/>
              <a:cxnLst/>
              <a:rect l="l" t="t" r="r" b="b"/>
              <a:pathLst>
                <a:path w="3942192" h="3931865">
                  <a:moveTo>
                    <a:pt x="2826148" y="3448804"/>
                  </a:moveTo>
                  <a:lnTo>
                    <a:pt x="2826148" y="3556804"/>
                  </a:lnTo>
                  <a:lnTo>
                    <a:pt x="3042148" y="3556804"/>
                  </a:lnTo>
                  <a:lnTo>
                    <a:pt x="3042148" y="3448804"/>
                  </a:lnTo>
                  <a:close/>
                  <a:moveTo>
                    <a:pt x="890988" y="3448804"/>
                  </a:moveTo>
                  <a:lnTo>
                    <a:pt x="890988" y="3556804"/>
                  </a:lnTo>
                  <a:lnTo>
                    <a:pt x="1106988" y="3556804"/>
                  </a:lnTo>
                  <a:lnTo>
                    <a:pt x="1106988" y="3448804"/>
                  </a:lnTo>
                  <a:close/>
                  <a:moveTo>
                    <a:pt x="3528192" y="3439467"/>
                  </a:moveTo>
                  <a:lnTo>
                    <a:pt x="3528192" y="3547467"/>
                  </a:lnTo>
                  <a:lnTo>
                    <a:pt x="3744192" y="3547467"/>
                  </a:lnTo>
                  <a:lnTo>
                    <a:pt x="3744192" y="3439467"/>
                  </a:lnTo>
                  <a:close/>
                  <a:moveTo>
                    <a:pt x="198000" y="3439467"/>
                  </a:moveTo>
                  <a:lnTo>
                    <a:pt x="198000" y="3547467"/>
                  </a:lnTo>
                  <a:lnTo>
                    <a:pt x="414000" y="3547467"/>
                  </a:lnTo>
                  <a:lnTo>
                    <a:pt x="414000" y="3439467"/>
                  </a:lnTo>
                  <a:close/>
                  <a:moveTo>
                    <a:pt x="2826148" y="3206154"/>
                  </a:moveTo>
                  <a:lnTo>
                    <a:pt x="2826148" y="3314154"/>
                  </a:lnTo>
                  <a:lnTo>
                    <a:pt x="3042148" y="3314154"/>
                  </a:lnTo>
                  <a:lnTo>
                    <a:pt x="3042148" y="3206154"/>
                  </a:lnTo>
                  <a:close/>
                  <a:moveTo>
                    <a:pt x="890988" y="3206154"/>
                  </a:moveTo>
                  <a:lnTo>
                    <a:pt x="890988" y="3314154"/>
                  </a:lnTo>
                  <a:lnTo>
                    <a:pt x="1106988" y="3314154"/>
                  </a:lnTo>
                  <a:lnTo>
                    <a:pt x="1106988" y="3206154"/>
                  </a:lnTo>
                  <a:close/>
                  <a:moveTo>
                    <a:pt x="3528192" y="3196817"/>
                  </a:moveTo>
                  <a:lnTo>
                    <a:pt x="3528192" y="3304817"/>
                  </a:lnTo>
                  <a:lnTo>
                    <a:pt x="3744192" y="3304817"/>
                  </a:lnTo>
                  <a:lnTo>
                    <a:pt x="3744192" y="3196817"/>
                  </a:lnTo>
                  <a:close/>
                  <a:moveTo>
                    <a:pt x="198000" y="3196817"/>
                  </a:moveTo>
                  <a:lnTo>
                    <a:pt x="198000" y="3304817"/>
                  </a:lnTo>
                  <a:lnTo>
                    <a:pt x="414000" y="3304817"/>
                  </a:lnTo>
                  <a:lnTo>
                    <a:pt x="414000" y="3196817"/>
                  </a:lnTo>
                  <a:close/>
                  <a:moveTo>
                    <a:pt x="2070064" y="3046635"/>
                  </a:moveTo>
                  <a:lnTo>
                    <a:pt x="2070064" y="3154635"/>
                  </a:lnTo>
                  <a:lnTo>
                    <a:pt x="2286064" y="3154635"/>
                  </a:lnTo>
                  <a:lnTo>
                    <a:pt x="2286064" y="3046635"/>
                  </a:lnTo>
                  <a:close/>
                  <a:moveTo>
                    <a:pt x="1638016" y="3037298"/>
                  </a:moveTo>
                  <a:lnTo>
                    <a:pt x="1638016" y="3145298"/>
                  </a:lnTo>
                  <a:lnTo>
                    <a:pt x="1854016" y="3145298"/>
                  </a:lnTo>
                  <a:lnTo>
                    <a:pt x="1854016" y="3037298"/>
                  </a:lnTo>
                  <a:close/>
                  <a:moveTo>
                    <a:pt x="2826148" y="2963504"/>
                  </a:moveTo>
                  <a:lnTo>
                    <a:pt x="2826148" y="3071504"/>
                  </a:lnTo>
                  <a:lnTo>
                    <a:pt x="3042148" y="3071504"/>
                  </a:lnTo>
                  <a:lnTo>
                    <a:pt x="3042148" y="2963504"/>
                  </a:lnTo>
                  <a:close/>
                  <a:moveTo>
                    <a:pt x="890988" y="2963504"/>
                  </a:moveTo>
                  <a:lnTo>
                    <a:pt x="890988" y="3071504"/>
                  </a:lnTo>
                  <a:lnTo>
                    <a:pt x="1106988" y="3071504"/>
                  </a:lnTo>
                  <a:lnTo>
                    <a:pt x="1106988" y="2963504"/>
                  </a:lnTo>
                  <a:close/>
                  <a:moveTo>
                    <a:pt x="3528192" y="2954167"/>
                  </a:moveTo>
                  <a:lnTo>
                    <a:pt x="3528192" y="3062167"/>
                  </a:lnTo>
                  <a:lnTo>
                    <a:pt x="3744192" y="3062167"/>
                  </a:lnTo>
                  <a:lnTo>
                    <a:pt x="3744192" y="2954167"/>
                  </a:lnTo>
                  <a:close/>
                  <a:moveTo>
                    <a:pt x="198000" y="2954167"/>
                  </a:moveTo>
                  <a:lnTo>
                    <a:pt x="198000" y="3062167"/>
                  </a:lnTo>
                  <a:lnTo>
                    <a:pt x="414000" y="3062167"/>
                  </a:lnTo>
                  <a:lnTo>
                    <a:pt x="414000" y="2954167"/>
                  </a:lnTo>
                  <a:close/>
                  <a:moveTo>
                    <a:pt x="2070064" y="2803981"/>
                  </a:moveTo>
                  <a:lnTo>
                    <a:pt x="2070064" y="2911981"/>
                  </a:lnTo>
                  <a:lnTo>
                    <a:pt x="2286064" y="2911981"/>
                  </a:lnTo>
                  <a:lnTo>
                    <a:pt x="2286064" y="2803981"/>
                  </a:lnTo>
                  <a:close/>
                  <a:moveTo>
                    <a:pt x="1638016" y="2794644"/>
                  </a:moveTo>
                  <a:lnTo>
                    <a:pt x="1638016" y="2902644"/>
                  </a:lnTo>
                  <a:lnTo>
                    <a:pt x="1854016" y="2902644"/>
                  </a:lnTo>
                  <a:lnTo>
                    <a:pt x="1854016" y="2794644"/>
                  </a:lnTo>
                  <a:close/>
                  <a:moveTo>
                    <a:pt x="2826148" y="2720854"/>
                  </a:moveTo>
                  <a:lnTo>
                    <a:pt x="2826148" y="2828854"/>
                  </a:lnTo>
                  <a:lnTo>
                    <a:pt x="3042148" y="2828854"/>
                  </a:lnTo>
                  <a:lnTo>
                    <a:pt x="3042148" y="2720854"/>
                  </a:lnTo>
                  <a:close/>
                  <a:moveTo>
                    <a:pt x="890988" y="2720854"/>
                  </a:moveTo>
                  <a:lnTo>
                    <a:pt x="890988" y="2828854"/>
                  </a:lnTo>
                  <a:lnTo>
                    <a:pt x="1106988" y="2828854"/>
                  </a:lnTo>
                  <a:lnTo>
                    <a:pt x="1106988" y="2720854"/>
                  </a:lnTo>
                  <a:close/>
                  <a:moveTo>
                    <a:pt x="3528192" y="2711517"/>
                  </a:moveTo>
                  <a:lnTo>
                    <a:pt x="3528192" y="2819517"/>
                  </a:lnTo>
                  <a:lnTo>
                    <a:pt x="3744192" y="2819517"/>
                  </a:lnTo>
                  <a:lnTo>
                    <a:pt x="3744192" y="2711517"/>
                  </a:lnTo>
                  <a:close/>
                  <a:moveTo>
                    <a:pt x="198000" y="2711517"/>
                  </a:moveTo>
                  <a:lnTo>
                    <a:pt x="198000" y="2819517"/>
                  </a:lnTo>
                  <a:lnTo>
                    <a:pt x="414000" y="2819517"/>
                  </a:lnTo>
                  <a:lnTo>
                    <a:pt x="414000" y="2711517"/>
                  </a:lnTo>
                  <a:close/>
                  <a:moveTo>
                    <a:pt x="2070064" y="2561331"/>
                  </a:moveTo>
                  <a:lnTo>
                    <a:pt x="2070064" y="2669331"/>
                  </a:lnTo>
                  <a:lnTo>
                    <a:pt x="2286064" y="2669331"/>
                  </a:lnTo>
                  <a:lnTo>
                    <a:pt x="2286064" y="2561331"/>
                  </a:lnTo>
                  <a:close/>
                  <a:moveTo>
                    <a:pt x="1638016" y="2551994"/>
                  </a:moveTo>
                  <a:lnTo>
                    <a:pt x="1638016" y="2659994"/>
                  </a:lnTo>
                  <a:lnTo>
                    <a:pt x="1854016" y="2659994"/>
                  </a:lnTo>
                  <a:lnTo>
                    <a:pt x="1854016" y="2551994"/>
                  </a:lnTo>
                  <a:close/>
                  <a:moveTo>
                    <a:pt x="2826148" y="2478204"/>
                  </a:moveTo>
                  <a:lnTo>
                    <a:pt x="2826148" y="2586204"/>
                  </a:lnTo>
                  <a:lnTo>
                    <a:pt x="3042148" y="2586204"/>
                  </a:lnTo>
                  <a:lnTo>
                    <a:pt x="3042148" y="2478204"/>
                  </a:lnTo>
                  <a:close/>
                  <a:moveTo>
                    <a:pt x="890988" y="2478204"/>
                  </a:moveTo>
                  <a:lnTo>
                    <a:pt x="890988" y="2586204"/>
                  </a:lnTo>
                  <a:lnTo>
                    <a:pt x="1106988" y="2586204"/>
                  </a:lnTo>
                  <a:lnTo>
                    <a:pt x="1106988" y="2478204"/>
                  </a:lnTo>
                  <a:close/>
                  <a:moveTo>
                    <a:pt x="3528192" y="2468867"/>
                  </a:moveTo>
                  <a:lnTo>
                    <a:pt x="3528192" y="2576867"/>
                  </a:lnTo>
                  <a:lnTo>
                    <a:pt x="3744192" y="2576867"/>
                  </a:lnTo>
                  <a:lnTo>
                    <a:pt x="3744192" y="2468867"/>
                  </a:lnTo>
                  <a:close/>
                  <a:moveTo>
                    <a:pt x="198000" y="2468867"/>
                  </a:moveTo>
                  <a:lnTo>
                    <a:pt x="198000" y="2576867"/>
                  </a:lnTo>
                  <a:lnTo>
                    <a:pt x="414000" y="2576867"/>
                  </a:lnTo>
                  <a:lnTo>
                    <a:pt x="414000" y="2468867"/>
                  </a:lnTo>
                  <a:close/>
                  <a:moveTo>
                    <a:pt x="2070064" y="2318681"/>
                  </a:moveTo>
                  <a:lnTo>
                    <a:pt x="2070064" y="2426681"/>
                  </a:lnTo>
                  <a:lnTo>
                    <a:pt x="2286064" y="2426681"/>
                  </a:lnTo>
                  <a:lnTo>
                    <a:pt x="2286064" y="2318681"/>
                  </a:lnTo>
                  <a:close/>
                  <a:moveTo>
                    <a:pt x="1638016" y="2309344"/>
                  </a:moveTo>
                  <a:lnTo>
                    <a:pt x="1638016" y="2417344"/>
                  </a:lnTo>
                  <a:lnTo>
                    <a:pt x="1854016" y="2417344"/>
                  </a:lnTo>
                  <a:lnTo>
                    <a:pt x="1854016" y="2309344"/>
                  </a:lnTo>
                  <a:close/>
                  <a:moveTo>
                    <a:pt x="2826148" y="2235554"/>
                  </a:moveTo>
                  <a:lnTo>
                    <a:pt x="2826148" y="2343554"/>
                  </a:lnTo>
                  <a:lnTo>
                    <a:pt x="3042148" y="2343554"/>
                  </a:lnTo>
                  <a:lnTo>
                    <a:pt x="3042148" y="2235554"/>
                  </a:lnTo>
                  <a:close/>
                  <a:moveTo>
                    <a:pt x="890988" y="2235554"/>
                  </a:moveTo>
                  <a:lnTo>
                    <a:pt x="890988" y="2343554"/>
                  </a:lnTo>
                  <a:lnTo>
                    <a:pt x="1106988" y="2343554"/>
                  </a:lnTo>
                  <a:lnTo>
                    <a:pt x="1106988" y="2235554"/>
                  </a:lnTo>
                  <a:close/>
                  <a:moveTo>
                    <a:pt x="3528192" y="2226217"/>
                  </a:moveTo>
                  <a:lnTo>
                    <a:pt x="3528192" y="2334217"/>
                  </a:lnTo>
                  <a:lnTo>
                    <a:pt x="3744192" y="2334217"/>
                  </a:lnTo>
                  <a:lnTo>
                    <a:pt x="3744192" y="2226217"/>
                  </a:lnTo>
                  <a:close/>
                  <a:moveTo>
                    <a:pt x="198000" y="2226217"/>
                  </a:moveTo>
                  <a:lnTo>
                    <a:pt x="198000" y="2334217"/>
                  </a:lnTo>
                  <a:lnTo>
                    <a:pt x="414000" y="2334217"/>
                  </a:lnTo>
                  <a:lnTo>
                    <a:pt x="414000" y="2226217"/>
                  </a:lnTo>
                  <a:close/>
                  <a:moveTo>
                    <a:pt x="2070064" y="2076031"/>
                  </a:moveTo>
                  <a:lnTo>
                    <a:pt x="2070064" y="2184031"/>
                  </a:lnTo>
                  <a:lnTo>
                    <a:pt x="2286064" y="2184031"/>
                  </a:lnTo>
                  <a:lnTo>
                    <a:pt x="2286064" y="2076031"/>
                  </a:lnTo>
                  <a:close/>
                  <a:moveTo>
                    <a:pt x="1638016" y="2066694"/>
                  </a:moveTo>
                  <a:lnTo>
                    <a:pt x="1638016" y="2174694"/>
                  </a:lnTo>
                  <a:lnTo>
                    <a:pt x="1854016" y="2174694"/>
                  </a:lnTo>
                  <a:lnTo>
                    <a:pt x="1854016" y="2066694"/>
                  </a:lnTo>
                  <a:close/>
                  <a:moveTo>
                    <a:pt x="2826148" y="1992904"/>
                  </a:moveTo>
                  <a:lnTo>
                    <a:pt x="2826148" y="2100904"/>
                  </a:lnTo>
                  <a:lnTo>
                    <a:pt x="3042148" y="2100904"/>
                  </a:lnTo>
                  <a:lnTo>
                    <a:pt x="3042148" y="1992904"/>
                  </a:lnTo>
                  <a:close/>
                  <a:moveTo>
                    <a:pt x="890988" y="1992904"/>
                  </a:moveTo>
                  <a:lnTo>
                    <a:pt x="890988" y="2100904"/>
                  </a:lnTo>
                  <a:lnTo>
                    <a:pt x="1106988" y="2100904"/>
                  </a:lnTo>
                  <a:lnTo>
                    <a:pt x="1106988" y="1992904"/>
                  </a:lnTo>
                  <a:close/>
                  <a:moveTo>
                    <a:pt x="3528192" y="1983567"/>
                  </a:moveTo>
                  <a:lnTo>
                    <a:pt x="3528192" y="2091567"/>
                  </a:lnTo>
                  <a:lnTo>
                    <a:pt x="3744192" y="2091567"/>
                  </a:lnTo>
                  <a:lnTo>
                    <a:pt x="3744192" y="1983567"/>
                  </a:lnTo>
                  <a:close/>
                  <a:moveTo>
                    <a:pt x="198000" y="1983567"/>
                  </a:moveTo>
                  <a:lnTo>
                    <a:pt x="198000" y="2091567"/>
                  </a:lnTo>
                  <a:lnTo>
                    <a:pt x="414000" y="2091567"/>
                  </a:lnTo>
                  <a:lnTo>
                    <a:pt x="414000" y="1983567"/>
                  </a:lnTo>
                  <a:close/>
                  <a:moveTo>
                    <a:pt x="2070064" y="1833381"/>
                  </a:moveTo>
                  <a:lnTo>
                    <a:pt x="2070064" y="1941381"/>
                  </a:lnTo>
                  <a:lnTo>
                    <a:pt x="2286064" y="1941381"/>
                  </a:lnTo>
                  <a:lnTo>
                    <a:pt x="2286064" y="1833381"/>
                  </a:lnTo>
                  <a:close/>
                  <a:moveTo>
                    <a:pt x="1638016" y="1824044"/>
                  </a:moveTo>
                  <a:lnTo>
                    <a:pt x="1638016" y="1932044"/>
                  </a:lnTo>
                  <a:lnTo>
                    <a:pt x="1854016" y="1932044"/>
                  </a:lnTo>
                  <a:lnTo>
                    <a:pt x="1854016" y="1824044"/>
                  </a:lnTo>
                  <a:close/>
                  <a:moveTo>
                    <a:pt x="2826148" y="1750254"/>
                  </a:moveTo>
                  <a:lnTo>
                    <a:pt x="2826148" y="1858254"/>
                  </a:lnTo>
                  <a:lnTo>
                    <a:pt x="3042148" y="1858254"/>
                  </a:lnTo>
                  <a:lnTo>
                    <a:pt x="3042148" y="1750254"/>
                  </a:lnTo>
                  <a:close/>
                  <a:moveTo>
                    <a:pt x="890988" y="1750254"/>
                  </a:moveTo>
                  <a:lnTo>
                    <a:pt x="890988" y="1858254"/>
                  </a:lnTo>
                  <a:lnTo>
                    <a:pt x="1106988" y="1858254"/>
                  </a:lnTo>
                  <a:lnTo>
                    <a:pt x="1106988" y="1750254"/>
                  </a:lnTo>
                  <a:close/>
                  <a:moveTo>
                    <a:pt x="3528192" y="1740917"/>
                  </a:moveTo>
                  <a:lnTo>
                    <a:pt x="3528192" y="1848917"/>
                  </a:lnTo>
                  <a:lnTo>
                    <a:pt x="3744192" y="1848917"/>
                  </a:lnTo>
                  <a:lnTo>
                    <a:pt x="3744192" y="1740917"/>
                  </a:lnTo>
                  <a:close/>
                  <a:moveTo>
                    <a:pt x="198000" y="1740917"/>
                  </a:moveTo>
                  <a:lnTo>
                    <a:pt x="198000" y="1848917"/>
                  </a:lnTo>
                  <a:lnTo>
                    <a:pt x="414000" y="1848917"/>
                  </a:lnTo>
                  <a:lnTo>
                    <a:pt x="414000" y="1740917"/>
                  </a:lnTo>
                  <a:close/>
                  <a:moveTo>
                    <a:pt x="2070064" y="1590731"/>
                  </a:moveTo>
                  <a:lnTo>
                    <a:pt x="2070064" y="1698731"/>
                  </a:lnTo>
                  <a:lnTo>
                    <a:pt x="2286064" y="1698731"/>
                  </a:lnTo>
                  <a:lnTo>
                    <a:pt x="2286064" y="1590731"/>
                  </a:lnTo>
                  <a:close/>
                  <a:moveTo>
                    <a:pt x="1638016" y="1581394"/>
                  </a:moveTo>
                  <a:lnTo>
                    <a:pt x="1638016" y="1689394"/>
                  </a:lnTo>
                  <a:lnTo>
                    <a:pt x="1854016" y="1689394"/>
                  </a:lnTo>
                  <a:lnTo>
                    <a:pt x="1854016" y="1581394"/>
                  </a:lnTo>
                  <a:close/>
                  <a:moveTo>
                    <a:pt x="3330192" y="1507604"/>
                  </a:moveTo>
                  <a:lnTo>
                    <a:pt x="3942192" y="1507604"/>
                  </a:lnTo>
                  <a:lnTo>
                    <a:pt x="3942192" y="3931865"/>
                  </a:lnTo>
                  <a:lnTo>
                    <a:pt x="3330192" y="3931865"/>
                  </a:lnTo>
                  <a:close/>
                  <a:moveTo>
                    <a:pt x="2826148" y="1507604"/>
                  </a:moveTo>
                  <a:lnTo>
                    <a:pt x="2826148" y="1615604"/>
                  </a:lnTo>
                  <a:lnTo>
                    <a:pt x="3042148" y="1615604"/>
                  </a:lnTo>
                  <a:lnTo>
                    <a:pt x="3042148" y="1507604"/>
                  </a:lnTo>
                  <a:close/>
                  <a:moveTo>
                    <a:pt x="890988" y="1507604"/>
                  </a:moveTo>
                  <a:lnTo>
                    <a:pt x="890988" y="1615604"/>
                  </a:lnTo>
                  <a:lnTo>
                    <a:pt x="1106988" y="1615604"/>
                  </a:lnTo>
                  <a:lnTo>
                    <a:pt x="1106988" y="1507604"/>
                  </a:lnTo>
                  <a:close/>
                  <a:moveTo>
                    <a:pt x="0" y="1507604"/>
                  </a:moveTo>
                  <a:lnTo>
                    <a:pt x="612000" y="1507604"/>
                  </a:lnTo>
                  <a:lnTo>
                    <a:pt x="612000" y="3931865"/>
                  </a:lnTo>
                  <a:lnTo>
                    <a:pt x="0" y="3931865"/>
                  </a:lnTo>
                  <a:close/>
                  <a:moveTo>
                    <a:pt x="2070064" y="1348081"/>
                  </a:moveTo>
                  <a:lnTo>
                    <a:pt x="2070064" y="1456081"/>
                  </a:lnTo>
                  <a:lnTo>
                    <a:pt x="2286064" y="1456081"/>
                  </a:lnTo>
                  <a:lnTo>
                    <a:pt x="2286064" y="1348081"/>
                  </a:lnTo>
                  <a:close/>
                  <a:moveTo>
                    <a:pt x="1638016" y="1338744"/>
                  </a:moveTo>
                  <a:lnTo>
                    <a:pt x="1638016" y="1446744"/>
                  </a:lnTo>
                  <a:lnTo>
                    <a:pt x="1854016" y="1446744"/>
                  </a:lnTo>
                  <a:lnTo>
                    <a:pt x="1854016" y="1338744"/>
                  </a:lnTo>
                  <a:close/>
                  <a:moveTo>
                    <a:pt x="2628148" y="1267865"/>
                  </a:moveTo>
                  <a:lnTo>
                    <a:pt x="3240148" y="1267865"/>
                  </a:lnTo>
                  <a:lnTo>
                    <a:pt x="3240148" y="3931865"/>
                  </a:lnTo>
                  <a:lnTo>
                    <a:pt x="2628148" y="3931865"/>
                  </a:lnTo>
                  <a:close/>
                  <a:moveTo>
                    <a:pt x="692988" y="1267865"/>
                  </a:moveTo>
                  <a:lnTo>
                    <a:pt x="1304988" y="1267865"/>
                  </a:lnTo>
                  <a:lnTo>
                    <a:pt x="1304988" y="3931865"/>
                  </a:lnTo>
                  <a:lnTo>
                    <a:pt x="692988" y="3931865"/>
                  </a:lnTo>
                  <a:close/>
                  <a:moveTo>
                    <a:pt x="2070064" y="1105431"/>
                  </a:moveTo>
                  <a:lnTo>
                    <a:pt x="2070064" y="1213431"/>
                  </a:lnTo>
                  <a:lnTo>
                    <a:pt x="2286064" y="1213431"/>
                  </a:lnTo>
                  <a:lnTo>
                    <a:pt x="2286064" y="1105431"/>
                  </a:lnTo>
                  <a:close/>
                  <a:moveTo>
                    <a:pt x="1638016" y="1096094"/>
                  </a:moveTo>
                  <a:lnTo>
                    <a:pt x="1638016" y="1204094"/>
                  </a:lnTo>
                  <a:lnTo>
                    <a:pt x="1854016" y="1204094"/>
                  </a:lnTo>
                  <a:lnTo>
                    <a:pt x="1854016" y="1096094"/>
                  </a:lnTo>
                  <a:close/>
                  <a:moveTo>
                    <a:pt x="2070064" y="862781"/>
                  </a:moveTo>
                  <a:lnTo>
                    <a:pt x="2070064" y="970781"/>
                  </a:lnTo>
                  <a:lnTo>
                    <a:pt x="2286064" y="970781"/>
                  </a:lnTo>
                  <a:lnTo>
                    <a:pt x="2286064" y="862781"/>
                  </a:lnTo>
                  <a:close/>
                  <a:moveTo>
                    <a:pt x="1638016" y="853444"/>
                  </a:moveTo>
                  <a:lnTo>
                    <a:pt x="1638016" y="961444"/>
                  </a:lnTo>
                  <a:lnTo>
                    <a:pt x="1854016" y="961444"/>
                  </a:lnTo>
                  <a:lnTo>
                    <a:pt x="1854016" y="853444"/>
                  </a:lnTo>
                  <a:close/>
                  <a:moveTo>
                    <a:pt x="1883174" y="0"/>
                  </a:moveTo>
                  <a:lnTo>
                    <a:pt x="2040907" y="0"/>
                  </a:lnTo>
                  <a:lnTo>
                    <a:pt x="2040907" y="355600"/>
                  </a:lnTo>
                  <a:lnTo>
                    <a:pt x="2178064" y="355600"/>
                  </a:lnTo>
                  <a:lnTo>
                    <a:pt x="2178064" y="596007"/>
                  </a:lnTo>
                  <a:lnTo>
                    <a:pt x="2538104" y="596007"/>
                  </a:lnTo>
                  <a:lnTo>
                    <a:pt x="2538104" y="3931865"/>
                  </a:lnTo>
                  <a:lnTo>
                    <a:pt x="2142040" y="3931865"/>
                  </a:lnTo>
                  <a:lnTo>
                    <a:pt x="2142040" y="3291036"/>
                  </a:lnTo>
                  <a:lnTo>
                    <a:pt x="1782040" y="3291036"/>
                  </a:lnTo>
                  <a:lnTo>
                    <a:pt x="1782040" y="3931865"/>
                  </a:lnTo>
                  <a:lnTo>
                    <a:pt x="1385976" y="3931865"/>
                  </a:lnTo>
                  <a:lnTo>
                    <a:pt x="1385976" y="596007"/>
                  </a:lnTo>
                  <a:lnTo>
                    <a:pt x="1746016" y="596007"/>
                  </a:lnTo>
                  <a:lnTo>
                    <a:pt x="1746016" y="355600"/>
                  </a:lnTo>
                  <a:lnTo>
                    <a:pt x="1883174" y="3556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85" name="Group 29">
            <a:extLst>
              <a:ext uri="{FF2B5EF4-FFF2-40B4-BE49-F238E27FC236}">
                <a16:creationId xmlns:a16="http://schemas.microsoft.com/office/drawing/2014/main" id="{610F0289-42A1-47D4-86C1-6BEF34829A79}"/>
              </a:ext>
            </a:extLst>
          </p:cNvPr>
          <p:cNvGrpSpPr/>
          <p:nvPr/>
        </p:nvGrpSpPr>
        <p:grpSpPr>
          <a:xfrm>
            <a:off x="590574" y="1148489"/>
            <a:ext cx="1962770" cy="1961762"/>
            <a:chOff x="4574848" y="1897856"/>
            <a:chExt cx="3028217" cy="3026664"/>
          </a:xfrm>
        </p:grpSpPr>
        <p:sp>
          <p:nvSpPr>
            <p:cNvPr id="86" name="Freeform: Shape 30">
              <a:extLst>
                <a:ext uri="{FF2B5EF4-FFF2-40B4-BE49-F238E27FC236}">
                  <a16:creationId xmlns:a16="http://schemas.microsoft.com/office/drawing/2014/main" id="{280582D3-72D0-4598-B98F-D0BBFC74950A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: Shape 31">
              <a:extLst>
                <a:ext uri="{FF2B5EF4-FFF2-40B4-BE49-F238E27FC236}">
                  <a16:creationId xmlns:a16="http://schemas.microsoft.com/office/drawing/2014/main" id="{E7056456-2610-4969-B5D2-F8714D785669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88" name="Diagonal Stripe 18">
            <a:extLst>
              <a:ext uri="{FF2B5EF4-FFF2-40B4-BE49-F238E27FC236}">
                <a16:creationId xmlns:a16="http://schemas.microsoft.com/office/drawing/2014/main" id="{651C7F80-606A-4514-B651-014368802313}"/>
              </a:ext>
            </a:extLst>
          </p:cNvPr>
          <p:cNvSpPr>
            <a:spLocks noChangeAspect="1"/>
          </p:cNvSpPr>
          <p:nvPr/>
        </p:nvSpPr>
        <p:spPr>
          <a:xfrm rot="2848566">
            <a:off x="10883334" y="2349041"/>
            <a:ext cx="1092996" cy="1091370"/>
          </a:xfrm>
          <a:custGeom>
            <a:avLst/>
            <a:gdLst>
              <a:gd name="connsiteX0" fmla="*/ 2711097 w 4203112"/>
              <a:gd name="connsiteY0" fmla="*/ 2591096 h 4242998"/>
              <a:gd name="connsiteX1" fmla="*/ 2769667 w 4203112"/>
              <a:gd name="connsiteY1" fmla="*/ 2552217 h 4242998"/>
              <a:gd name="connsiteX2" fmla="*/ 2887654 w 4203112"/>
              <a:gd name="connsiteY2" fmla="*/ 2586370 h 4242998"/>
              <a:gd name="connsiteX3" fmla="*/ 2942683 w 4203112"/>
              <a:gd name="connsiteY3" fmla="*/ 2773697 h 4242998"/>
              <a:gd name="connsiteX4" fmla="*/ 2935472 w 4203112"/>
              <a:gd name="connsiteY4" fmla="*/ 2796870 h 4242998"/>
              <a:gd name="connsiteX5" fmla="*/ 2711097 w 4203112"/>
              <a:gd name="connsiteY5" fmla="*/ 2591096 h 4242998"/>
              <a:gd name="connsiteX6" fmla="*/ 2171384 w 4203112"/>
              <a:gd name="connsiteY6" fmla="*/ 2337588 h 4242998"/>
              <a:gd name="connsiteX7" fmla="*/ 2373058 w 4203112"/>
              <a:gd name="connsiteY7" fmla="*/ 2522544 h 4242998"/>
              <a:gd name="connsiteX8" fmla="*/ 2370959 w 4203112"/>
              <a:gd name="connsiteY8" fmla="*/ 2523075 h 4242998"/>
              <a:gd name="connsiteX9" fmla="*/ 2214151 w 4203112"/>
              <a:gd name="connsiteY9" fmla="*/ 2478059 h 4242998"/>
              <a:gd name="connsiteX10" fmla="*/ 2213034 w 4203112"/>
              <a:gd name="connsiteY10" fmla="*/ 2479384 h 4242998"/>
              <a:gd name="connsiteX11" fmla="*/ 2171384 w 4203112"/>
              <a:gd name="connsiteY11" fmla="*/ 2337588 h 4242998"/>
              <a:gd name="connsiteX12" fmla="*/ 1919108 w 4203112"/>
              <a:gd name="connsiteY12" fmla="*/ 2106226 h 4242998"/>
              <a:gd name="connsiteX13" fmla="*/ 1977212 w 4203112"/>
              <a:gd name="connsiteY13" fmla="*/ 2159513 h 4242998"/>
              <a:gd name="connsiteX14" fmla="*/ 1925891 w 4203112"/>
              <a:gd name="connsiteY14" fmla="*/ 2266478 h 4242998"/>
              <a:gd name="connsiteX15" fmla="*/ 2052710 w 4203112"/>
              <a:gd name="connsiteY15" fmla="*/ 2669358 h 4242998"/>
              <a:gd name="connsiteX16" fmla="*/ 2400744 w 4203112"/>
              <a:gd name="connsiteY16" fmla="*/ 2771636 h 4242998"/>
              <a:gd name="connsiteX17" fmla="*/ 2573309 w 4203112"/>
              <a:gd name="connsiteY17" fmla="*/ 2706193 h 4242998"/>
              <a:gd name="connsiteX18" fmla="*/ 2803909 w 4203112"/>
              <a:gd name="connsiteY18" fmla="*/ 2917676 h 4242998"/>
              <a:gd name="connsiteX19" fmla="*/ 2611209 w 4203112"/>
              <a:gd name="connsiteY19" fmla="*/ 2866675 h 4242998"/>
              <a:gd name="connsiteX20" fmla="*/ 2418743 w 4203112"/>
              <a:gd name="connsiteY20" fmla="*/ 3057571 h 4242998"/>
              <a:gd name="connsiteX21" fmla="*/ 2877490 w 4203112"/>
              <a:gd name="connsiteY21" fmla="*/ 3178631 h 4242998"/>
              <a:gd name="connsiteX22" fmla="*/ 3016268 w 4203112"/>
              <a:gd name="connsiteY22" fmla="*/ 3112430 h 4242998"/>
              <a:gd name="connsiteX23" fmla="*/ 3074759 w 4203112"/>
              <a:gd name="connsiteY23" fmla="*/ 3166072 h 4242998"/>
              <a:gd name="connsiteX24" fmla="*/ 3195039 w 4203112"/>
              <a:gd name="connsiteY24" fmla="*/ 3034919 h 4242998"/>
              <a:gd name="connsiteX25" fmla="*/ 3140917 w 4203112"/>
              <a:gd name="connsiteY25" fmla="*/ 2985283 h 4242998"/>
              <a:gd name="connsiteX26" fmla="*/ 3206354 w 4203112"/>
              <a:gd name="connsiteY26" fmla="*/ 2836645 h 4242998"/>
              <a:gd name="connsiteX27" fmla="*/ 3073603 w 4203112"/>
              <a:gd name="connsiteY27" fmla="*/ 2389446 h 4242998"/>
              <a:gd name="connsiteX28" fmla="*/ 3074334 w 4203112"/>
              <a:gd name="connsiteY28" fmla="*/ 2388590 h 4242998"/>
              <a:gd name="connsiteX29" fmla="*/ 3069192 w 4203112"/>
              <a:gd name="connsiteY29" fmla="*/ 2384816 h 4242998"/>
              <a:gd name="connsiteX30" fmla="*/ 3067445 w 4203112"/>
              <a:gd name="connsiteY30" fmla="*/ 2382983 h 4242998"/>
              <a:gd name="connsiteX31" fmla="*/ 3067143 w 4203112"/>
              <a:gd name="connsiteY31" fmla="*/ 2383312 h 4242998"/>
              <a:gd name="connsiteX32" fmla="*/ 2729016 w 4203112"/>
              <a:gd name="connsiteY32" fmla="*/ 2296491 h 4242998"/>
              <a:gd name="connsiteX33" fmla="*/ 2522385 w 4203112"/>
              <a:gd name="connsiteY33" fmla="*/ 2418029 h 4242998"/>
              <a:gd name="connsiteX34" fmla="*/ 2283741 w 4203112"/>
              <a:gd name="connsiteY34" fmla="*/ 2199168 h 4242998"/>
              <a:gd name="connsiteX35" fmla="*/ 2297678 w 4203112"/>
              <a:gd name="connsiteY35" fmla="*/ 2193154 h 4242998"/>
              <a:gd name="connsiteX36" fmla="*/ 2471482 w 4203112"/>
              <a:gd name="connsiteY36" fmla="*/ 2239020 h 4242998"/>
              <a:gd name="connsiteX37" fmla="*/ 2644745 w 4203112"/>
              <a:gd name="connsiteY37" fmla="*/ 2067171 h 4242998"/>
              <a:gd name="connsiteX38" fmla="*/ 2231772 w 4203112"/>
              <a:gd name="connsiteY38" fmla="*/ 1958190 h 4242998"/>
              <a:gd name="connsiteX39" fmla="*/ 2094967 w 4203112"/>
              <a:gd name="connsiteY39" fmla="*/ 2026044 h 4242998"/>
              <a:gd name="connsiteX40" fmla="*/ 2039388 w 4203112"/>
              <a:gd name="connsiteY40" fmla="*/ 1975073 h 4242998"/>
              <a:gd name="connsiteX41" fmla="*/ 1919108 w 4203112"/>
              <a:gd name="connsiteY41" fmla="*/ 2106226 h 4242998"/>
              <a:gd name="connsiteX42" fmla="*/ 1078927 w 4203112"/>
              <a:gd name="connsiteY42" fmla="*/ 2448738 h 4242998"/>
              <a:gd name="connsiteX43" fmla="*/ 2259074 w 4203112"/>
              <a:gd name="connsiteY43" fmla="*/ 1170963 h 4242998"/>
              <a:gd name="connsiteX44" fmla="*/ 3829901 w 4203112"/>
              <a:gd name="connsiteY44" fmla="*/ 1459901 h 4242998"/>
              <a:gd name="connsiteX45" fmla="*/ 3448965 w 4203112"/>
              <a:gd name="connsiteY45" fmla="*/ 3384214 h 4242998"/>
              <a:gd name="connsiteX46" fmla="*/ 1444117 w 4203112"/>
              <a:gd name="connsiteY46" fmla="*/ 3911639 h 4242998"/>
              <a:gd name="connsiteX47" fmla="*/ 1441457 w 4203112"/>
              <a:gd name="connsiteY47" fmla="*/ 3907642 h 4242998"/>
              <a:gd name="connsiteX48" fmla="*/ 1078927 w 4203112"/>
              <a:gd name="connsiteY48" fmla="*/ 2448738 h 4242998"/>
              <a:gd name="connsiteX49" fmla="*/ 844073 w 4203112"/>
              <a:gd name="connsiteY49" fmla="*/ 2182941 h 4242998"/>
              <a:gd name="connsiteX50" fmla="*/ 1947259 w 4203112"/>
              <a:gd name="connsiteY50" fmla="*/ 980032 h 4242998"/>
              <a:gd name="connsiteX51" fmla="*/ 2015087 w 4203112"/>
              <a:gd name="connsiteY51" fmla="*/ 977099 h 4242998"/>
              <a:gd name="connsiteX52" fmla="*/ 2156605 w 4203112"/>
              <a:gd name="connsiteY52" fmla="*/ 1106884 h 4242998"/>
              <a:gd name="connsiteX53" fmla="*/ 2159538 w 4203112"/>
              <a:gd name="connsiteY53" fmla="*/ 1174712 h 4242998"/>
              <a:gd name="connsiteX54" fmla="*/ 1056351 w 4203112"/>
              <a:gd name="connsiteY54" fmla="*/ 2377621 h 4242998"/>
              <a:gd name="connsiteX55" fmla="*/ 988524 w 4203112"/>
              <a:gd name="connsiteY55" fmla="*/ 2380554 h 4242998"/>
              <a:gd name="connsiteX56" fmla="*/ 847006 w 4203112"/>
              <a:gd name="connsiteY56" fmla="*/ 2250768 h 4242998"/>
              <a:gd name="connsiteX57" fmla="*/ 844073 w 4203112"/>
              <a:gd name="connsiteY57" fmla="*/ 2182941 h 4242998"/>
              <a:gd name="connsiteX58" fmla="*/ 608369 w 4203112"/>
              <a:gd name="connsiteY58" fmla="*/ 694413 h 4242998"/>
              <a:gd name="connsiteX59" fmla="*/ 1323969 w 4203112"/>
              <a:gd name="connsiteY59" fmla="*/ 580732 h 4242998"/>
              <a:gd name="connsiteX60" fmla="*/ 1407055 w 4203112"/>
              <a:gd name="connsiteY60" fmla="*/ 95866 h 4242998"/>
              <a:gd name="connsiteX61" fmla="*/ 1935243 w 4203112"/>
              <a:gd name="connsiteY61" fmla="*/ 122235 h 4242998"/>
              <a:gd name="connsiteX62" fmla="*/ 1869929 w 4203112"/>
              <a:gd name="connsiteY62" fmla="*/ 929632 h 4242998"/>
              <a:gd name="connsiteX63" fmla="*/ 830647 w 4203112"/>
              <a:gd name="connsiteY63" fmla="*/ 2091045 h 4242998"/>
              <a:gd name="connsiteX64" fmla="*/ 111882 w 4203112"/>
              <a:gd name="connsiteY64" fmla="*/ 2120016 h 4242998"/>
              <a:gd name="connsiteX65" fmla="*/ 509974 w 4203112"/>
              <a:gd name="connsiteY65" fmla="*/ 1414093 h 4242998"/>
              <a:gd name="connsiteX66" fmla="*/ 530788 w 4203112"/>
              <a:gd name="connsiteY66" fmla="*/ 798353 h 4242998"/>
              <a:gd name="connsiteX67" fmla="*/ 608369 w 4203112"/>
              <a:gd name="connsiteY67" fmla="*/ 694413 h 4242998"/>
              <a:gd name="connsiteX0" fmla="*/ 2711097 w 4203112"/>
              <a:gd name="connsiteY0" fmla="*/ 2521084 h 4172986"/>
              <a:gd name="connsiteX1" fmla="*/ 2769667 w 4203112"/>
              <a:gd name="connsiteY1" fmla="*/ 2482205 h 4172986"/>
              <a:gd name="connsiteX2" fmla="*/ 2887654 w 4203112"/>
              <a:gd name="connsiteY2" fmla="*/ 2516358 h 4172986"/>
              <a:gd name="connsiteX3" fmla="*/ 2942683 w 4203112"/>
              <a:gd name="connsiteY3" fmla="*/ 2703685 h 4172986"/>
              <a:gd name="connsiteX4" fmla="*/ 2935472 w 4203112"/>
              <a:gd name="connsiteY4" fmla="*/ 2726858 h 4172986"/>
              <a:gd name="connsiteX5" fmla="*/ 2711097 w 4203112"/>
              <a:gd name="connsiteY5" fmla="*/ 2521084 h 4172986"/>
              <a:gd name="connsiteX6" fmla="*/ 2171384 w 4203112"/>
              <a:gd name="connsiteY6" fmla="*/ 2267576 h 4172986"/>
              <a:gd name="connsiteX7" fmla="*/ 2373058 w 4203112"/>
              <a:gd name="connsiteY7" fmla="*/ 2452532 h 4172986"/>
              <a:gd name="connsiteX8" fmla="*/ 2370959 w 4203112"/>
              <a:gd name="connsiteY8" fmla="*/ 2453063 h 4172986"/>
              <a:gd name="connsiteX9" fmla="*/ 2214151 w 4203112"/>
              <a:gd name="connsiteY9" fmla="*/ 2408047 h 4172986"/>
              <a:gd name="connsiteX10" fmla="*/ 2213034 w 4203112"/>
              <a:gd name="connsiteY10" fmla="*/ 2409372 h 4172986"/>
              <a:gd name="connsiteX11" fmla="*/ 2171384 w 4203112"/>
              <a:gd name="connsiteY11" fmla="*/ 2267576 h 4172986"/>
              <a:gd name="connsiteX12" fmla="*/ 1919108 w 4203112"/>
              <a:gd name="connsiteY12" fmla="*/ 2036214 h 4172986"/>
              <a:gd name="connsiteX13" fmla="*/ 1977212 w 4203112"/>
              <a:gd name="connsiteY13" fmla="*/ 2089501 h 4172986"/>
              <a:gd name="connsiteX14" fmla="*/ 1925891 w 4203112"/>
              <a:gd name="connsiteY14" fmla="*/ 2196466 h 4172986"/>
              <a:gd name="connsiteX15" fmla="*/ 2052710 w 4203112"/>
              <a:gd name="connsiteY15" fmla="*/ 2599346 h 4172986"/>
              <a:gd name="connsiteX16" fmla="*/ 2400744 w 4203112"/>
              <a:gd name="connsiteY16" fmla="*/ 2701624 h 4172986"/>
              <a:gd name="connsiteX17" fmla="*/ 2573309 w 4203112"/>
              <a:gd name="connsiteY17" fmla="*/ 2636181 h 4172986"/>
              <a:gd name="connsiteX18" fmla="*/ 2803909 w 4203112"/>
              <a:gd name="connsiteY18" fmla="*/ 2847664 h 4172986"/>
              <a:gd name="connsiteX19" fmla="*/ 2611209 w 4203112"/>
              <a:gd name="connsiteY19" fmla="*/ 2796663 h 4172986"/>
              <a:gd name="connsiteX20" fmla="*/ 2418743 w 4203112"/>
              <a:gd name="connsiteY20" fmla="*/ 2987559 h 4172986"/>
              <a:gd name="connsiteX21" fmla="*/ 2877490 w 4203112"/>
              <a:gd name="connsiteY21" fmla="*/ 3108619 h 4172986"/>
              <a:gd name="connsiteX22" fmla="*/ 3016268 w 4203112"/>
              <a:gd name="connsiteY22" fmla="*/ 3042418 h 4172986"/>
              <a:gd name="connsiteX23" fmla="*/ 3074759 w 4203112"/>
              <a:gd name="connsiteY23" fmla="*/ 3096060 h 4172986"/>
              <a:gd name="connsiteX24" fmla="*/ 3195039 w 4203112"/>
              <a:gd name="connsiteY24" fmla="*/ 2964907 h 4172986"/>
              <a:gd name="connsiteX25" fmla="*/ 3140917 w 4203112"/>
              <a:gd name="connsiteY25" fmla="*/ 2915271 h 4172986"/>
              <a:gd name="connsiteX26" fmla="*/ 3206354 w 4203112"/>
              <a:gd name="connsiteY26" fmla="*/ 2766633 h 4172986"/>
              <a:gd name="connsiteX27" fmla="*/ 3073603 w 4203112"/>
              <a:gd name="connsiteY27" fmla="*/ 2319434 h 4172986"/>
              <a:gd name="connsiteX28" fmla="*/ 3074334 w 4203112"/>
              <a:gd name="connsiteY28" fmla="*/ 2318578 h 4172986"/>
              <a:gd name="connsiteX29" fmla="*/ 3069192 w 4203112"/>
              <a:gd name="connsiteY29" fmla="*/ 2314804 h 4172986"/>
              <a:gd name="connsiteX30" fmla="*/ 3067445 w 4203112"/>
              <a:gd name="connsiteY30" fmla="*/ 2312971 h 4172986"/>
              <a:gd name="connsiteX31" fmla="*/ 3067143 w 4203112"/>
              <a:gd name="connsiteY31" fmla="*/ 2313300 h 4172986"/>
              <a:gd name="connsiteX32" fmla="*/ 2729016 w 4203112"/>
              <a:gd name="connsiteY32" fmla="*/ 2226479 h 4172986"/>
              <a:gd name="connsiteX33" fmla="*/ 2522385 w 4203112"/>
              <a:gd name="connsiteY33" fmla="*/ 2348017 h 4172986"/>
              <a:gd name="connsiteX34" fmla="*/ 2283741 w 4203112"/>
              <a:gd name="connsiteY34" fmla="*/ 2129156 h 4172986"/>
              <a:gd name="connsiteX35" fmla="*/ 2297678 w 4203112"/>
              <a:gd name="connsiteY35" fmla="*/ 2123142 h 4172986"/>
              <a:gd name="connsiteX36" fmla="*/ 2471482 w 4203112"/>
              <a:gd name="connsiteY36" fmla="*/ 2169008 h 4172986"/>
              <a:gd name="connsiteX37" fmla="*/ 2644745 w 4203112"/>
              <a:gd name="connsiteY37" fmla="*/ 1997159 h 4172986"/>
              <a:gd name="connsiteX38" fmla="*/ 2231772 w 4203112"/>
              <a:gd name="connsiteY38" fmla="*/ 1888178 h 4172986"/>
              <a:gd name="connsiteX39" fmla="*/ 2094967 w 4203112"/>
              <a:gd name="connsiteY39" fmla="*/ 1956032 h 4172986"/>
              <a:gd name="connsiteX40" fmla="*/ 2039388 w 4203112"/>
              <a:gd name="connsiteY40" fmla="*/ 1905061 h 4172986"/>
              <a:gd name="connsiteX41" fmla="*/ 1919108 w 4203112"/>
              <a:gd name="connsiteY41" fmla="*/ 2036214 h 4172986"/>
              <a:gd name="connsiteX42" fmla="*/ 1078927 w 4203112"/>
              <a:gd name="connsiteY42" fmla="*/ 2378726 h 4172986"/>
              <a:gd name="connsiteX43" fmla="*/ 2259074 w 4203112"/>
              <a:gd name="connsiteY43" fmla="*/ 1100951 h 4172986"/>
              <a:gd name="connsiteX44" fmla="*/ 3829901 w 4203112"/>
              <a:gd name="connsiteY44" fmla="*/ 1389889 h 4172986"/>
              <a:gd name="connsiteX45" fmla="*/ 3448965 w 4203112"/>
              <a:gd name="connsiteY45" fmla="*/ 3314202 h 4172986"/>
              <a:gd name="connsiteX46" fmla="*/ 1444117 w 4203112"/>
              <a:gd name="connsiteY46" fmla="*/ 3841627 h 4172986"/>
              <a:gd name="connsiteX47" fmla="*/ 1441457 w 4203112"/>
              <a:gd name="connsiteY47" fmla="*/ 3837630 h 4172986"/>
              <a:gd name="connsiteX48" fmla="*/ 1078927 w 4203112"/>
              <a:gd name="connsiteY48" fmla="*/ 2378726 h 4172986"/>
              <a:gd name="connsiteX49" fmla="*/ 844073 w 4203112"/>
              <a:gd name="connsiteY49" fmla="*/ 2112929 h 4172986"/>
              <a:gd name="connsiteX50" fmla="*/ 1947259 w 4203112"/>
              <a:gd name="connsiteY50" fmla="*/ 910020 h 4172986"/>
              <a:gd name="connsiteX51" fmla="*/ 2015087 w 4203112"/>
              <a:gd name="connsiteY51" fmla="*/ 907087 h 4172986"/>
              <a:gd name="connsiteX52" fmla="*/ 2156605 w 4203112"/>
              <a:gd name="connsiteY52" fmla="*/ 1036872 h 4172986"/>
              <a:gd name="connsiteX53" fmla="*/ 2159538 w 4203112"/>
              <a:gd name="connsiteY53" fmla="*/ 1104700 h 4172986"/>
              <a:gd name="connsiteX54" fmla="*/ 1056351 w 4203112"/>
              <a:gd name="connsiteY54" fmla="*/ 2307609 h 4172986"/>
              <a:gd name="connsiteX55" fmla="*/ 988524 w 4203112"/>
              <a:gd name="connsiteY55" fmla="*/ 2310542 h 4172986"/>
              <a:gd name="connsiteX56" fmla="*/ 847006 w 4203112"/>
              <a:gd name="connsiteY56" fmla="*/ 2180756 h 4172986"/>
              <a:gd name="connsiteX57" fmla="*/ 844073 w 4203112"/>
              <a:gd name="connsiteY57" fmla="*/ 2112929 h 4172986"/>
              <a:gd name="connsiteX58" fmla="*/ 608369 w 4203112"/>
              <a:gd name="connsiteY58" fmla="*/ 624401 h 4172986"/>
              <a:gd name="connsiteX59" fmla="*/ 1323969 w 4203112"/>
              <a:gd name="connsiteY59" fmla="*/ 510720 h 4172986"/>
              <a:gd name="connsiteX60" fmla="*/ 1407055 w 4203112"/>
              <a:gd name="connsiteY60" fmla="*/ 25854 h 4172986"/>
              <a:gd name="connsiteX61" fmla="*/ 1845112 w 4203112"/>
              <a:gd name="connsiteY61" fmla="*/ 150503 h 4172986"/>
              <a:gd name="connsiteX62" fmla="*/ 1869929 w 4203112"/>
              <a:gd name="connsiteY62" fmla="*/ 859620 h 4172986"/>
              <a:gd name="connsiteX63" fmla="*/ 830647 w 4203112"/>
              <a:gd name="connsiteY63" fmla="*/ 2021033 h 4172986"/>
              <a:gd name="connsiteX64" fmla="*/ 111882 w 4203112"/>
              <a:gd name="connsiteY64" fmla="*/ 2050004 h 4172986"/>
              <a:gd name="connsiteX65" fmla="*/ 509974 w 4203112"/>
              <a:gd name="connsiteY65" fmla="*/ 1344081 h 4172986"/>
              <a:gd name="connsiteX66" fmla="*/ 530788 w 4203112"/>
              <a:gd name="connsiteY66" fmla="*/ 728341 h 4172986"/>
              <a:gd name="connsiteX67" fmla="*/ 608369 w 4203112"/>
              <a:gd name="connsiteY67" fmla="*/ 624401 h 4172986"/>
              <a:gd name="connsiteX0" fmla="*/ 2711097 w 4203112"/>
              <a:gd name="connsiteY0" fmla="*/ 2579505 h 4231407"/>
              <a:gd name="connsiteX1" fmla="*/ 2769667 w 4203112"/>
              <a:gd name="connsiteY1" fmla="*/ 2540626 h 4231407"/>
              <a:gd name="connsiteX2" fmla="*/ 2887654 w 4203112"/>
              <a:gd name="connsiteY2" fmla="*/ 2574779 h 4231407"/>
              <a:gd name="connsiteX3" fmla="*/ 2942683 w 4203112"/>
              <a:gd name="connsiteY3" fmla="*/ 2762106 h 4231407"/>
              <a:gd name="connsiteX4" fmla="*/ 2935472 w 4203112"/>
              <a:gd name="connsiteY4" fmla="*/ 2785279 h 4231407"/>
              <a:gd name="connsiteX5" fmla="*/ 2711097 w 4203112"/>
              <a:gd name="connsiteY5" fmla="*/ 2579505 h 4231407"/>
              <a:gd name="connsiteX6" fmla="*/ 2171384 w 4203112"/>
              <a:gd name="connsiteY6" fmla="*/ 2325997 h 4231407"/>
              <a:gd name="connsiteX7" fmla="*/ 2373058 w 4203112"/>
              <a:gd name="connsiteY7" fmla="*/ 2510953 h 4231407"/>
              <a:gd name="connsiteX8" fmla="*/ 2370959 w 4203112"/>
              <a:gd name="connsiteY8" fmla="*/ 2511484 h 4231407"/>
              <a:gd name="connsiteX9" fmla="*/ 2214151 w 4203112"/>
              <a:gd name="connsiteY9" fmla="*/ 2466468 h 4231407"/>
              <a:gd name="connsiteX10" fmla="*/ 2213034 w 4203112"/>
              <a:gd name="connsiteY10" fmla="*/ 2467793 h 4231407"/>
              <a:gd name="connsiteX11" fmla="*/ 2171384 w 4203112"/>
              <a:gd name="connsiteY11" fmla="*/ 2325997 h 4231407"/>
              <a:gd name="connsiteX12" fmla="*/ 1919108 w 4203112"/>
              <a:gd name="connsiteY12" fmla="*/ 2094635 h 4231407"/>
              <a:gd name="connsiteX13" fmla="*/ 1977212 w 4203112"/>
              <a:gd name="connsiteY13" fmla="*/ 2147922 h 4231407"/>
              <a:gd name="connsiteX14" fmla="*/ 1925891 w 4203112"/>
              <a:gd name="connsiteY14" fmla="*/ 2254887 h 4231407"/>
              <a:gd name="connsiteX15" fmla="*/ 2052710 w 4203112"/>
              <a:gd name="connsiteY15" fmla="*/ 2657767 h 4231407"/>
              <a:gd name="connsiteX16" fmla="*/ 2400744 w 4203112"/>
              <a:gd name="connsiteY16" fmla="*/ 2760045 h 4231407"/>
              <a:gd name="connsiteX17" fmla="*/ 2573309 w 4203112"/>
              <a:gd name="connsiteY17" fmla="*/ 2694602 h 4231407"/>
              <a:gd name="connsiteX18" fmla="*/ 2803909 w 4203112"/>
              <a:gd name="connsiteY18" fmla="*/ 2906085 h 4231407"/>
              <a:gd name="connsiteX19" fmla="*/ 2611209 w 4203112"/>
              <a:gd name="connsiteY19" fmla="*/ 2855084 h 4231407"/>
              <a:gd name="connsiteX20" fmla="*/ 2418743 w 4203112"/>
              <a:gd name="connsiteY20" fmla="*/ 3045980 h 4231407"/>
              <a:gd name="connsiteX21" fmla="*/ 2877490 w 4203112"/>
              <a:gd name="connsiteY21" fmla="*/ 3167040 h 4231407"/>
              <a:gd name="connsiteX22" fmla="*/ 3016268 w 4203112"/>
              <a:gd name="connsiteY22" fmla="*/ 3100839 h 4231407"/>
              <a:gd name="connsiteX23" fmla="*/ 3074759 w 4203112"/>
              <a:gd name="connsiteY23" fmla="*/ 3154481 h 4231407"/>
              <a:gd name="connsiteX24" fmla="*/ 3195039 w 4203112"/>
              <a:gd name="connsiteY24" fmla="*/ 3023328 h 4231407"/>
              <a:gd name="connsiteX25" fmla="*/ 3140917 w 4203112"/>
              <a:gd name="connsiteY25" fmla="*/ 2973692 h 4231407"/>
              <a:gd name="connsiteX26" fmla="*/ 3206354 w 4203112"/>
              <a:gd name="connsiteY26" fmla="*/ 2825054 h 4231407"/>
              <a:gd name="connsiteX27" fmla="*/ 3073603 w 4203112"/>
              <a:gd name="connsiteY27" fmla="*/ 2377855 h 4231407"/>
              <a:gd name="connsiteX28" fmla="*/ 3074334 w 4203112"/>
              <a:gd name="connsiteY28" fmla="*/ 2376999 h 4231407"/>
              <a:gd name="connsiteX29" fmla="*/ 3069192 w 4203112"/>
              <a:gd name="connsiteY29" fmla="*/ 2373225 h 4231407"/>
              <a:gd name="connsiteX30" fmla="*/ 3067445 w 4203112"/>
              <a:gd name="connsiteY30" fmla="*/ 2371392 h 4231407"/>
              <a:gd name="connsiteX31" fmla="*/ 3067143 w 4203112"/>
              <a:gd name="connsiteY31" fmla="*/ 2371721 h 4231407"/>
              <a:gd name="connsiteX32" fmla="*/ 2729016 w 4203112"/>
              <a:gd name="connsiteY32" fmla="*/ 2284900 h 4231407"/>
              <a:gd name="connsiteX33" fmla="*/ 2522385 w 4203112"/>
              <a:gd name="connsiteY33" fmla="*/ 2406438 h 4231407"/>
              <a:gd name="connsiteX34" fmla="*/ 2283741 w 4203112"/>
              <a:gd name="connsiteY34" fmla="*/ 2187577 h 4231407"/>
              <a:gd name="connsiteX35" fmla="*/ 2297678 w 4203112"/>
              <a:gd name="connsiteY35" fmla="*/ 2181563 h 4231407"/>
              <a:gd name="connsiteX36" fmla="*/ 2471482 w 4203112"/>
              <a:gd name="connsiteY36" fmla="*/ 2227429 h 4231407"/>
              <a:gd name="connsiteX37" fmla="*/ 2644745 w 4203112"/>
              <a:gd name="connsiteY37" fmla="*/ 2055580 h 4231407"/>
              <a:gd name="connsiteX38" fmla="*/ 2231772 w 4203112"/>
              <a:gd name="connsiteY38" fmla="*/ 1946599 h 4231407"/>
              <a:gd name="connsiteX39" fmla="*/ 2094967 w 4203112"/>
              <a:gd name="connsiteY39" fmla="*/ 2014453 h 4231407"/>
              <a:gd name="connsiteX40" fmla="*/ 2039388 w 4203112"/>
              <a:gd name="connsiteY40" fmla="*/ 1963482 h 4231407"/>
              <a:gd name="connsiteX41" fmla="*/ 1919108 w 4203112"/>
              <a:gd name="connsiteY41" fmla="*/ 2094635 h 4231407"/>
              <a:gd name="connsiteX42" fmla="*/ 1078927 w 4203112"/>
              <a:gd name="connsiteY42" fmla="*/ 2437147 h 4231407"/>
              <a:gd name="connsiteX43" fmla="*/ 2259074 w 4203112"/>
              <a:gd name="connsiteY43" fmla="*/ 1159372 h 4231407"/>
              <a:gd name="connsiteX44" fmla="*/ 3829901 w 4203112"/>
              <a:gd name="connsiteY44" fmla="*/ 1448310 h 4231407"/>
              <a:gd name="connsiteX45" fmla="*/ 3448965 w 4203112"/>
              <a:gd name="connsiteY45" fmla="*/ 3372623 h 4231407"/>
              <a:gd name="connsiteX46" fmla="*/ 1444117 w 4203112"/>
              <a:gd name="connsiteY46" fmla="*/ 3900048 h 4231407"/>
              <a:gd name="connsiteX47" fmla="*/ 1441457 w 4203112"/>
              <a:gd name="connsiteY47" fmla="*/ 3896051 h 4231407"/>
              <a:gd name="connsiteX48" fmla="*/ 1078927 w 4203112"/>
              <a:gd name="connsiteY48" fmla="*/ 2437147 h 4231407"/>
              <a:gd name="connsiteX49" fmla="*/ 844073 w 4203112"/>
              <a:gd name="connsiteY49" fmla="*/ 2171350 h 4231407"/>
              <a:gd name="connsiteX50" fmla="*/ 1947259 w 4203112"/>
              <a:gd name="connsiteY50" fmla="*/ 968441 h 4231407"/>
              <a:gd name="connsiteX51" fmla="*/ 2015087 w 4203112"/>
              <a:gd name="connsiteY51" fmla="*/ 965508 h 4231407"/>
              <a:gd name="connsiteX52" fmla="*/ 2156605 w 4203112"/>
              <a:gd name="connsiteY52" fmla="*/ 1095293 h 4231407"/>
              <a:gd name="connsiteX53" fmla="*/ 2159538 w 4203112"/>
              <a:gd name="connsiteY53" fmla="*/ 1163121 h 4231407"/>
              <a:gd name="connsiteX54" fmla="*/ 1056351 w 4203112"/>
              <a:gd name="connsiteY54" fmla="*/ 2366030 h 4231407"/>
              <a:gd name="connsiteX55" fmla="*/ 988524 w 4203112"/>
              <a:gd name="connsiteY55" fmla="*/ 2368963 h 4231407"/>
              <a:gd name="connsiteX56" fmla="*/ 847006 w 4203112"/>
              <a:gd name="connsiteY56" fmla="*/ 2239177 h 4231407"/>
              <a:gd name="connsiteX57" fmla="*/ 844073 w 4203112"/>
              <a:gd name="connsiteY57" fmla="*/ 2171350 h 4231407"/>
              <a:gd name="connsiteX58" fmla="*/ 608369 w 4203112"/>
              <a:gd name="connsiteY58" fmla="*/ 682822 h 4231407"/>
              <a:gd name="connsiteX59" fmla="*/ 1323969 w 4203112"/>
              <a:gd name="connsiteY59" fmla="*/ 569141 h 4231407"/>
              <a:gd name="connsiteX60" fmla="*/ 1407055 w 4203112"/>
              <a:gd name="connsiteY60" fmla="*/ 84275 h 4231407"/>
              <a:gd name="connsiteX61" fmla="*/ 1845112 w 4203112"/>
              <a:gd name="connsiteY61" fmla="*/ 208924 h 4231407"/>
              <a:gd name="connsiteX62" fmla="*/ 1869929 w 4203112"/>
              <a:gd name="connsiteY62" fmla="*/ 918041 h 4231407"/>
              <a:gd name="connsiteX63" fmla="*/ 830647 w 4203112"/>
              <a:gd name="connsiteY63" fmla="*/ 2079454 h 4231407"/>
              <a:gd name="connsiteX64" fmla="*/ 111882 w 4203112"/>
              <a:gd name="connsiteY64" fmla="*/ 2108425 h 4231407"/>
              <a:gd name="connsiteX65" fmla="*/ 509974 w 4203112"/>
              <a:gd name="connsiteY65" fmla="*/ 1402502 h 4231407"/>
              <a:gd name="connsiteX66" fmla="*/ 530788 w 4203112"/>
              <a:gd name="connsiteY66" fmla="*/ 786762 h 4231407"/>
              <a:gd name="connsiteX67" fmla="*/ 608369 w 4203112"/>
              <a:gd name="connsiteY67" fmla="*/ 682822 h 4231407"/>
              <a:gd name="connsiteX0" fmla="*/ 2711097 w 4203112"/>
              <a:gd name="connsiteY0" fmla="*/ 2591123 h 4243025"/>
              <a:gd name="connsiteX1" fmla="*/ 2769667 w 4203112"/>
              <a:gd name="connsiteY1" fmla="*/ 2552244 h 4243025"/>
              <a:gd name="connsiteX2" fmla="*/ 2887654 w 4203112"/>
              <a:gd name="connsiteY2" fmla="*/ 2586397 h 4243025"/>
              <a:gd name="connsiteX3" fmla="*/ 2942683 w 4203112"/>
              <a:gd name="connsiteY3" fmla="*/ 2773724 h 4243025"/>
              <a:gd name="connsiteX4" fmla="*/ 2935472 w 4203112"/>
              <a:gd name="connsiteY4" fmla="*/ 2796897 h 4243025"/>
              <a:gd name="connsiteX5" fmla="*/ 2711097 w 4203112"/>
              <a:gd name="connsiteY5" fmla="*/ 2591123 h 4243025"/>
              <a:gd name="connsiteX6" fmla="*/ 2171384 w 4203112"/>
              <a:gd name="connsiteY6" fmla="*/ 2337615 h 4243025"/>
              <a:gd name="connsiteX7" fmla="*/ 2373058 w 4203112"/>
              <a:gd name="connsiteY7" fmla="*/ 2522571 h 4243025"/>
              <a:gd name="connsiteX8" fmla="*/ 2370959 w 4203112"/>
              <a:gd name="connsiteY8" fmla="*/ 2523102 h 4243025"/>
              <a:gd name="connsiteX9" fmla="*/ 2214151 w 4203112"/>
              <a:gd name="connsiteY9" fmla="*/ 2478086 h 4243025"/>
              <a:gd name="connsiteX10" fmla="*/ 2213034 w 4203112"/>
              <a:gd name="connsiteY10" fmla="*/ 2479411 h 4243025"/>
              <a:gd name="connsiteX11" fmla="*/ 2171384 w 4203112"/>
              <a:gd name="connsiteY11" fmla="*/ 2337615 h 4243025"/>
              <a:gd name="connsiteX12" fmla="*/ 1919108 w 4203112"/>
              <a:gd name="connsiteY12" fmla="*/ 2106253 h 4243025"/>
              <a:gd name="connsiteX13" fmla="*/ 1977212 w 4203112"/>
              <a:gd name="connsiteY13" fmla="*/ 2159540 h 4243025"/>
              <a:gd name="connsiteX14" fmla="*/ 1925891 w 4203112"/>
              <a:gd name="connsiteY14" fmla="*/ 2266505 h 4243025"/>
              <a:gd name="connsiteX15" fmla="*/ 2052710 w 4203112"/>
              <a:gd name="connsiteY15" fmla="*/ 2669385 h 4243025"/>
              <a:gd name="connsiteX16" fmla="*/ 2400744 w 4203112"/>
              <a:gd name="connsiteY16" fmla="*/ 2771663 h 4243025"/>
              <a:gd name="connsiteX17" fmla="*/ 2573309 w 4203112"/>
              <a:gd name="connsiteY17" fmla="*/ 2706220 h 4243025"/>
              <a:gd name="connsiteX18" fmla="*/ 2803909 w 4203112"/>
              <a:gd name="connsiteY18" fmla="*/ 2917703 h 4243025"/>
              <a:gd name="connsiteX19" fmla="*/ 2611209 w 4203112"/>
              <a:gd name="connsiteY19" fmla="*/ 2866702 h 4243025"/>
              <a:gd name="connsiteX20" fmla="*/ 2418743 w 4203112"/>
              <a:gd name="connsiteY20" fmla="*/ 3057598 h 4243025"/>
              <a:gd name="connsiteX21" fmla="*/ 2877490 w 4203112"/>
              <a:gd name="connsiteY21" fmla="*/ 3178658 h 4243025"/>
              <a:gd name="connsiteX22" fmla="*/ 3016268 w 4203112"/>
              <a:gd name="connsiteY22" fmla="*/ 3112457 h 4243025"/>
              <a:gd name="connsiteX23" fmla="*/ 3074759 w 4203112"/>
              <a:gd name="connsiteY23" fmla="*/ 3166099 h 4243025"/>
              <a:gd name="connsiteX24" fmla="*/ 3195039 w 4203112"/>
              <a:gd name="connsiteY24" fmla="*/ 3034946 h 4243025"/>
              <a:gd name="connsiteX25" fmla="*/ 3140917 w 4203112"/>
              <a:gd name="connsiteY25" fmla="*/ 2985310 h 4243025"/>
              <a:gd name="connsiteX26" fmla="*/ 3206354 w 4203112"/>
              <a:gd name="connsiteY26" fmla="*/ 2836672 h 4243025"/>
              <a:gd name="connsiteX27" fmla="*/ 3073603 w 4203112"/>
              <a:gd name="connsiteY27" fmla="*/ 2389473 h 4243025"/>
              <a:gd name="connsiteX28" fmla="*/ 3074334 w 4203112"/>
              <a:gd name="connsiteY28" fmla="*/ 2388617 h 4243025"/>
              <a:gd name="connsiteX29" fmla="*/ 3069192 w 4203112"/>
              <a:gd name="connsiteY29" fmla="*/ 2384843 h 4243025"/>
              <a:gd name="connsiteX30" fmla="*/ 3067445 w 4203112"/>
              <a:gd name="connsiteY30" fmla="*/ 2383010 h 4243025"/>
              <a:gd name="connsiteX31" fmla="*/ 3067143 w 4203112"/>
              <a:gd name="connsiteY31" fmla="*/ 2383339 h 4243025"/>
              <a:gd name="connsiteX32" fmla="*/ 2729016 w 4203112"/>
              <a:gd name="connsiteY32" fmla="*/ 2296518 h 4243025"/>
              <a:gd name="connsiteX33" fmla="*/ 2522385 w 4203112"/>
              <a:gd name="connsiteY33" fmla="*/ 2418056 h 4243025"/>
              <a:gd name="connsiteX34" fmla="*/ 2283741 w 4203112"/>
              <a:gd name="connsiteY34" fmla="*/ 2199195 h 4243025"/>
              <a:gd name="connsiteX35" fmla="*/ 2297678 w 4203112"/>
              <a:gd name="connsiteY35" fmla="*/ 2193181 h 4243025"/>
              <a:gd name="connsiteX36" fmla="*/ 2471482 w 4203112"/>
              <a:gd name="connsiteY36" fmla="*/ 2239047 h 4243025"/>
              <a:gd name="connsiteX37" fmla="*/ 2644745 w 4203112"/>
              <a:gd name="connsiteY37" fmla="*/ 2067198 h 4243025"/>
              <a:gd name="connsiteX38" fmla="*/ 2231772 w 4203112"/>
              <a:gd name="connsiteY38" fmla="*/ 1958217 h 4243025"/>
              <a:gd name="connsiteX39" fmla="*/ 2094967 w 4203112"/>
              <a:gd name="connsiteY39" fmla="*/ 2026071 h 4243025"/>
              <a:gd name="connsiteX40" fmla="*/ 2039388 w 4203112"/>
              <a:gd name="connsiteY40" fmla="*/ 1975100 h 4243025"/>
              <a:gd name="connsiteX41" fmla="*/ 1919108 w 4203112"/>
              <a:gd name="connsiteY41" fmla="*/ 2106253 h 4243025"/>
              <a:gd name="connsiteX42" fmla="*/ 1078927 w 4203112"/>
              <a:gd name="connsiteY42" fmla="*/ 2448765 h 4243025"/>
              <a:gd name="connsiteX43" fmla="*/ 2259074 w 4203112"/>
              <a:gd name="connsiteY43" fmla="*/ 1170990 h 4243025"/>
              <a:gd name="connsiteX44" fmla="*/ 3829901 w 4203112"/>
              <a:gd name="connsiteY44" fmla="*/ 1459928 h 4243025"/>
              <a:gd name="connsiteX45" fmla="*/ 3448965 w 4203112"/>
              <a:gd name="connsiteY45" fmla="*/ 3384241 h 4243025"/>
              <a:gd name="connsiteX46" fmla="*/ 1444117 w 4203112"/>
              <a:gd name="connsiteY46" fmla="*/ 3911666 h 4243025"/>
              <a:gd name="connsiteX47" fmla="*/ 1441457 w 4203112"/>
              <a:gd name="connsiteY47" fmla="*/ 3907669 h 4243025"/>
              <a:gd name="connsiteX48" fmla="*/ 1078927 w 4203112"/>
              <a:gd name="connsiteY48" fmla="*/ 2448765 h 4243025"/>
              <a:gd name="connsiteX49" fmla="*/ 844073 w 4203112"/>
              <a:gd name="connsiteY49" fmla="*/ 2182968 h 4243025"/>
              <a:gd name="connsiteX50" fmla="*/ 1947259 w 4203112"/>
              <a:gd name="connsiteY50" fmla="*/ 980059 h 4243025"/>
              <a:gd name="connsiteX51" fmla="*/ 2015087 w 4203112"/>
              <a:gd name="connsiteY51" fmla="*/ 977126 h 4243025"/>
              <a:gd name="connsiteX52" fmla="*/ 2156605 w 4203112"/>
              <a:gd name="connsiteY52" fmla="*/ 1106911 h 4243025"/>
              <a:gd name="connsiteX53" fmla="*/ 2159538 w 4203112"/>
              <a:gd name="connsiteY53" fmla="*/ 1174739 h 4243025"/>
              <a:gd name="connsiteX54" fmla="*/ 1056351 w 4203112"/>
              <a:gd name="connsiteY54" fmla="*/ 2377648 h 4243025"/>
              <a:gd name="connsiteX55" fmla="*/ 988524 w 4203112"/>
              <a:gd name="connsiteY55" fmla="*/ 2380581 h 4243025"/>
              <a:gd name="connsiteX56" fmla="*/ 847006 w 4203112"/>
              <a:gd name="connsiteY56" fmla="*/ 2250795 h 4243025"/>
              <a:gd name="connsiteX57" fmla="*/ 844073 w 4203112"/>
              <a:gd name="connsiteY57" fmla="*/ 2182968 h 4243025"/>
              <a:gd name="connsiteX58" fmla="*/ 608369 w 4203112"/>
              <a:gd name="connsiteY58" fmla="*/ 694440 h 4243025"/>
              <a:gd name="connsiteX59" fmla="*/ 1323969 w 4203112"/>
              <a:gd name="connsiteY59" fmla="*/ 580759 h 4243025"/>
              <a:gd name="connsiteX60" fmla="*/ 1407055 w 4203112"/>
              <a:gd name="connsiteY60" fmla="*/ 95893 h 4243025"/>
              <a:gd name="connsiteX61" fmla="*/ 1845112 w 4203112"/>
              <a:gd name="connsiteY61" fmla="*/ 220542 h 4243025"/>
              <a:gd name="connsiteX62" fmla="*/ 1869929 w 4203112"/>
              <a:gd name="connsiteY62" fmla="*/ 929659 h 4243025"/>
              <a:gd name="connsiteX63" fmla="*/ 830647 w 4203112"/>
              <a:gd name="connsiteY63" fmla="*/ 2091072 h 4243025"/>
              <a:gd name="connsiteX64" fmla="*/ 111882 w 4203112"/>
              <a:gd name="connsiteY64" fmla="*/ 2120043 h 4243025"/>
              <a:gd name="connsiteX65" fmla="*/ 509974 w 4203112"/>
              <a:gd name="connsiteY65" fmla="*/ 1414120 h 4243025"/>
              <a:gd name="connsiteX66" fmla="*/ 530788 w 4203112"/>
              <a:gd name="connsiteY66" fmla="*/ 798380 h 4243025"/>
              <a:gd name="connsiteX67" fmla="*/ 608369 w 4203112"/>
              <a:gd name="connsiteY67" fmla="*/ 694440 h 4243025"/>
              <a:gd name="connsiteX0" fmla="*/ 2711097 w 4203112"/>
              <a:gd name="connsiteY0" fmla="*/ 2522365 h 4174267"/>
              <a:gd name="connsiteX1" fmla="*/ 2769667 w 4203112"/>
              <a:gd name="connsiteY1" fmla="*/ 2483486 h 4174267"/>
              <a:gd name="connsiteX2" fmla="*/ 2887654 w 4203112"/>
              <a:gd name="connsiteY2" fmla="*/ 2517639 h 4174267"/>
              <a:gd name="connsiteX3" fmla="*/ 2942683 w 4203112"/>
              <a:gd name="connsiteY3" fmla="*/ 2704966 h 4174267"/>
              <a:gd name="connsiteX4" fmla="*/ 2935472 w 4203112"/>
              <a:gd name="connsiteY4" fmla="*/ 2728139 h 4174267"/>
              <a:gd name="connsiteX5" fmla="*/ 2711097 w 4203112"/>
              <a:gd name="connsiteY5" fmla="*/ 2522365 h 4174267"/>
              <a:gd name="connsiteX6" fmla="*/ 2171384 w 4203112"/>
              <a:gd name="connsiteY6" fmla="*/ 2268857 h 4174267"/>
              <a:gd name="connsiteX7" fmla="*/ 2373058 w 4203112"/>
              <a:gd name="connsiteY7" fmla="*/ 2453813 h 4174267"/>
              <a:gd name="connsiteX8" fmla="*/ 2370959 w 4203112"/>
              <a:gd name="connsiteY8" fmla="*/ 2454344 h 4174267"/>
              <a:gd name="connsiteX9" fmla="*/ 2214151 w 4203112"/>
              <a:gd name="connsiteY9" fmla="*/ 2409328 h 4174267"/>
              <a:gd name="connsiteX10" fmla="*/ 2213034 w 4203112"/>
              <a:gd name="connsiteY10" fmla="*/ 2410653 h 4174267"/>
              <a:gd name="connsiteX11" fmla="*/ 2171384 w 4203112"/>
              <a:gd name="connsiteY11" fmla="*/ 2268857 h 4174267"/>
              <a:gd name="connsiteX12" fmla="*/ 1919108 w 4203112"/>
              <a:gd name="connsiteY12" fmla="*/ 2037495 h 4174267"/>
              <a:gd name="connsiteX13" fmla="*/ 1977212 w 4203112"/>
              <a:gd name="connsiteY13" fmla="*/ 2090782 h 4174267"/>
              <a:gd name="connsiteX14" fmla="*/ 1925891 w 4203112"/>
              <a:gd name="connsiteY14" fmla="*/ 2197747 h 4174267"/>
              <a:gd name="connsiteX15" fmla="*/ 2052710 w 4203112"/>
              <a:gd name="connsiteY15" fmla="*/ 2600627 h 4174267"/>
              <a:gd name="connsiteX16" fmla="*/ 2400744 w 4203112"/>
              <a:gd name="connsiteY16" fmla="*/ 2702905 h 4174267"/>
              <a:gd name="connsiteX17" fmla="*/ 2573309 w 4203112"/>
              <a:gd name="connsiteY17" fmla="*/ 2637462 h 4174267"/>
              <a:gd name="connsiteX18" fmla="*/ 2803909 w 4203112"/>
              <a:gd name="connsiteY18" fmla="*/ 2848945 h 4174267"/>
              <a:gd name="connsiteX19" fmla="*/ 2611209 w 4203112"/>
              <a:gd name="connsiteY19" fmla="*/ 2797944 h 4174267"/>
              <a:gd name="connsiteX20" fmla="*/ 2418743 w 4203112"/>
              <a:gd name="connsiteY20" fmla="*/ 2988840 h 4174267"/>
              <a:gd name="connsiteX21" fmla="*/ 2877490 w 4203112"/>
              <a:gd name="connsiteY21" fmla="*/ 3109900 h 4174267"/>
              <a:gd name="connsiteX22" fmla="*/ 3016268 w 4203112"/>
              <a:gd name="connsiteY22" fmla="*/ 3043699 h 4174267"/>
              <a:gd name="connsiteX23" fmla="*/ 3074759 w 4203112"/>
              <a:gd name="connsiteY23" fmla="*/ 3097341 h 4174267"/>
              <a:gd name="connsiteX24" fmla="*/ 3195039 w 4203112"/>
              <a:gd name="connsiteY24" fmla="*/ 2966188 h 4174267"/>
              <a:gd name="connsiteX25" fmla="*/ 3140917 w 4203112"/>
              <a:gd name="connsiteY25" fmla="*/ 2916552 h 4174267"/>
              <a:gd name="connsiteX26" fmla="*/ 3206354 w 4203112"/>
              <a:gd name="connsiteY26" fmla="*/ 2767914 h 4174267"/>
              <a:gd name="connsiteX27" fmla="*/ 3073603 w 4203112"/>
              <a:gd name="connsiteY27" fmla="*/ 2320715 h 4174267"/>
              <a:gd name="connsiteX28" fmla="*/ 3074334 w 4203112"/>
              <a:gd name="connsiteY28" fmla="*/ 2319859 h 4174267"/>
              <a:gd name="connsiteX29" fmla="*/ 3069192 w 4203112"/>
              <a:gd name="connsiteY29" fmla="*/ 2316085 h 4174267"/>
              <a:gd name="connsiteX30" fmla="*/ 3067445 w 4203112"/>
              <a:gd name="connsiteY30" fmla="*/ 2314252 h 4174267"/>
              <a:gd name="connsiteX31" fmla="*/ 3067143 w 4203112"/>
              <a:gd name="connsiteY31" fmla="*/ 2314581 h 4174267"/>
              <a:gd name="connsiteX32" fmla="*/ 2729016 w 4203112"/>
              <a:gd name="connsiteY32" fmla="*/ 2227760 h 4174267"/>
              <a:gd name="connsiteX33" fmla="*/ 2522385 w 4203112"/>
              <a:gd name="connsiteY33" fmla="*/ 2349298 h 4174267"/>
              <a:gd name="connsiteX34" fmla="*/ 2283741 w 4203112"/>
              <a:gd name="connsiteY34" fmla="*/ 2130437 h 4174267"/>
              <a:gd name="connsiteX35" fmla="*/ 2297678 w 4203112"/>
              <a:gd name="connsiteY35" fmla="*/ 2124423 h 4174267"/>
              <a:gd name="connsiteX36" fmla="*/ 2471482 w 4203112"/>
              <a:gd name="connsiteY36" fmla="*/ 2170289 h 4174267"/>
              <a:gd name="connsiteX37" fmla="*/ 2644745 w 4203112"/>
              <a:gd name="connsiteY37" fmla="*/ 1998440 h 4174267"/>
              <a:gd name="connsiteX38" fmla="*/ 2231772 w 4203112"/>
              <a:gd name="connsiteY38" fmla="*/ 1889459 h 4174267"/>
              <a:gd name="connsiteX39" fmla="*/ 2094967 w 4203112"/>
              <a:gd name="connsiteY39" fmla="*/ 1957313 h 4174267"/>
              <a:gd name="connsiteX40" fmla="*/ 2039388 w 4203112"/>
              <a:gd name="connsiteY40" fmla="*/ 1906342 h 4174267"/>
              <a:gd name="connsiteX41" fmla="*/ 1919108 w 4203112"/>
              <a:gd name="connsiteY41" fmla="*/ 2037495 h 4174267"/>
              <a:gd name="connsiteX42" fmla="*/ 1078927 w 4203112"/>
              <a:gd name="connsiteY42" fmla="*/ 2380007 h 4174267"/>
              <a:gd name="connsiteX43" fmla="*/ 2259074 w 4203112"/>
              <a:gd name="connsiteY43" fmla="*/ 1102232 h 4174267"/>
              <a:gd name="connsiteX44" fmla="*/ 3829901 w 4203112"/>
              <a:gd name="connsiteY44" fmla="*/ 1391170 h 4174267"/>
              <a:gd name="connsiteX45" fmla="*/ 3448965 w 4203112"/>
              <a:gd name="connsiteY45" fmla="*/ 3315483 h 4174267"/>
              <a:gd name="connsiteX46" fmla="*/ 1444117 w 4203112"/>
              <a:gd name="connsiteY46" fmla="*/ 3842908 h 4174267"/>
              <a:gd name="connsiteX47" fmla="*/ 1441457 w 4203112"/>
              <a:gd name="connsiteY47" fmla="*/ 3838911 h 4174267"/>
              <a:gd name="connsiteX48" fmla="*/ 1078927 w 4203112"/>
              <a:gd name="connsiteY48" fmla="*/ 2380007 h 4174267"/>
              <a:gd name="connsiteX49" fmla="*/ 844073 w 4203112"/>
              <a:gd name="connsiteY49" fmla="*/ 2114210 h 4174267"/>
              <a:gd name="connsiteX50" fmla="*/ 1947259 w 4203112"/>
              <a:gd name="connsiteY50" fmla="*/ 911301 h 4174267"/>
              <a:gd name="connsiteX51" fmla="*/ 2015087 w 4203112"/>
              <a:gd name="connsiteY51" fmla="*/ 908368 h 4174267"/>
              <a:gd name="connsiteX52" fmla="*/ 2156605 w 4203112"/>
              <a:gd name="connsiteY52" fmla="*/ 1038153 h 4174267"/>
              <a:gd name="connsiteX53" fmla="*/ 2159538 w 4203112"/>
              <a:gd name="connsiteY53" fmla="*/ 1105981 h 4174267"/>
              <a:gd name="connsiteX54" fmla="*/ 1056351 w 4203112"/>
              <a:gd name="connsiteY54" fmla="*/ 2308890 h 4174267"/>
              <a:gd name="connsiteX55" fmla="*/ 988524 w 4203112"/>
              <a:gd name="connsiteY55" fmla="*/ 2311823 h 4174267"/>
              <a:gd name="connsiteX56" fmla="*/ 847006 w 4203112"/>
              <a:gd name="connsiteY56" fmla="*/ 2182037 h 4174267"/>
              <a:gd name="connsiteX57" fmla="*/ 844073 w 4203112"/>
              <a:gd name="connsiteY57" fmla="*/ 2114210 h 4174267"/>
              <a:gd name="connsiteX58" fmla="*/ 608369 w 4203112"/>
              <a:gd name="connsiteY58" fmla="*/ 625682 h 4174267"/>
              <a:gd name="connsiteX59" fmla="*/ 1230346 w 4203112"/>
              <a:gd name="connsiteY59" fmla="*/ 529532 h 4174267"/>
              <a:gd name="connsiteX60" fmla="*/ 1407055 w 4203112"/>
              <a:gd name="connsiteY60" fmla="*/ 27135 h 4174267"/>
              <a:gd name="connsiteX61" fmla="*/ 1845112 w 4203112"/>
              <a:gd name="connsiteY61" fmla="*/ 151784 h 4174267"/>
              <a:gd name="connsiteX62" fmla="*/ 1869929 w 4203112"/>
              <a:gd name="connsiteY62" fmla="*/ 860901 h 4174267"/>
              <a:gd name="connsiteX63" fmla="*/ 830647 w 4203112"/>
              <a:gd name="connsiteY63" fmla="*/ 2022314 h 4174267"/>
              <a:gd name="connsiteX64" fmla="*/ 111882 w 4203112"/>
              <a:gd name="connsiteY64" fmla="*/ 2051285 h 4174267"/>
              <a:gd name="connsiteX65" fmla="*/ 509974 w 4203112"/>
              <a:gd name="connsiteY65" fmla="*/ 1345362 h 4174267"/>
              <a:gd name="connsiteX66" fmla="*/ 530788 w 4203112"/>
              <a:gd name="connsiteY66" fmla="*/ 729622 h 4174267"/>
              <a:gd name="connsiteX67" fmla="*/ 608369 w 4203112"/>
              <a:gd name="connsiteY67" fmla="*/ 625682 h 417426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7353 w 4183969"/>
              <a:gd name="connsiteY66" fmla="*/ 75378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2673 w 4183969"/>
              <a:gd name="connsiteY66" fmla="*/ 749490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685517 w 4177532"/>
              <a:gd name="connsiteY0" fmla="*/ 2541845 h 4193747"/>
              <a:gd name="connsiteX1" fmla="*/ 2744087 w 4177532"/>
              <a:gd name="connsiteY1" fmla="*/ 2502966 h 4193747"/>
              <a:gd name="connsiteX2" fmla="*/ 2862074 w 4177532"/>
              <a:gd name="connsiteY2" fmla="*/ 2537119 h 4193747"/>
              <a:gd name="connsiteX3" fmla="*/ 2917103 w 4177532"/>
              <a:gd name="connsiteY3" fmla="*/ 2724446 h 4193747"/>
              <a:gd name="connsiteX4" fmla="*/ 2909892 w 4177532"/>
              <a:gd name="connsiteY4" fmla="*/ 2747619 h 4193747"/>
              <a:gd name="connsiteX5" fmla="*/ 2685517 w 4177532"/>
              <a:gd name="connsiteY5" fmla="*/ 2541845 h 4193747"/>
              <a:gd name="connsiteX6" fmla="*/ 2145804 w 4177532"/>
              <a:gd name="connsiteY6" fmla="*/ 2288337 h 4193747"/>
              <a:gd name="connsiteX7" fmla="*/ 2347478 w 4177532"/>
              <a:gd name="connsiteY7" fmla="*/ 2473293 h 4193747"/>
              <a:gd name="connsiteX8" fmla="*/ 2345379 w 4177532"/>
              <a:gd name="connsiteY8" fmla="*/ 2473824 h 4193747"/>
              <a:gd name="connsiteX9" fmla="*/ 2188571 w 4177532"/>
              <a:gd name="connsiteY9" fmla="*/ 2428808 h 4193747"/>
              <a:gd name="connsiteX10" fmla="*/ 2187454 w 4177532"/>
              <a:gd name="connsiteY10" fmla="*/ 2430133 h 4193747"/>
              <a:gd name="connsiteX11" fmla="*/ 2145804 w 4177532"/>
              <a:gd name="connsiteY11" fmla="*/ 2288337 h 4193747"/>
              <a:gd name="connsiteX12" fmla="*/ 1893528 w 4177532"/>
              <a:gd name="connsiteY12" fmla="*/ 2056975 h 4193747"/>
              <a:gd name="connsiteX13" fmla="*/ 1951632 w 4177532"/>
              <a:gd name="connsiteY13" fmla="*/ 2110262 h 4193747"/>
              <a:gd name="connsiteX14" fmla="*/ 1900311 w 4177532"/>
              <a:gd name="connsiteY14" fmla="*/ 2217227 h 4193747"/>
              <a:gd name="connsiteX15" fmla="*/ 2027130 w 4177532"/>
              <a:gd name="connsiteY15" fmla="*/ 2620107 h 4193747"/>
              <a:gd name="connsiteX16" fmla="*/ 2375164 w 4177532"/>
              <a:gd name="connsiteY16" fmla="*/ 2722385 h 4193747"/>
              <a:gd name="connsiteX17" fmla="*/ 2547729 w 4177532"/>
              <a:gd name="connsiteY17" fmla="*/ 2656942 h 4193747"/>
              <a:gd name="connsiteX18" fmla="*/ 2778329 w 4177532"/>
              <a:gd name="connsiteY18" fmla="*/ 2868425 h 4193747"/>
              <a:gd name="connsiteX19" fmla="*/ 2585629 w 4177532"/>
              <a:gd name="connsiteY19" fmla="*/ 2817424 h 4193747"/>
              <a:gd name="connsiteX20" fmla="*/ 2393163 w 4177532"/>
              <a:gd name="connsiteY20" fmla="*/ 3008320 h 4193747"/>
              <a:gd name="connsiteX21" fmla="*/ 2851910 w 4177532"/>
              <a:gd name="connsiteY21" fmla="*/ 3129380 h 4193747"/>
              <a:gd name="connsiteX22" fmla="*/ 2990688 w 4177532"/>
              <a:gd name="connsiteY22" fmla="*/ 3063179 h 4193747"/>
              <a:gd name="connsiteX23" fmla="*/ 3049179 w 4177532"/>
              <a:gd name="connsiteY23" fmla="*/ 3116821 h 4193747"/>
              <a:gd name="connsiteX24" fmla="*/ 3169459 w 4177532"/>
              <a:gd name="connsiteY24" fmla="*/ 2985668 h 4193747"/>
              <a:gd name="connsiteX25" fmla="*/ 3115337 w 4177532"/>
              <a:gd name="connsiteY25" fmla="*/ 2936032 h 4193747"/>
              <a:gd name="connsiteX26" fmla="*/ 3180774 w 4177532"/>
              <a:gd name="connsiteY26" fmla="*/ 2787394 h 4193747"/>
              <a:gd name="connsiteX27" fmla="*/ 3048023 w 4177532"/>
              <a:gd name="connsiteY27" fmla="*/ 2340195 h 4193747"/>
              <a:gd name="connsiteX28" fmla="*/ 3048754 w 4177532"/>
              <a:gd name="connsiteY28" fmla="*/ 2339339 h 4193747"/>
              <a:gd name="connsiteX29" fmla="*/ 3043612 w 4177532"/>
              <a:gd name="connsiteY29" fmla="*/ 2335565 h 4193747"/>
              <a:gd name="connsiteX30" fmla="*/ 3041865 w 4177532"/>
              <a:gd name="connsiteY30" fmla="*/ 2333732 h 4193747"/>
              <a:gd name="connsiteX31" fmla="*/ 3041563 w 4177532"/>
              <a:gd name="connsiteY31" fmla="*/ 2334061 h 4193747"/>
              <a:gd name="connsiteX32" fmla="*/ 2703436 w 4177532"/>
              <a:gd name="connsiteY32" fmla="*/ 2247240 h 4193747"/>
              <a:gd name="connsiteX33" fmla="*/ 2496805 w 4177532"/>
              <a:gd name="connsiteY33" fmla="*/ 2368778 h 4193747"/>
              <a:gd name="connsiteX34" fmla="*/ 2258161 w 4177532"/>
              <a:gd name="connsiteY34" fmla="*/ 2149917 h 4193747"/>
              <a:gd name="connsiteX35" fmla="*/ 2272098 w 4177532"/>
              <a:gd name="connsiteY35" fmla="*/ 2143903 h 4193747"/>
              <a:gd name="connsiteX36" fmla="*/ 2445902 w 4177532"/>
              <a:gd name="connsiteY36" fmla="*/ 2189769 h 4193747"/>
              <a:gd name="connsiteX37" fmla="*/ 2619165 w 4177532"/>
              <a:gd name="connsiteY37" fmla="*/ 2017920 h 4193747"/>
              <a:gd name="connsiteX38" fmla="*/ 2206192 w 4177532"/>
              <a:gd name="connsiteY38" fmla="*/ 1908939 h 4193747"/>
              <a:gd name="connsiteX39" fmla="*/ 2069387 w 4177532"/>
              <a:gd name="connsiteY39" fmla="*/ 1976793 h 4193747"/>
              <a:gd name="connsiteX40" fmla="*/ 2013808 w 4177532"/>
              <a:gd name="connsiteY40" fmla="*/ 1925822 h 4193747"/>
              <a:gd name="connsiteX41" fmla="*/ 1893528 w 4177532"/>
              <a:gd name="connsiteY41" fmla="*/ 2056975 h 4193747"/>
              <a:gd name="connsiteX42" fmla="*/ 1053347 w 4177532"/>
              <a:gd name="connsiteY42" fmla="*/ 2399487 h 4193747"/>
              <a:gd name="connsiteX43" fmla="*/ 2233494 w 4177532"/>
              <a:gd name="connsiteY43" fmla="*/ 1121712 h 4193747"/>
              <a:gd name="connsiteX44" fmla="*/ 3804321 w 4177532"/>
              <a:gd name="connsiteY44" fmla="*/ 1410650 h 4193747"/>
              <a:gd name="connsiteX45" fmla="*/ 3423385 w 4177532"/>
              <a:gd name="connsiteY45" fmla="*/ 3334963 h 4193747"/>
              <a:gd name="connsiteX46" fmla="*/ 1418537 w 4177532"/>
              <a:gd name="connsiteY46" fmla="*/ 3862388 h 4193747"/>
              <a:gd name="connsiteX47" fmla="*/ 1415877 w 4177532"/>
              <a:gd name="connsiteY47" fmla="*/ 3858391 h 4193747"/>
              <a:gd name="connsiteX48" fmla="*/ 1053347 w 4177532"/>
              <a:gd name="connsiteY48" fmla="*/ 2399487 h 4193747"/>
              <a:gd name="connsiteX49" fmla="*/ 818493 w 4177532"/>
              <a:gd name="connsiteY49" fmla="*/ 2133690 h 4193747"/>
              <a:gd name="connsiteX50" fmla="*/ 1921679 w 4177532"/>
              <a:gd name="connsiteY50" fmla="*/ 930781 h 4193747"/>
              <a:gd name="connsiteX51" fmla="*/ 1989507 w 4177532"/>
              <a:gd name="connsiteY51" fmla="*/ 927848 h 4193747"/>
              <a:gd name="connsiteX52" fmla="*/ 2131025 w 4177532"/>
              <a:gd name="connsiteY52" fmla="*/ 1057633 h 4193747"/>
              <a:gd name="connsiteX53" fmla="*/ 2133958 w 4177532"/>
              <a:gd name="connsiteY53" fmla="*/ 1125461 h 4193747"/>
              <a:gd name="connsiteX54" fmla="*/ 1030771 w 4177532"/>
              <a:gd name="connsiteY54" fmla="*/ 2328370 h 4193747"/>
              <a:gd name="connsiteX55" fmla="*/ 962944 w 4177532"/>
              <a:gd name="connsiteY55" fmla="*/ 2331303 h 4193747"/>
              <a:gd name="connsiteX56" fmla="*/ 821426 w 4177532"/>
              <a:gd name="connsiteY56" fmla="*/ 2201517 h 4193747"/>
              <a:gd name="connsiteX57" fmla="*/ 818493 w 4177532"/>
              <a:gd name="connsiteY57" fmla="*/ 2133690 h 4193747"/>
              <a:gd name="connsiteX58" fmla="*/ 582789 w 4177532"/>
              <a:gd name="connsiteY58" fmla="*/ 645162 h 4193747"/>
              <a:gd name="connsiteX59" fmla="*/ 1204766 w 4177532"/>
              <a:gd name="connsiteY59" fmla="*/ 549012 h 4193747"/>
              <a:gd name="connsiteX60" fmla="*/ 1381475 w 4177532"/>
              <a:gd name="connsiteY60" fmla="*/ 46615 h 4193747"/>
              <a:gd name="connsiteX61" fmla="*/ 1819532 w 4177532"/>
              <a:gd name="connsiteY61" fmla="*/ 171264 h 4193747"/>
              <a:gd name="connsiteX62" fmla="*/ 1844349 w 4177532"/>
              <a:gd name="connsiteY62" fmla="*/ 880381 h 4193747"/>
              <a:gd name="connsiteX63" fmla="*/ 805067 w 4177532"/>
              <a:gd name="connsiteY63" fmla="*/ 2041794 h 4193747"/>
              <a:gd name="connsiteX64" fmla="*/ 86302 w 4177532"/>
              <a:gd name="connsiteY64" fmla="*/ 2070765 h 4193747"/>
              <a:gd name="connsiteX65" fmla="*/ 406751 w 4177532"/>
              <a:gd name="connsiteY65" fmla="*/ 1440109 h 4193747"/>
              <a:gd name="connsiteX66" fmla="*/ 582789 w 4177532"/>
              <a:gd name="connsiteY66" fmla="*/ 645162 h 4193747"/>
              <a:gd name="connsiteX0" fmla="*/ 2706143 w 4198158"/>
              <a:gd name="connsiteY0" fmla="*/ 2541845 h 4193747"/>
              <a:gd name="connsiteX1" fmla="*/ 2764713 w 4198158"/>
              <a:gd name="connsiteY1" fmla="*/ 2502966 h 4193747"/>
              <a:gd name="connsiteX2" fmla="*/ 2882700 w 4198158"/>
              <a:gd name="connsiteY2" fmla="*/ 2537119 h 4193747"/>
              <a:gd name="connsiteX3" fmla="*/ 2937729 w 4198158"/>
              <a:gd name="connsiteY3" fmla="*/ 2724446 h 4193747"/>
              <a:gd name="connsiteX4" fmla="*/ 2930518 w 4198158"/>
              <a:gd name="connsiteY4" fmla="*/ 2747619 h 4193747"/>
              <a:gd name="connsiteX5" fmla="*/ 2706143 w 4198158"/>
              <a:gd name="connsiteY5" fmla="*/ 2541845 h 4193747"/>
              <a:gd name="connsiteX6" fmla="*/ 2166430 w 4198158"/>
              <a:gd name="connsiteY6" fmla="*/ 2288337 h 4193747"/>
              <a:gd name="connsiteX7" fmla="*/ 2368104 w 4198158"/>
              <a:gd name="connsiteY7" fmla="*/ 2473293 h 4193747"/>
              <a:gd name="connsiteX8" fmla="*/ 2366005 w 4198158"/>
              <a:gd name="connsiteY8" fmla="*/ 2473824 h 4193747"/>
              <a:gd name="connsiteX9" fmla="*/ 2209197 w 4198158"/>
              <a:gd name="connsiteY9" fmla="*/ 2428808 h 4193747"/>
              <a:gd name="connsiteX10" fmla="*/ 2208080 w 4198158"/>
              <a:gd name="connsiteY10" fmla="*/ 2430133 h 4193747"/>
              <a:gd name="connsiteX11" fmla="*/ 2166430 w 4198158"/>
              <a:gd name="connsiteY11" fmla="*/ 2288337 h 4193747"/>
              <a:gd name="connsiteX12" fmla="*/ 1914154 w 4198158"/>
              <a:gd name="connsiteY12" fmla="*/ 2056975 h 4193747"/>
              <a:gd name="connsiteX13" fmla="*/ 1972258 w 4198158"/>
              <a:gd name="connsiteY13" fmla="*/ 2110262 h 4193747"/>
              <a:gd name="connsiteX14" fmla="*/ 1920937 w 4198158"/>
              <a:gd name="connsiteY14" fmla="*/ 2217227 h 4193747"/>
              <a:gd name="connsiteX15" fmla="*/ 2047756 w 4198158"/>
              <a:gd name="connsiteY15" fmla="*/ 2620107 h 4193747"/>
              <a:gd name="connsiteX16" fmla="*/ 2395790 w 4198158"/>
              <a:gd name="connsiteY16" fmla="*/ 2722385 h 4193747"/>
              <a:gd name="connsiteX17" fmla="*/ 2568355 w 4198158"/>
              <a:gd name="connsiteY17" fmla="*/ 2656942 h 4193747"/>
              <a:gd name="connsiteX18" fmla="*/ 2798955 w 4198158"/>
              <a:gd name="connsiteY18" fmla="*/ 2868425 h 4193747"/>
              <a:gd name="connsiteX19" fmla="*/ 2606255 w 4198158"/>
              <a:gd name="connsiteY19" fmla="*/ 2817424 h 4193747"/>
              <a:gd name="connsiteX20" fmla="*/ 2413789 w 4198158"/>
              <a:gd name="connsiteY20" fmla="*/ 3008320 h 4193747"/>
              <a:gd name="connsiteX21" fmla="*/ 2872536 w 4198158"/>
              <a:gd name="connsiteY21" fmla="*/ 3129380 h 4193747"/>
              <a:gd name="connsiteX22" fmla="*/ 3011314 w 4198158"/>
              <a:gd name="connsiteY22" fmla="*/ 3063179 h 4193747"/>
              <a:gd name="connsiteX23" fmla="*/ 3069805 w 4198158"/>
              <a:gd name="connsiteY23" fmla="*/ 3116821 h 4193747"/>
              <a:gd name="connsiteX24" fmla="*/ 3190085 w 4198158"/>
              <a:gd name="connsiteY24" fmla="*/ 2985668 h 4193747"/>
              <a:gd name="connsiteX25" fmla="*/ 3135963 w 4198158"/>
              <a:gd name="connsiteY25" fmla="*/ 2936032 h 4193747"/>
              <a:gd name="connsiteX26" fmla="*/ 3201400 w 4198158"/>
              <a:gd name="connsiteY26" fmla="*/ 2787394 h 4193747"/>
              <a:gd name="connsiteX27" fmla="*/ 3068649 w 4198158"/>
              <a:gd name="connsiteY27" fmla="*/ 2340195 h 4193747"/>
              <a:gd name="connsiteX28" fmla="*/ 3069380 w 4198158"/>
              <a:gd name="connsiteY28" fmla="*/ 2339339 h 4193747"/>
              <a:gd name="connsiteX29" fmla="*/ 3064238 w 4198158"/>
              <a:gd name="connsiteY29" fmla="*/ 2335565 h 4193747"/>
              <a:gd name="connsiteX30" fmla="*/ 3062491 w 4198158"/>
              <a:gd name="connsiteY30" fmla="*/ 2333732 h 4193747"/>
              <a:gd name="connsiteX31" fmla="*/ 3062189 w 4198158"/>
              <a:gd name="connsiteY31" fmla="*/ 2334061 h 4193747"/>
              <a:gd name="connsiteX32" fmla="*/ 2724062 w 4198158"/>
              <a:gd name="connsiteY32" fmla="*/ 2247240 h 4193747"/>
              <a:gd name="connsiteX33" fmla="*/ 2517431 w 4198158"/>
              <a:gd name="connsiteY33" fmla="*/ 2368778 h 4193747"/>
              <a:gd name="connsiteX34" fmla="*/ 2278787 w 4198158"/>
              <a:gd name="connsiteY34" fmla="*/ 2149917 h 4193747"/>
              <a:gd name="connsiteX35" fmla="*/ 2292724 w 4198158"/>
              <a:gd name="connsiteY35" fmla="*/ 2143903 h 4193747"/>
              <a:gd name="connsiteX36" fmla="*/ 2466528 w 4198158"/>
              <a:gd name="connsiteY36" fmla="*/ 2189769 h 4193747"/>
              <a:gd name="connsiteX37" fmla="*/ 2639791 w 4198158"/>
              <a:gd name="connsiteY37" fmla="*/ 2017920 h 4193747"/>
              <a:gd name="connsiteX38" fmla="*/ 2226818 w 4198158"/>
              <a:gd name="connsiteY38" fmla="*/ 1908939 h 4193747"/>
              <a:gd name="connsiteX39" fmla="*/ 2090013 w 4198158"/>
              <a:gd name="connsiteY39" fmla="*/ 1976793 h 4193747"/>
              <a:gd name="connsiteX40" fmla="*/ 2034434 w 4198158"/>
              <a:gd name="connsiteY40" fmla="*/ 1925822 h 4193747"/>
              <a:gd name="connsiteX41" fmla="*/ 1914154 w 4198158"/>
              <a:gd name="connsiteY41" fmla="*/ 2056975 h 4193747"/>
              <a:gd name="connsiteX42" fmla="*/ 1073973 w 4198158"/>
              <a:gd name="connsiteY42" fmla="*/ 2399487 h 4193747"/>
              <a:gd name="connsiteX43" fmla="*/ 2254120 w 4198158"/>
              <a:gd name="connsiteY43" fmla="*/ 1121712 h 4193747"/>
              <a:gd name="connsiteX44" fmla="*/ 3824947 w 4198158"/>
              <a:gd name="connsiteY44" fmla="*/ 1410650 h 4193747"/>
              <a:gd name="connsiteX45" fmla="*/ 3444011 w 4198158"/>
              <a:gd name="connsiteY45" fmla="*/ 3334963 h 4193747"/>
              <a:gd name="connsiteX46" fmla="*/ 1439163 w 4198158"/>
              <a:gd name="connsiteY46" fmla="*/ 3862388 h 4193747"/>
              <a:gd name="connsiteX47" fmla="*/ 1436503 w 4198158"/>
              <a:gd name="connsiteY47" fmla="*/ 3858391 h 4193747"/>
              <a:gd name="connsiteX48" fmla="*/ 1073973 w 4198158"/>
              <a:gd name="connsiteY48" fmla="*/ 2399487 h 4193747"/>
              <a:gd name="connsiteX49" fmla="*/ 839119 w 4198158"/>
              <a:gd name="connsiteY49" fmla="*/ 2133690 h 4193747"/>
              <a:gd name="connsiteX50" fmla="*/ 1942305 w 4198158"/>
              <a:gd name="connsiteY50" fmla="*/ 930781 h 4193747"/>
              <a:gd name="connsiteX51" fmla="*/ 2010133 w 4198158"/>
              <a:gd name="connsiteY51" fmla="*/ 927848 h 4193747"/>
              <a:gd name="connsiteX52" fmla="*/ 2151651 w 4198158"/>
              <a:gd name="connsiteY52" fmla="*/ 1057633 h 4193747"/>
              <a:gd name="connsiteX53" fmla="*/ 2154584 w 4198158"/>
              <a:gd name="connsiteY53" fmla="*/ 1125461 h 4193747"/>
              <a:gd name="connsiteX54" fmla="*/ 1051397 w 4198158"/>
              <a:gd name="connsiteY54" fmla="*/ 2328370 h 4193747"/>
              <a:gd name="connsiteX55" fmla="*/ 983570 w 4198158"/>
              <a:gd name="connsiteY55" fmla="*/ 2331303 h 4193747"/>
              <a:gd name="connsiteX56" fmla="*/ 842052 w 4198158"/>
              <a:gd name="connsiteY56" fmla="*/ 2201517 h 4193747"/>
              <a:gd name="connsiteX57" fmla="*/ 839119 w 4198158"/>
              <a:gd name="connsiteY57" fmla="*/ 2133690 h 4193747"/>
              <a:gd name="connsiteX58" fmla="*/ 603415 w 4198158"/>
              <a:gd name="connsiteY58" fmla="*/ 645162 h 4193747"/>
              <a:gd name="connsiteX59" fmla="*/ 1225392 w 4198158"/>
              <a:gd name="connsiteY59" fmla="*/ 549012 h 4193747"/>
              <a:gd name="connsiteX60" fmla="*/ 1402101 w 4198158"/>
              <a:gd name="connsiteY60" fmla="*/ 46615 h 4193747"/>
              <a:gd name="connsiteX61" fmla="*/ 1840158 w 4198158"/>
              <a:gd name="connsiteY61" fmla="*/ 171264 h 4193747"/>
              <a:gd name="connsiteX62" fmla="*/ 1864975 w 4198158"/>
              <a:gd name="connsiteY62" fmla="*/ 880381 h 4193747"/>
              <a:gd name="connsiteX63" fmla="*/ 825693 w 4198158"/>
              <a:gd name="connsiteY63" fmla="*/ 2041794 h 4193747"/>
              <a:gd name="connsiteX64" fmla="*/ 106928 w 4198158"/>
              <a:gd name="connsiteY64" fmla="*/ 2070765 h 4193747"/>
              <a:gd name="connsiteX65" fmla="*/ 427377 w 4198158"/>
              <a:gd name="connsiteY65" fmla="*/ 1440109 h 4193747"/>
              <a:gd name="connsiteX66" fmla="*/ 603415 w 4198158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498676 h 4150578"/>
              <a:gd name="connsiteX1" fmla="*/ 2785542 w 4218987"/>
              <a:gd name="connsiteY1" fmla="*/ 2459797 h 4150578"/>
              <a:gd name="connsiteX2" fmla="*/ 2903529 w 4218987"/>
              <a:gd name="connsiteY2" fmla="*/ 2493950 h 4150578"/>
              <a:gd name="connsiteX3" fmla="*/ 2958558 w 4218987"/>
              <a:gd name="connsiteY3" fmla="*/ 2681277 h 4150578"/>
              <a:gd name="connsiteX4" fmla="*/ 2951347 w 4218987"/>
              <a:gd name="connsiteY4" fmla="*/ 2704450 h 4150578"/>
              <a:gd name="connsiteX5" fmla="*/ 2726972 w 4218987"/>
              <a:gd name="connsiteY5" fmla="*/ 2498676 h 4150578"/>
              <a:gd name="connsiteX6" fmla="*/ 2187259 w 4218987"/>
              <a:gd name="connsiteY6" fmla="*/ 2245168 h 4150578"/>
              <a:gd name="connsiteX7" fmla="*/ 2388933 w 4218987"/>
              <a:gd name="connsiteY7" fmla="*/ 2430124 h 4150578"/>
              <a:gd name="connsiteX8" fmla="*/ 2386834 w 4218987"/>
              <a:gd name="connsiteY8" fmla="*/ 2430655 h 4150578"/>
              <a:gd name="connsiteX9" fmla="*/ 2230026 w 4218987"/>
              <a:gd name="connsiteY9" fmla="*/ 2385639 h 4150578"/>
              <a:gd name="connsiteX10" fmla="*/ 2228909 w 4218987"/>
              <a:gd name="connsiteY10" fmla="*/ 2386964 h 4150578"/>
              <a:gd name="connsiteX11" fmla="*/ 2187259 w 4218987"/>
              <a:gd name="connsiteY11" fmla="*/ 2245168 h 4150578"/>
              <a:gd name="connsiteX12" fmla="*/ 1934983 w 4218987"/>
              <a:gd name="connsiteY12" fmla="*/ 2013806 h 4150578"/>
              <a:gd name="connsiteX13" fmla="*/ 1993087 w 4218987"/>
              <a:gd name="connsiteY13" fmla="*/ 2067093 h 4150578"/>
              <a:gd name="connsiteX14" fmla="*/ 1941766 w 4218987"/>
              <a:gd name="connsiteY14" fmla="*/ 2174058 h 4150578"/>
              <a:gd name="connsiteX15" fmla="*/ 2068585 w 4218987"/>
              <a:gd name="connsiteY15" fmla="*/ 2576938 h 4150578"/>
              <a:gd name="connsiteX16" fmla="*/ 2416619 w 4218987"/>
              <a:gd name="connsiteY16" fmla="*/ 2679216 h 4150578"/>
              <a:gd name="connsiteX17" fmla="*/ 2589184 w 4218987"/>
              <a:gd name="connsiteY17" fmla="*/ 2613773 h 4150578"/>
              <a:gd name="connsiteX18" fmla="*/ 2819784 w 4218987"/>
              <a:gd name="connsiteY18" fmla="*/ 2825256 h 4150578"/>
              <a:gd name="connsiteX19" fmla="*/ 2627084 w 4218987"/>
              <a:gd name="connsiteY19" fmla="*/ 2774255 h 4150578"/>
              <a:gd name="connsiteX20" fmla="*/ 2434618 w 4218987"/>
              <a:gd name="connsiteY20" fmla="*/ 2965151 h 4150578"/>
              <a:gd name="connsiteX21" fmla="*/ 2893365 w 4218987"/>
              <a:gd name="connsiteY21" fmla="*/ 3086211 h 4150578"/>
              <a:gd name="connsiteX22" fmla="*/ 3032143 w 4218987"/>
              <a:gd name="connsiteY22" fmla="*/ 3020010 h 4150578"/>
              <a:gd name="connsiteX23" fmla="*/ 3090634 w 4218987"/>
              <a:gd name="connsiteY23" fmla="*/ 3073652 h 4150578"/>
              <a:gd name="connsiteX24" fmla="*/ 3210914 w 4218987"/>
              <a:gd name="connsiteY24" fmla="*/ 2942499 h 4150578"/>
              <a:gd name="connsiteX25" fmla="*/ 3156792 w 4218987"/>
              <a:gd name="connsiteY25" fmla="*/ 2892863 h 4150578"/>
              <a:gd name="connsiteX26" fmla="*/ 3222229 w 4218987"/>
              <a:gd name="connsiteY26" fmla="*/ 2744225 h 4150578"/>
              <a:gd name="connsiteX27" fmla="*/ 3089478 w 4218987"/>
              <a:gd name="connsiteY27" fmla="*/ 2297026 h 4150578"/>
              <a:gd name="connsiteX28" fmla="*/ 3090209 w 4218987"/>
              <a:gd name="connsiteY28" fmla="*/ 2296170 h 4150578"/>
              <a:gd name="connsiteX29" fmla="*/ 3085067 w 4218987"/>
              <a:gd name="connsiteY29" fmla="*/ 2292396 h 4150578"/>
              <a:gd name="connsiteX30" fmla="*/ 3083320 w 4218987"/>
              <a:gd name="connsiteY30" fmla="*/ 2290563 h 4150578"/>
              <a:gd name="connsiteX31" fmla="*/ 3083018 w 4218987"/>
              <a:gd name="connsiteY31" fmla="*/ 2290892 h 4150578"/>
              <a:gd name="connsiteX32" fmla="*/ 2744891 w 4218987"/>
              <a:gd name="connsiteY32" fmla="*/ 2204071 h 4150578"/>
              <a:gd name="connsiteX33" fmla="*/ 2538260 w 4218987"/>
              <a:gd name="connsiteY33" fmla="*/ 2325609 h 4150578"/>
              <a:gd name="connsiteX34" fmla="*/ 2299616 w 4218987"/>
              <a:gd name="connsiteY34" fmla="*/ 2106748 h 4150578"/>
              <a:gd name="connsiteX35" fmla="*/ 2313553 w 4218987"/>
              <a:gd name="connsiteY35" fmla="*/ 2100734 h 4150578"/>
              <a:gd name="connsiteX36" fmla="*/ 2487357 w 4218987"/>
              <a:gd name="connsiteY36" fmla="*/ 2146600 h 4150578"/>
              <a:gd name="connsiteX37" fmla="*/ 2660620 w 4218987"/>
              <a:gd name="connsiteY37" fmla="*/ 1974751 h 4150578"/>
              <a:gd name="connsiteX38" fmla="*/ 2247647 w 4218987"/>
              <a:gd name="connsiteY38" fmla="*/ 1865770 h 4150578"/>
              <a:gd name="connsiteX39" fmla="*/ 2110842 w 4218987"/>
              <a:gd name="connsiteY39" fmla="*/ 1933624 h 4150578"/>
              <a:gd name="connsiteX40" fmla="*/ 2055263 w 4218987"/>
              <a:gd name="connsiteY40" fmla="*/ 1882653 h 4150578"/>
              <a:gd name="connsiteX41" fmla="*/ 1934983 w 4218987"/>
              <a:gd name="connsiteY41" fmla="*/ 2013806 h 4150578"/>
              <a:gd name="connsiteX42" fmla="*/ 1094802 w 4218987"/>
              <a:gd name="connsiteY42" fmla="*/ 2356318 h 4150578"/>
              <a:gd name="connsiteX43" fmla="*/ 2274949 w 4218987"/>
              <a:gd name="connsiteY43" fmla="*/ 1078543 h 4150578"/>
              <a:gd name="connsiteX44" fmla="*/ 3845776 w 4218987"/>
              <a:gd name="connsiteY44" fmla="*/ 1367481 h 4150578"/>
              <a:gd name="connsiteX45" fmla="*/ 3464840 w 4218987"/>
              <a:gd name="connsiteY45" fmla="*/ 3291794 h 4150578"/>
              <a:gd name="connsiteX46" fmla="*/ 1459992 w 4218987"/>
              <a:gd name="connsiteY46" fmla="*/ 3819219 h 4150578"/>
              <a:gd name="connsiteX47" fmla="*/ 1457332 w 4218987"/>
              <a:gd name="connsiteY47" fmla="*/ 3815222 h 4150578"/>
              <a:gd name="connsiteX48" fmla="*/ 1094802 w 4218987"/>
              <a:gd name="connsiteY48" fmla="*/ 2356318 h 4150578"/>
              <a:gd name="connsiteX49" fmla="*/ 859948 w 4218987"/>
              <a:gd name="connsiteY49" fmla="*/ 2090521 h 4150578"/>
              <a:gd name="connsiteX50" fmla="*/ 1963134 w 4218987"/>
              <a:gd name="connsiteY50" fmla="*/ 887612 h 4150578"/>
              <a:gd name="connsiteX51" fmla="*/ 2030962 w 4218987"/>
              <a:gd name="connsiteY51" fmla="*/ 884679 h 4150578"/>
              <a:gd name="connsiteX52" fmla="*/ 2172480 w 4218987"/>
              <a:gd name="connsiteY52" fmla="*/ 1014464 h 4150578"/>
              <a:gd name="connsiteX53" fmla="*/ 2175413 w 4218987"/>
              <a:gd name="connsiteY53" fmla="*/ 1082292 h 4150578"/>
              <a:gd name="connsiteX54" fmla="*/ 1072226 w 4218987"/>
              <a:gd name="connsiteY54" fmla="*/ 2285201 h 4150578"/>
              <a:gd name="connsiteX55" fmla="*/ 1004399 w 4218987"/>
              <a:gd name="connsiteY55" fmla="*/ 2288134 h 4150578"/>
              <a:gd name="connsiteX56" fmla="*/ 862881 w 4218987"/>
              <a:gd name="connsiteY56" fmla="*/ 2158348 h 4150578"/>
              <a:gd name="connsiteX57" fmla="*/ 859948 w 4218987"/>
              <a:gd name="connsiteY57" fmla="*/ 2090521 h 4150578"/>
              <a:gd name="connsiteX58" fmla="*/ 624244 w 4218987"/>
              <a:gd name="connsiteY58" fmla="*/ 601993 h 4150578"/>
              <a:gd name="connsiteX59" fmla="*/ 1246221 w 4218987"/>
              <a:gd name="connsiteY59" fmla="*/ 505843 h 4150578"/>
              <a:gd name="connsiteX60" fmla="*/ 1422930 w 4218987"/>
              <a:gd name="connsiteY60" fmla="*/ 3446 h 4150578"/>
              <a:gd name="connsiteX61" fmla="*/ 1885804 w 4218987"/>
              <a:gd name="connsiteY61" fmla="*/ 837212 h 4150578"/>
              <a:gd name="connsiteX62" fmla="*/ 846522 w 4218987"/>
              <a:gd name="connsiteY62" fmla="*/ 1998625 h 4150578"/>
              <a:gd name="connsiteX63" fmla="*/ 127757 w 4218987"/>
              <a:gd name="connsiteY63" fmla="*/ 2027596 h 4150578"/>
              <a:gd name="connsiteX64" fmla="*/ 448206 w 4218987"/>
              <a:gd name="connsiteY64" fmla="*/ 1396940 h 4150578"/>
              <a:gd name="connsiteX65" fmla="*/ 624244 w 4218987"/>
              <a:gd name="connsiteY65" fmla="*/ 601993 h 4150578"/>
              <a:gd name="connsiteX0" fmla="*/ 2726972 w 4218987"/>
              <a:gd name="connsiteY0" fmla="*/ 2657094 h 4308996"/>
              <a:gd name="connsiteX1" fmla="*/ 2785542 w 4218987"/>
              <a:gd name="connsiteY1" fmla="*/ 2618215 h 4308996"/>
              <a:gd name="connsiteX2" fmla="*/ 2903529 w 4218987"/>
              <a:gd name="connsiteY2" fmla="*/ 2652368 h 4308996"/>
              <a:gd name="connsiteX3" fmla="*/ 2958558 w 4218987"/>
              <a:gd name="connsiteY3" fmla="*/ 2839695 h 4308996"/>
              <a:gd name="connsiteX4" fmla="*/ 2951347 w 4218987"/>
              <a:gd name="connsiteY4" fmla="*/ 2862868 h 4308996"/>
              <a:gd name="connsiteX5" fmla="*/ 2726972 w 4218987"/>
              <a:gd name="connsiteY5" fmla="*/ 2657094 h 4308996"/>
              <a:gd name="connsiteX6" fmla="*/ 2187259 w 4218987"/>
              <a:gd name="connsiteY6" fmla="*/ 2403586 h 4308996"/>
              <a:gd name="connsiteX7" fmla="*/ 2388933 w 4218987"/>
              <a:gd name="connsiteY7" fmla="*/ 2588542 h 4308996"/>
              <a:gd name="connsiteX8" fmla="*/ 2386834 w 4218987"/>
              <a:gd name="connsiteY8" fmla="*/ 2589073 h 4308996"/>
              <a:gd name="connsiteX9" fmla="*/ 2230026 w 4218987"/>
              <a:gd name="connsiteY9" fmla="*/ 2544057 h 4308996"/>
              <a:gd name="connsiteX10" fmla="*/ 2228909 w 4218987"/>
              <a:gd name="connsiteY10" fmla="*/ 2545382 h 4308996"/>
              <a:gd name="connsiteX11" fmla="*/ 2187259 w 4218987"/>
              <a:gd name="connsiteY11" fmla="*/ 2403586 h 4308996"/>
              <a:gd name="connsiteX12" fmla="*/ 1934983 w 4218987"/>
              <a:gd name="connsiteY12" fmla="*/ 2172224 h 4308996"/>
              <a:gd name="connsiteX13" fmla="*/ 1993087 w 4218987"/>
              <a:gd name="connsiteY13" fmla="*/ 2225511 h 4308996"/>
              <a:gd name="connsiteX14" fmla="*/ 1941766 w 4218987"/>
              <a:gd name="connsiteY14" fmla="*/ 2332476 h 4308996"/>
              <a:gd name="connsiteX15" fmla="*/ 2068585 w 4218987"/>
              <a:gd name="connsiteY15" fmla="*/ 2735356 h 4308996"/>
              <a:gd name="connsiteX16" fmla="*/ 2416619 w 4218987"/>
              <a:gd name="connsiteY16" fmla="*/ 2837634 h 4308996"/>
              <a:gd name="connsiteX17" fmla="*/ 2589184 w 4218987"/>
              <a:gd name="connsiteY17" fmla="*/ 2772191 h 4308996"/>
              <a:gd name="connsiteX18" fmla="*/ 2819784 w 4218987"/>
              <a:gd name="connsiteY18" fmla="*/ 2983674 h 4308996"/>
              <a:gd name="connsiteX19" fmla="*/ 2627084 w 4218987"/>
              <a:gd name="connsiteY19" fmla="*/ 2932673 h 4308996"/>
              <a:gd name="connsiteX20" fmla="*/ 2434618 w 4218987"/>
              <a:gd name="connsiteY20" fmla="*/ 3123569 h 4308996"/>
              <a:gd name="connsiteX21" fmla="*/ 2893365 w 4218987"/>
              <a:gd name="connsiteY21" fmla="*/ 3244629 h 4308996"/>
              <a:gd name="connsiteX22" fmla="*/ 3032143 w 4218987"/>
              <a:gd name="connsiteY22" fmla="*/ 3178428 h 4308996"/>
              <a:gd name="connsiteX23" fmla="*/ 3090634 w 4218987"/>
              <a:gd name="connsiteY23" fmla="*/ 3232070 h 4308996"/>
              <a:gd name="connsiteX24" fmla="*/ 3210914 w 4218987"/>
              <a:gd name="connsiteY24" fmla="*/ 3100917 h 4308996"/>
              <a:gd name="connsiteX25" fmla="*/ 3156792 w 4218987"/>
              <a:gd name="connsiteY25" fmla="*/ 3051281 h 4308996"/>
              <a:gd name="connsiteX26" fmla="*/ 3222229 w 4218987"/>
              <a:gd name="connsiteY26" fmla="*/ 2902643 h 4308996"/>
              <a:gd name="connsiteX27" fmla="*/ 3089478 w 4218987"/>
              <a:gd name="connsiteY27" fmla="*/ 2455444 h 4308996"/>
              <a:gd name="connsiteX28" fmla="*/ 3090209 w 4218987"/>
              <a:gd name="connsiteY28" fmla="*/ 2454588 h 4308996"/>
              <a:gd name="connsiteX29" fmla="*/ 3085067 w 4218987"/>
              <a:gd name="connsiteY29" fmla="*/ 2450814 h 4308996"/>
              <a:gd name="connsiteX30" fmla="*/ 3083320 w 4218987"/>
              <a:gd name="connsiteY30" fmla="*/ 2448981 h 4308996"/>
              <a:gd name="connsiteX31" fmla="*/ 3083018 w 4218987"/>
              <a:gd name="connsiteY31" fmla="*/ 2449310 h 4308996"/>
              <a:gd name="connsiteX32" fmla="*/ 2744891 w 4218987"/>
              <a:gd name="connsiteY32" fmla="*/ 2362489 h 4308996"/>
              <a:gd name="connsiteX33" fmla="*/ 2538260 w 4218987"/>
              <a:gd name="connsiteY33" fmla="*/ 2484027 h 4308996"/>
              <a:gd name="connsiteX34" fmla="*/ 2299616 w 4218987"/>
              <a:gd name="connsiteY34" fmla="*/ 2265166 h 4308996"/>
              <a:gd name="connsiteX35" fmla="*/ 2313553 w 4218987"/>
              <a:gd name="connsiteY35" fmla="*/ 2259152 h 4308996"/>
              <a:gd name="connsiteX36" fmla="*/ 2487357 w 4218987"/>
              <a:gd name="connsiteY36" fmla="*/ 2305018 h 4308996"/>
              <a:gd name="connsiteX37" fmla="*/ 2660620 w 4218987"/>
              <a:gd name="connsiteY37" fmla="*/ 2133169 h 4308996"/>
              <a:gd name="connsiteX38" fmla="*/ 2247647 w 4218987"/>
              <a:gd name="connsiteY38" fmla="*/ 2024188 h 4308996"/>
              <a:gd name="connsiteX39" fmla="*/ 2110842 w 4218987"/>
              <a:gd name="connsiteY39" fmla="*/ 2092042 h 4308996"/>
              <a:gd name="connsiteX40" fmla="*/ 2055263 w 4218987"/>
              <a:gd name="connsiteY40" fmla="*/ 2041071 h 4308996"/>
              <a:gd name="connsiteX41" fmla="*/ 1934983 w 4218987"/>
              <a:gd name="connsiteY41" fmla="*/ 2172224 h 4308996"/>
              <a:gd name="connsiteX42" fmla="*/ 1094802 w 4218987"/>
              <a:gd name="connsiteY42" fmla="*/ 2514736 h 4308996"/>
              <a:gd name="connsiteX43" fmla="*/ 2274949 w 4218987"/>
              <a:gd name="connsiteY43" fmla="*/ 1236961 h 4308996"/>
              <a:gd name="connsiteX44" fmla="*/ 3845776 w 4218987"/>
              <a:gd name="connsiteY44" fmla="*/ 1525899 h 4308996"/>
              <a:gd name="connsiteX45" fmla="*/ 3464840 w 4218987"/>
              <a:gd name="connsiteY45" fmla="*/ 3450212 h 4308996"/>
              <a:gd name="connsiteX46" fmla="*/ 1459992 w 4218987"/>
              <a:gd name="connsiteY46" fmla="*/ 3977637 h 4308996"/>
              <a:gd name="connsiteX47" fmla="*/ 1457332 w 4218987"/>
              <a:gd name="connsiteY47" fmla="*/ 3973640 h 4308996"/>
              <a:gd name="connsiteX48" fmla="*/ 1094802 w 4218987"/>
              <a:gd name="connsiteY48" fmla="*/ 2514736 h 4308996"/>
              <a:gd name="connsiteX49" fmla="*/ 859948 w 4218987"/>
              <a:gd name="connsiteY49" fmla="*/ 2248939 h 4308996"/>
              <a:gd name="connsiteX50" fmla="*/ 1963134 w 4218987"/>
              <a:gd name="connsiteY50" fmla="*/ 1046030 h 4308996"/>
              <a:gd name="connsiteX51" fmla="*/ 2030962 w 4218987"/>
              <a:gd name="connsiteY51" fmla="*/ 1043097 h 4308996"/>
              <a:gd name="connsiteX52" fmla="*/ 2172480 w 4218987"/>
              <a:gd name="connsiteY52" fmla="*/ 1172882 h 4308996"/>
              <a:gd name="connsiteX53" fmla="*/ 2175413 w 4218987"/>
              <a:gd name="connsiteY53" fmla="*/ 1240710 h 4308996"/>
              <a:gd name="connsiteX54" fmla="*/ 1072226 w 4218987"/>
              <a:gd name="connsiteY54" fmla="*/ 2443619 h 4308996"/>
              <a:gd name="connsiteX55" fmla="*/ 1004399 w 4218987"/>
              <a:gd name="connsiteY55" fmla="*/ 2446552 h 4308996"/>
              <a:gd name="connsiteX56" fmla="*/ 862881 w 4218987"/>
              <a:gd name="connsiteY56" fmla="*/ 2316766 h 4308996"/>
              <a:gd name="connsiteX57" fmla="*/ 859948 w 4218987"/>
              <a:gd name="connsiteY57" fmla="*/ 2248939 h 4308996"/>
              <a:gd name="connsiteX58" fmla="*/ 624244 w 4218987"/>
              <a:gd name="connsiteY58" fmla="*/ 760411 h 4308996"/>
              <a:gd name="connsiteX59" fmla="*/ 1246221 w 4218987"/>
              <a:gd name="connsiteY59" fmla="*/ 664261 h 4308996"/>
              <a:gd name="connsiteX60" fmla="*/ 1422930 w 4218987"/>
              <a:gd name="connsiteY60" fmla="*/ 161864 h 4308996"/>
              <a:gd name="connsiteX61" fmla="*/ 1885804 w 4218987"/>
              <a:gd name="connsiteY61" fmla="*/ 995630 h 4308996"/>
              <a:gd name="connsiteX62" fmla="*/ 846522 w 4218987"/>
              <a:gd name="connsiteY62" fmla="*/ 2157043 h 4308996"/>
              <a:gd name="connsiteX63" fmla="*/ 127757 w 4218987"/>
              <a:gd name="connsiteY63" fmla="*/ 2186014 h 4308996"/>
              <a:gd name="connsiteX64" fmla="*/ 448206 w 4218987"/>
              <a:gd name="connsiteY64" fmla="*/ 1555358 h 4308996"/>
              <a:gd name="connsiteX65" fmla="*/ 624244 w 4218987"/>
              <a:gd name="connsiteY65" fmla="*/ 760411 h 4308996"/>
              <a:gd name="connsiteX0" fmla="*/ 2726972 w 4218987"/>
              <a:gd name="connsiteY0" fmla="*/ 2714720 h 4366622"/>
              <a:gd name="connsiteX1" fmla="*/ 2785542 w 4218987"/>
              <a:gd name="connsiteY1" fmla="*/ 2675841 h 4366622"/>
              <a:gd name="connsiteX2" fmla="*/ 2903529 w 4218987"/>
              <a:gd name="connsiteY2" fmla="*/ 2709994 h 4366622"/>
              <a:gd name="connsiteX3" fmla="*/ 2958558 w 4218987"/>
              <a:gd name="connsiteY3" fmla="*/ 2897321 h 4366622"/>
              <a:gd name="connsiteX4" fmla="*/ 2951347 w 4218987"/>
              <a:gd name="connsiteY4" fmla="*/ 2920494 h 4366622"/>
              <a:gd name="connsiteX5" fmla="*/ 2726972 w 4218987"/>
              <a:gd name="connsiteY5" fmla="*/ 2714720 h 4366622"/>
              <a:gd name="connsiteX6" fmla="*/ 2187259 w 4218987"/>
              <a:gd name="connsiteY6" fmla="*/ 2461212 h 4366622"/>
              <a:gd name="connsiteX7" fmla="*/ 2388933 w 4218987"/>
              <a:gd name="connsiteY7" fmla="*/ 2646168 h 4366622"/>
              <a:gd name="connsiteX8" fmla="*/ 2386834 w 4218987"/>
              <a:gd name="connsiteY8" fmla="*/ 2646699 h 4366622"/>
              <a:gd name="connsiteX9" fmla="*/ 2230026 w 4218987"/>
              <a:gd name="connsiteY9" fmla="*/ 2601683 h 4366622"/>
              <a:gd name="connsiteX10" fmla="*/ 2228909 w 4218987"/>
              <a:gd name="connsiteY10" fmla="*/ 2603008 h 4366622"/>
              <a:gd name="connsiteX11" fmla="*/ 2187259 w 4218987"/>
              <a:gd name="connsiteY11" fmla="*/ 2461212 h 4366622"/>
              <a:gd name="connsiteX12" fmla="*/ 1934983 w 4218987"/>
              <a:gd name="connsiteY12" fmla="*/ 2229850 h 4366622"/>
              <a:gd name="connsiteX13" fmla="*/ 1993087 w 4218987"/>
              <a:gd name="connsiteY13" fmla="*/ 2283137 h 4366622"/>
              <a:gd name="connsiteX14" fmla="*/ 1941766 w 4218987"/>
              <a:gd name="connsiteY14" fmla="*/ 2390102 h 4366622"/>
              <a:gd name="connsiteX15" fmla="*/ 2068585 w 4218987"/>
              <a:gd name="connsiteY15" fmla="*/ 2792982 h 4366622"/>
              <a:gd name="connsiteX16" fmla="*/ 2416619 w 4218987"/>
              <a:gd name="connsiteY16" fmla="*/ 2895260 h 4366622"/>
              <a:gd name="connsiteX17" fmla="*/ 2589184 w 4218987"/>
              <a:gd name="connsiteY17" fmla="*/ 2829817 h 4366622"/>
              <a:gd name="connsiteX18" fmla="*/ 2819784 w 4218987"/>
              <a:gd name="connsiteY18" fmla="*/ 3041300 h 4366622"/>
              <a:gd name="connsiteX19" fmla="*/ 2627084 w 4218987"/>
              <a:gd name="connsiteY19" fmla="*/ 2990299 h 4366622"/>
              <a:gd name="connsiteX20" fmla="*/ 2434618 w 4218987"/>
              <a:gd name="connsiteY20" fmla="*/ 3181195 h 4366622"/>
              <a:gd name="connsiteX21" fmla="*/ 2893365 w 4218987"/>
              <a:gd name="connsiteY21" fmla="*/ 3302255 h 4366622"/>
              <a:gd name="connsiteX22" fmla="*/ 3032143 w 4218987"/>
              <a:gd name="connsiteY22" fmla="*/ 3236054 h 4366622"/>
              <a:gd name="connsiteX23" fmla="*/ 3090634 w 4218987"/>
              <a:gd name="connsiteY23" fmla="*/ 3289696 h 4366622"/>
              <a:gd name="connsiteX24" fmla="*/ 3210914 w 4218987"/>
              <a:gd name="connsiteY24" fmla="*/ 3158543 h 4366622"/>
              <a:gd name="connsiteX25" fmla="*/ 3156792 w 4218987"/>
              <a:gd name="connsiteY25" fmla="*/ 3108907 h 4366622"/>
              <a:gd name="connsiteX26" fmla="*/ 3222229 w 4218987"/>
              <a:gd name="connsiteY26" fmla="*/ 2960269 h 4366622"/>
              <a:gd name="connsiteX27" fmla="*/ 3089478 w 4218987"/>
              <a:gd name="connsiteY27" fmla="*/ 2513070 h 4366622"/>
              <a:gd name="connsiteX28" fmla="*/ 3090209 w 4218987"/>
              <a:gd name="connsiteY28" fmla="*/ 2512214 h 4366622"/>
              <a:gd name="connsiteX29" fmla="*/ 3085067 w 4218987"/>
              <a:gd name="connsiteY29" fmla="*/ 2508440 h 4366622"/>
              <a:gd name="connsiteX30" fmla="*/ 3083320 w 4218987"/>
              <a:gd name="connsiteY30" fmla="*/ 2506607 h 4366622"/>
              <a:gd name="connsiteX31" fmla="*/ 3083018 w 4218987"/>
              <a:gd name="connsiteY31" fmla="*/ 2506936 h 4366622"/>
              <a:gd name="connsiteX32" fmla="*/ 2744891 w 4218987"/>
              <a:gd name="connsiteY32" fmla="*/ 2420115 h 4366622"/>
              <a:gd name="connsiteX33" fmla="*/ 2538260 w 4218987"/>
              <a:gd name="connsiteY33" fmla="*/ 2541653 h 4366622"/>
              <a:gd name="connsiteX34" fmla="*/ 2299616 w 4218987"/>
              <a:gd name="connsiteY34" fmla="*/ 2322792 h 4366622"/>
              <a:gd name="connsiteX35" fmla="*/ 2313553 w 4218987"/>
              <a:gd name="connsiteY35" fmla="*/ 2316778 h 4366622"/>
              <a:gd name="connsiteX36" fmla="*/ 2487357 w 4218987"/>
              <a:gd name="connsiteY36" fmla="*/ 2362644 h 4366622"/>
              <a:gd name="connsiteX37" fmla="*/ 2660620 w 4218987"/>
              <a:gd name="connsiteY37" fmla="*/ 2190795 h 4366622"/>
              <a:gd name="connsiteX38" fmla="*/ 2247647 w 4218987"/>
              <a:gd name="connsiteY38" fmla="*/ 2081814 h 4366622"/>
              <a:gd name="connsiteX39" fmla="*/ 2110842 w 4218987"/>
              <a:gd name="connsiteY39" fmla="*/ 2149668 h 4366622"/>
              <a:gd name="connsiteX40" fmla="*/ 2055263 w 4218987"/>
              <a:gd name="connsiteY40" fmla="*/ 2098697 h 4366622"/>
              <a:gd name="connsiteX41" fmla="*/ 1934983 w 4218987"/>
              <a:gd name="connsiteY41" fmla="*/ 2229850 h 4366622"/>
              <a:gd name="connsiteX42" fmla="*/ 1094802 w 4218987"/>
              <a:gd name="connsiteY42" fmla="*/ 2572362 h 4366622"/>
              <a:gd name="connsiteX43" fmla="*/ 2274949 w 4218987"/>
              <a:gd name="connsiteY43" fmla="*/ 1294587 h 4366622"/>
              <a:gd name="connsiteX44" fmla="*/ 3845776 w 4218987"/>
              <a:gd name="connsiteY44" fmla="*/ 1583525 h 4366622"/>
              <a:gd name="connsiteX45" fmla="*/ 3464840 w 4218987"/>
              <a:gd name="connsiteY45" fmla="*/ 3507838 h 4366622"/>
              <a:gd name="connsiteX46" fmla="*/ 1459992 w 4218987"/>
              <a:gd name="connsiteY46" fmla="*/ 4035263 h 4366622"/>
              <a:gd name="connsiteX47" fmla="*/ 1457332 w 4218987"/>
              <a:gd name="connsiteY47" fmla="*/ 4031266 h 4366622"/>
              <a:gd name="connsiteX48" fmla="*/ 1094802 w 4218987"/>
              <a:gd name="connsiteY48" fmla="*/ 2572362 h 4366622"/>
              <a:gd name="connsiteX49" fmla="*/ 859948 w 4218987"/>
              <a:gd name="connsiteY49" fmla="*/ 2306565 h 4366622"/>
              <a:gd name="connsiteX50" fmla="*/ 1963134 w 4218987"/>
              <a:gd name="connsiteY50" fmla="*/ 1103656 h 4366622"/>
              <a:gd name="connsiteX51" fmla="*/ 2030962 w 4218987"/>
              <a:gd name="connsiteY51" fmla="*/ 1100723 h 4366622"/>
              <a:gd name="connsiteX52" fmla="*/ 2172480 w 4218987"/>
              <a:gd name="connsiteY52" fmla="*/ 1230508 h 4366622"/>
              <a:gd name="connsiteX53" fmla="*/ 2175413 w 4218987"/>
              <a:gd name="connsiteY53" fmla="*/ 1298336 h 4366622"/>
              <a:gd name="connsiteX54" fmla="*/ 1072226 w 4218987"/>
              <a:gd name="connsiteY54" fmla="*/ 2501245 h 4366622"/>
              <a:gd name="connsiteX55" fmla="*/ 1004399 w 4218987"/>
              <a:gd name="connsiteY55" fmla="*/ 2504178 h 4366622"/>
              <a:gd name="connsiteX56" fmla="*/ 862881 w 4218987"/>
              <a:gd name="connsiteY56" fmla="*/ 2374392 h 4366622"/>
              <a:gd name="connsiteX57" fmla="*/ 859948 w 4218987"/>
              <a:gd name="connsiteY57" fmla="*/ 2306565 h 4366622"/>
              <a:gd name="connsiteX58" fmla="*/ 624244 w 4218987"/>
              <a:gd name="connsiteY58" fmla="*/ 818037 h 4366622"/>
              <a:gd name="connsiteX59" fmla="*/ 1246221 w 4218987"/>
              <a:gd name="connsiteY59" fmla="*/ 721887 h 4366622"/>
              <a:gd name="connsiteX60" fmla="*/ 1422930 w 4218987"/>
              <a:gd name="connsiteY60" fmla="*/ 219490 h 4366622"/>
              <a:gd name="connsiteX61" fmla="*/ 1885804 w 4218987"/>
              <a:gd name="connsiteY61" fmla="*/ 1053256 h 4366622"/>
              <a:gd name="connsiteX62" fmla="*/ 846522 w 4218987"/>
              <a:gd name="connsiteY62" fmla="*/ 2214669 h 4366622"/>
              <a:gd name="connsiteX63" fmla="*/ 127757 w 4218987"/>
              <a:gd name="connsiteY63" fmla="*/ 2243640 h 4366622"/>
              <a:gd name="connsiteX64" fmla="*/ 448206 w 4218987"/>
              <a:gd name="connsiteY64" fmla="*/ 1612984 h 4366622"/>
              <a:gd name="connsiteX65" fmla="*/ 624244 w 4218987"/>
              <a:gd name="connsiteY65" fmla="*/ 818037 h 4366622"/>
              <a:gd name="connsiteX0" fmla="*/ 2726972 w 4218987"/>
              <a:gd name="connsiteY0" fmla="*/ 2679961 h 4331863"/>
              <a:gd name="connsiteX1" fmla="*/ 2785542 w 4218987"/>
              <a:gd name="connsiteY1" fmla="*/ 2641082 h 4331863"/>
              <a:gd name="connsiteX2" fmla="*/ 2903529 w 4218987"/>
              <a:gd name="connsiteY2" fmla="*/ 2675235 h 4331863"/>
              <a:gd name="connsiteX3" fmla="*/ 2958558 w 4218987"/>
              <a:gd name="connsiteY3" fmla="*/ 2862562 h 4331863"/>
              <a:gd name="connsiteX4" fmla="*/ 2951347 w 4218987"/>
              <a:gd name="connsiteY4" fmla="*/ 2885735 h 4331863"/>
              <a:gd name="connsiteX5" fmla="*/ 2726972 w 4218987"/>
              <a:gd name="connsiteY5" fmla="*/ 2679961 h 4331863"/>
              <a:gd name="connsiteX6" fmla="*/ 2187259 w 4218987"/>
              <a:gd name="connsiteY6" fmla="*/ 2426453 h 4331863"/>
              <a:gd name="connsiteX7" fmla="*/ 2388933 w 4218987"/>
              <a:gd name="connsiteY7" fmla="*/ 2611409 h 4331863"/>
              <a:gd name="connsiteX8" fmla="*/ 2386834 w 4218987"/>
              <a:gd name="connsiteY8" fmla="*/ 2611940 h 4331863"/>
              <a:gd name="connsiteX9" fmla="*/ 2230026 w 4218987"/>
              <a:gd name="connsiteY9" fmla="*/ 2566924 h 4331863"/>
              <a:gd name="connsiteX10" fmla="*/ 2228909 w 4218987"/>
              <a:gd name="connsiteY10" fmla="*/ 2568249 h 4331863"/>
              <a:gd name="connsiteX11" fmla="*/ 2187259 w 4218987"/>
              <a:gd name="connsiteY11" fmla="*/ 2426453 h 4331863"/>
              <a:gd name="connsiteX12" fmla="*/ 1934983 w 4218987"/>
              <a:gd name="connsiteY12" fmla="*/ 2195091 h 4331863"/>
              <a:gd name="connsiteX13" fmla="*/ 1993087 w 4218987"/>
              <a:gd name="connsiteY13" fmla="*/ 2248378 h 4331863"/>
              <a:gd name="connsiteX14" fmla="*/ 1941766 w 4218987"/>
              <a:gd name="connsiteY14" fmla="*/ 2355343 h 4331863"/>
              <a:gd name="connsiteX15" fmla="*/ 2068585 w 4218987"/>
              <a:gd name="connsiteY15" fmla="*/ 2758223 h 4331863"/>
              <a:gd name="connsiteX16" fmla="*/ 2416619 w 4218987"/>
              <a:gd name="connsiteY16" fmla="*/ 2860501 h 4331863"/>
              <a:gd name="connsiteX17" fmla="*/ 2589184 w 4218987"/>
              <a:gd name="connsiteY17" fmla="*/ 2795058 h 4331863"/>
              <a:gd name="connsiteX18" fmla="*/ 2819784 w 4218987"/>
              <a:gd name="connsiteY18" fmla="*/ 3006541 h 4331863"/>
              <a:gd name="connsiteX19" fmla="*/ 2627084 w 4218987"/>
              <a:gd name="connsiteY19" fmla="*/ 2955540 h 4331863"/>
              <a:gd name="connsiteX20" fmla="*/ 2434618 w 4218987"/>
              <a:gd name="connsiteY20" fmla="*/ 3146436 h 4331863"/>
              <a:gd name="connsiteX21" fmla="*/ 2893365 w 4218987"/>
              <a:gd name="connsiteY21" fmla="*/ 3267496 h 4331863"/>
              <a:gd name="connsiteX22" fmla="*/ 3032143 w 4218987"/>
              <a:gd name="connsiteY22" fmla="*/ 3201295 h 4331863"/>
              <a:gd name="connsiteX23" fmla="*/ 3090634 w 4218987"/>
              <a:gd name="connsiteY23" fmla="*/ 3254937 h 4331863"/>
              <a:gd name="connsiteX24" fmla="*/ 3210914 w 4218987"/>
              <a:gd name="connsiteY24" fmla="*/ 3123784 h 4331863"/>
              <a:gd name="connsiteX25" fmla="*/ 3156792 w 4218987"/>
              <a:gd name="connsiteY25" fmla="*/ 3074148 h 4331863"/>
              <a:gd name="connsiteX26" fmla="*/ 3222229 w 4218987"/>
              <a:gd name="connsiteY26" fmla="*/ 2925510 h 4331863"/>
              <a:gd name="connsiteX27" fmla="*/ 3089478 w 4218987"/>
              <a:gd name="connsiteY27" fmla="*/ 2478311 h 4331863"/>
              <a:gd name="connsiteX28" fmla="*/ 3090209 w 4218987"/>
              <a:gd name="connsiteY28" fmla="*/ 2477455 h 4331863"/>
              <a:gd name="connsiteX29" fmla="*/ 3085067 w 4218987"/>
              <a:gd name="connsiteY29" fmla="*/ 2473681 h 4331863"/>
              <a:gd name="connsiteX30" fmla="*/ 3083320 w 4218987"/>
              <a:gd name="connsiteY30" fmla="*/ 2471848 h 4331863"/>
              <a:gd name="connsiteX31" fmla="*/ 3083018 w 4218987"/>
              <a:gd name="connsiteY31" fmla="*/ 2472177 h 4331863"/>
              <a:gd name="connsiteX32" fmla="*/ 2744891 w 4218987"/>
              <a:gd name="connsiteY32" fmla="*/ 2385356 h 4331863"/>
              <a:gd name="connsiteX33" fmla="*/ 2538260 w 4218987"/>
              <a:gd name="connsiteY33" fmla="*/ 2506894 h 4331863"/>
              <a:gd name="connsiteX34" fmla="*/ 2299616 w 4218987"/>
              <a:gd name="connsiteY34" fmla="*/ 2288033 h 4331863"/>
              <a:gd name="connsiteX35" fmla="*/ 2313553 w 4218987"/>
              <a:gd name="connsiteY35" fmla="*/ 2282019 h 4331863"/>
              <a:gd name="connsiteX36" fmla="*/ 2487357 w 4218987"/>
              <a:gd name="connsiteY36" fmla="*/ 2327885 h 4331863"/>
              <a:gd name="connsiteX37" fmla="*/ 2660620 w 4218987"/>
              <a:gd name="connsiteY37" fmla="*/ 2156036 h 4331863"/>
              <a:gd name="connsiteX38" fmla="*/ 2247647 w 4218987"/>
              <a:gd name="connsiteY38" fmla="*/ 2047055 h 4331863"/>
              <a:gd name="connsiteX39" fmla="*/ 2110842 w 4218987"/>
              <a:gd name="connsiteY39" fmla="*/ 2114909 h 4331863"/>
              <a:gd name="connsiteX40" fmla="*/ 2055263 w 4218987"/>
              <a:gd name="connsiteY40" fmla="*/ 2063938 h 4331863"/>
              <a:gd name="connsiteX41" fmla="*/ 1934983 w 4218987"/>
              <a:gd name="connsiteY41" fmla="*/ 2195091 h 4331863"/>
              <a:gd name="connsiteX42" fmla="*/ 1094802 w 4218987"/>
              <a:gd name="connsiteY42" fmla="*/ 2537603 h 4331863"/>
              <a:gd name="connsiteX43" fmla="*/ 2274949 w 4218987"/>
              <a:gd name="connsiteY43" fmla="*/ 1259828 h 4331863"/>
              <a:gd name="connsiteX44" fmla="*/ 3845776 w 4218987"/>
              <a:gd name="connsiteY44" fmla="*/ 1548766 h 4331863"/>
              <a:gd name="connsiteX45" fmla="*/ 3464840 w 4218987"/>
              <a:gd name="connsiteY45" fmla="*/ 3473079 h 4331863"/>
              <a:gd name="connsiteX46" fmla="*/ 1459992 w 4218987"/>
              <a:gd name="connsiteY46" fmla="*/ 4000504 h 4331863"/>
              <a:gd name="connsiteX47" fmla="*/ 1457332 w 4218987"/>
              <a:gd name="connsiteY47" fmla="*/ 3996507 h 4331863"/>
              <a:gd name="connsiteX48" fmla="*/ 1094802 w 4218987"/>
              <a:gd name="connsiteY48" fmla="*/ 2537603 h 4331863"/>
              <a:gd name="connsiteX49" fmla="*/ 859948 w 4218987"/>
              <a:gd name="connsiteY49" fmla="*/ 2271806 h 4331863"/>
              <a:gd name="connsiteX50" fmla="*/ 1963134 w 4218987"/>
              <a:gd name="connsiteY50" fmla="*/ 1068897 h 4331863"/>
              <a:gd name="connsiteX51" fmla="*/ 2030962 w 4218987"/>
              <a:gd name="connsiteY51" fmla="*/ 1065964 h 4331863"/>
              <a:gd name="connsiteX52" fmla="*/ 2172480 w 4218987"/>
              <a:gd name="connsiteY52" fmla="*/ 1195749 h 4331863"/>
              <a:gd name="connsiteX53" fmla="*/ 2175413 w 4218987"/>
              <a:gd name="connsiteY53" fmla="*/ 1263577 h 4331863"/>
              <a:gd name="connsiteX54" fmla="*/ 1072226 w 4218987"/>
              <a:gd name="connsiteY54" fmla="*/ 2466486 h 4331863"/>
              <a:gd name="connsiteX55" fmla="*/ 1004399 w 4218987"/>
              <a:gd name="connsiteY55" fmla="*/ 2469419 h 4331863"/>
              <a:gd name="connsiteX56" fmla="*/ 862881 w 4218987"/>
              <a:gd name="connsiteY56" fmla="*/ 2339633 h 4331863"/>
              <a:gd name="connsiteX57" fmla="*/ 859948 w 4218987"/>
              <a:gd name="connsiteY57" fmla="*/ 2271806 h 4331863"/>
              <a:gd name="connsiteX58" fmla="*/ 624244 w 4218987"/>
              <a:gd name="connsiteY58" fmla="*/ 783278 h 4331863"/>
              <a:gd name="connsiteX59" fmla="*/ 1246221 w 4218987"/>
              <a:gd name="connsiteY59" fmla="*/ 687128 h 4331863"/>
              <a:gd name="connsiteX60" fmla="*/ 1422930 w 4218987"/>
              <a:gd name="connsiteY60" fmla="*/ 184731 h 4331863"/>
              <a:gd name="connsiteX61" fmla="*/ 1885804 w 4218987"/>
              <a:gd name="connsiteY61" fmla="*/ 1018497 h 4331863"/>
              <a:gd name="connsiteX62" fmla="*/ 846522 w 4218987"/>
              <a:gd name="connsiteY62" fmla="*/ 2179910 h 4331863"/>
              <a:gd name="connsiteX63" fmla="*/ 127757 w 4218987"/>
              <a:gd name="connsiteY63" fmla="*/ 2208881 h 4331863"/>
              <a:gd name="connsiteX64" fmla="*/ 448206 w 4218987"/>
              <a:gd name="connsiteY64" fmla="*/ 1578225 h 4331863"/>
              <a:gd name="connsiteX65" fmla="*/ 624244 w 4218987"/>
              <a:gd name="connsiteY65" fmla="*/ 783278 h 433186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24244 w 4218987"/>
              <a:gd name="connsiteY58" fmla="*/ 804258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24244 w 4218987"/>
              <a:gd name="connsiteY65" fmla="*/ 804258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498006 h 4149908"/>
              <a:gd name="connsiteX1" fmla="*/ 2785542 w 4218987"/>
              <a:gd name="connsiteY1" fmla="*/ 2459127 h 4149908"/>
              <a:gd name="connsiteX2" fmla="*/ 2903529 w 4218987"/>
              <a:gd name="connsiteY2" fmla="*/ 2493280 h 4149908"/>
              <a:gd name="connsiteX3" fmla="*/ 2958558 w 4218987"/>
              <a:gd name="connsiteY3" fmla="*/ 2680607 h 4149908"/>
              <a:gd name="connsiteX4" fmla="*/ 2951347 w 4218987"/>
              <a:gd name="connsiteY4" fmla="*/ 2703780 h 4149908"/>
              <a:gd name="connsiteX5" fmla="*/ 2726972 w 4218987"/>
              <a:gd name="connsiteY5" fmla="*/ 2498006 h 4149908"/>
              <a:gd name="connsiteX6" fmla="*/ 2187259 w 4218987"/>
              <a:gd name="connsiteY6" fmla="*/ 2244498 h 4149908"/>
              <a:gd name="connsiteX7" fmla="*/ 2388933 w 4218987"/>
              <a:gd name="connsiteY7" fmla="*/ 2429454 h 4149908"/>
              <a:gd name="connsiteX8" fmla="*/ 2386834 w 4218987"/>
              <a:gd name="connsiteY8" fmla="*/ 2429985 h 4149908"/>
              <a:gd name="connsiteX9" fmla="*/ 2230026 w 4218987"/>
              <a:gd name="connsiteY9" fmla="*/ 2384969 h 4149908"/>
              <a:gd name="connsiteX10" fmla="*/ 2228909 w 4218987"/>
              <a:gd name="connsiteY10" fmla="*/ 2386294 h 4149908"/>
              <a:gd name="connsiteX11" fmla="*/ 2187259 w 4218987"/>
              <a:gd name="connsiteY11" fmla="*/ 2244498 h 4149908"/>
              <a:gd name="connsiteX12" fmla="*/ 1934983 w 4218987"/>
              <a:gd name="connsiteY12" fmla="*/ 2013136 h 4149908"/>
              <a:gd name="connsiteX13" fmla="*/ 1993087 w 4218987"/>
              <a:gd name="connsiteY13" fmla="*/ 2066423 h 4149908"/>
              <a:gd name="connsiteX14" fmla="*/ 1941766 w 4218987"/>
              <a:gd name="connsiteY14" fmla="*/ 2173388 h 4149908"/>
              <a:gd name="connsiteX15" fmla="*/ 2068585 w 4218987"/>
              <a:gd name="connsiteY15" fmla="*/ 2576268 h 4149908"/>
              <a:gd name="connsiteX16" fmla="*/ 2416619 w 4218987"/>
              <a:gd name="connsiteY16" fmla="*/ 2678546 h 4149908"/>
              <a:gd name="connsiteX17" fmla="*/ 2589184 w 4218987"/>
              <a:gd name="connsiteY17" fmla="*/ 2613103 h 4149908"/>
              <a:gd name="connsiteX18" fmla="*/ 2819784 w 4218987"/>
              <a:gd name="connsiteY18" fmla="*/ 2824586 h 4149908"/>
              <a:gd name="connsiteX19" fmla="*/ 2627084 w 4218987"/>
              <a:gd name="connsiteY19" fmla="*/ 2773585 h 4149908"/>
              <a:gd name="connsiteX20" fmla="*/ 2434618 w 4218987"/>
              <a:gd name="connsiteY20" fmla="*/ 2964481 h 4149908"/>
              <a:gd name="connsiteX21" fmla="*/ 2893365 w 4218987"/>
              <a:gd name="connsiteY21" fmla="*/ 3085541 h 4149908"/>
              <a:gd name="connsiteX22" fmla="*/ 3032143 w 4218987"/>
              <a:gd name="connsiteY22" fmla="*/ 3019340 h 4149908"/>
              <a:gd name="connsiteX23" fmla="*/ 3090634 w 4218987"/>
              <a:gd name="connsiteY23" fmla="*/ 3072982 h 4149908"/>
              <a:gd name="connsiteX24" fmla="*/ 3210914 w 4218987"/>
              <a:gd name="connsiteY24" fmla="*/ 2941829 h 4149908"/>
              <a:gd name="connsiteX25" fmla="*/ 3156792 w 4218987"/>
              <a:gd name="connsiteY25" fmla="*/ 2892193 h 4149908"/>
              <a:gd name="connsiteX26" fmla="*/ 3222229 w 4218987"/>
              <a:gd name="connsiteY26" fmla="*/ 2743555 h 4149908"/>
              <a:gd name="connsiteX27" fmla="*/ 3089478 w 4218987"/>
              <a:gd name="connsiteY27" fmla="*/ 2296356 h 4149908"/>
              <a:gd name="connsiteX28" fmla="*/ 3090209 w 4218987"/>
              <a:gd name="connsiteY28" fmla="*/ 2295500 h 4149908"/>
              <a:gd name="connsiteX29" fmla="*/ 3085067 w 4218987"/>
              <a:gd name="connsiteY29" fmla="*/ 2291726 h 4149908"/>
              <a:gd name="connsiteX30" fmla="*/ 3083320 w 4218987"/>
              <a:gd name="connsiteY30" fmla="*/ 2289893 h 4149908"/>
              <a:gd name="connsiteX31" fmla="*/ 3083018 w 4218987"/>
              <a:gd name="connsiteY31" fmla="*/ 2290222 h 4149908"/>
              <a:gd name="connsiteX32" fmla="*/ 2744891 w 4218987"/>
              <a:gd name="connsiteY32" fmla="*/ 2203401 h 4149908"/>
              <a:gd name="connsiteX33" fmla="*/ 2538260 w 4218987"/>
              <a:gd name="connsiteY33" fmla="*/ 2324939 h 4149908"/>
              <a:gd name="connsiteX34" fmla="*/ 2299616 w 4218987"/>
              <a:gd name="connsiteY34" fmla="*/ 2106078 h 4149908"/>
              <a:gd name="connsiteX35" fmla="*/ 2313553 w 4218987"/>
              <a:gd name="connsiteY35" fmla="*/ 2100064 h 4149908"/>
              <a:gd name="connsiteX36" fmla="*/ 2487357 w 4218987"/>
              <a:gd name="connsiteY36" fmla="*/ 2145930 h 4149908"/>
              <a:gd name="connsiteX37" fmla="*/ 2660620 w 4218987"/>
              <a:gd name="connsiteY37" fmla="*/ 1974081 h 4149908"/>
              <a:gd name="connsiteX38" fmla="*/ 2247647 w 4218987"/>
              <a:gd name="connsiteY38" fmla="*/ 1865100 h 4149908"/>
              <a:gd name="connsiteX39" fmla="*/ 2110842 w 4218987"/>
              <a:gd name="connsiteY39" fmla="*/ 1932954 h 4149908"/>
              <a:gd name="connsiteX40" fmla="*/ 2055263 w 4218987"/>
              <a:gd name="connsiteY40" fmla="*/ 1881983 h 4149908"/>
              <a:gd name="connsiteX41" fmla="*/ 1934983 w 4218987"/>
              <a:gd name="connsiteY41" fmla="*/ 2013136 h 4149908"/>
              <a:gd name="connsiteX42" fmla="*/ 1094802 w 4218987"/>
              <a:gd name="connsiteY42" fmla="*/ 2355648 h 4149908"/>
              <a:gd name="connsiteX43" fmla="*/ 2274949 w 4218987"/>
              <a:gd name="connsiteY43" fmla="*/ 1077873 h 4149908"/>
              <a:gd name="connsiteX44" fmla="*/ 3845776 w 4218987"/>
              <a:gd name="connsiteY44" fmla="*/ 1366811 h 4149908"/>
              <a:gd name="connsiteX45" fmla="*/ 3464840 w 4218987"/>
              <a:gd name="connsiteY45" fmla="*/ 3291124 h 4149908"/>
              <a:gd name="connsiteX46" fmla="*/ 1459992 w 4218987"/>
              <a:gd name="connsiteY46" fmla="*/ 3818549 h 4149908"/>
              <a:gd name="connsiteX47" fmla="*/ 1457332 w 4218987"/>
              <a:gd name="connsiteY47" fmla="*/ 3814552 h 4149908"/>
              <a:gd name="connsiteX48" fmla="*/ 1094802 w 4218987"/>
              <a:gd name="connsiteY48" fmla="*/ 2355648 h 4149908"/>
              <a:gd name="connsiteX49" fmla="*/ 859948 w 4218987"/>
              <a:gd name="connsiteY49" fmla="*/ 2089851 h 4149908"/>
              <a:gd name="connsiteX50" fmla="*/ 1963134 w 4218987"/>
              <a:gd name="connsiteY50" fmla="*/ 886942 h 4149908"/>
              <a:gd name="connsiteX51" fmla="*/ 2030962 w 4218987"/>
              <a:gd name="connsiteY51" fmla="*/ 884009 h 4149908"/>
              <a:gd name="connsiteX52" fmla="*/ 2172480 w 4218987"/>
              <a:gd name="connsiteY52" fmla="*/ 1013794 h 4149908"/>
              <a:gd name="connsiteX53" fmla="*/ 2175413 w 4218987"/>
              <a:gd name="connsiteY53" fmla="*/ 1081622 h 4149908"/>
              <a:gd name="connsiteX54" fmla="*/ 1072226 w 4218987"/>
              <a:gd name="connsiteY54" fmla="*/ 2284531 h 4149908"/>
              <a:gd name="connsiteX55" fmla="*/ 1004399 w 4218987"/>
              <a:gd name="connsiteY55" fmla="*/ 2287464 h 4149908"/>
              <a:gd name="connsiteX56" fmla="*/ 862881 w 4218987"/>
              <a:gd name="connsiteY56" fmla="*/ 2157678 h 4149908"/>
              <a:gd name="connsiteX57" fmla="*/ 859948 w 4218987"/>
              <a:gd name="connsiteY57" fmla="*/ 2089851 h 4149908"/>
              <a:gd name="connsiteX58" fmla="*/ 617213 w 4218987"/>
              <a:gd name="connsiteY58" fmla="*/ 646571 h 4149908"/>
              <a:gd name="connsiteX59" fmla="*/ 1193554 w 4218987"/>
              <a:gd name="connsiteY59" fmla="*/ 534417 h 4149908"/>
              <a:gd name="connsiteX60" fmla="*/ 1422930 w 4218987"/>
              <a:gd name="connsiteY60" fmla="*/ 2776 h 4149908"/>
              <a:gd name="connsiteX61" fmla="*/ 1885804 w 4218987"/>
              <a:gd name="connsiteY61" fmla="*/ 836542 h 4149908"/>
              <a:gd name="connsiteX62" fmla="*/ 846522 w 4218987"/>
              <a:gd name="connsiteY62" fmla="*/ 1997955 h 4149908"/>
              <a:gd name="connsiteX63" fmla="*/ 127757 w 4218987"/>
              <a:gd name="connsiteY63" fmla="*/ 2026926 h 4149908"/>
              <a:gd name="connsiteX64" fmla="*/ 448206 w 4218987"/>
              <a:gd name="connsiteY64" fmla="*/ 1396270 h 4149908"/>
              <a:gd name="connsiteX65" fmla="*/ 617213 w 4218987"/>
              <a:gd name="connsiteY65" fmla="*/ 646571 h 4149908"/>
              <a:gd name="connsiteX0" fmla="*/ 2726972 w 4218987"/>
              <a:gd name="connsiteY0" fmla="*/ 2558980 h 4210882"/>
              <a:gd name="connsiteX1" fmla="*/ 2785542 w 4218987"/>
              <a:gd name="connsiteY1" fmla="*/ 2520101 h 4210882"/>
              <a:gd name="connsiteX2" fmla="*/ 2903529 w 4218987"/>
              <a:gd name="connsiteY2" fmla="*/ 2554254 h 4210882"/>
              <a:gd name="connsiteX3" fmla="*/ 2958558 w 4218987"/>
              <a:gd name="connsiteY3" fmla="*/ 2741581 h 4210882"/>
              <a:gd name="connsiteX4" fmla="*/ 2951347 w 4218987"/>
              <a:gd name="connsiteY4" fmla="*/ 2764754 h 4210882"/>
              <a:gd name="connsiteX5" fmla="*/ 2726972 w 4218987"/>
              <a:gd name="connsiteY5" fmla="*/ 2558980 h 4210882"/>
              <a:gd name="connsiteX6" fmla="*/ 2187259 w 4218987"/>
              <a:gd name="connsiteY6" fmla="*/ 2305472 h 4210882"/>
              <a:gd name="connsiteX7" fmla="*/ 2388933 w 4218987"/>
              <a:gd name="connsiteY7" fmla="*/ 2490428 h 4210882"/>
              <a:gd name="connsiteX8" fmla="*/ 2386834 w 4218987"/>
              <a:gd name="connsiteY8" fmla="*/ 2490959 h 4210882"/>
              <a:gd name="connsiteX9" fmla="*/ 2230026 w 4218987"/>
              <a:gd name="connsiteY9" fmla="*/ 2445943 h 4210882"/>
              <a:gd name="connsiteX10" fmla="*/ 2228909 w 4218987"/>
              <a:gd name="connsiteY10" fmla="*/ 2447268 h 4210882"/>
              <a:gd name="connsiteX11" fmla="*/ 2187259 w 4218987"/>
              <a:gd name="connsiteY11" fmla="*/ 2305472 h 4210882"/>
              <a:gd name="connsiteX12" fmla="*/ 1934983 w 4218987"/>
              <a:gd name="connsiteY12" fmla="*/ 2074110 h 4210882"/>
              <a:gd name="connsiteX13" fmla="*/ 1993087 w 4218987"/>
              <a:gd name="connsiteY13" fmla="*/ 2127397 h 4210882"/>
              <a:gd name="connsiteX14" fmla="*/ 1941766 w 4218987"/>
              <a:gd name="connsiteY14" fmla="*/ 2234362 h 4210882"/>
              <a:gd name="connsiteX15" fmla="*/ 2068585 w 4218987"/>
              <a:gd name="connsiteY15" fmla="*/ 2637242 h 4210882"/>
              <a:gd name="connsiteX16" fmla="*/ 2416619 w 4218987"/>
              <a:gd name="connsiteY16" fmla="*/ 2739520 h 4210882"/>
              <a:gd name="connsiteX17" fmla="*/ 2589184 w 4218987"/>
              <a:gd name="connsiteY17" fmla="*/ 2674077 h 4210882"/>
              <a:gd name="connsiteX18" fmla="*/ 2819784 w 4218987"/>
              <a:gd name="connsiteY18" fmla="*/ 2885560 h 4210882"/>
              <a:gd name="connsiteX19" fmla="*/ 2627084 w 4218987"/>
              <a:gd name="connsiteY19" fmla="*/ 2834559 h 4210882"/>
              <a:gd name="connsiteX20" fmla="*/ 2434618 w 4218987"/>
              <a:gd name="connsiteY20" fmla="*/ 3025455 h 4210882"/>
              <a:gd name="connsiteX21" fmla="*/ 2893365 w 4218987"/>
              <a:gd name="connsiteY21" fmla="*/ 3146515 h 4210882"/>
              <a:gd name="connsiteX22" fmla="*/ 3032143 w 4218987"/>
              <a:gd name="connsiteY22" fmla="*/ 3080314 h 4210882"/>
              <a:gd name="connsiteX23" fmla="*/ 3090634 w 4218987"/>
              <a:gd name="connsiteY23" fmla="*/ 3133956 h 4210882"/>
              <a:gd name="connsiteX24" fmla="*/ 3210914 w 4218987"/>
              <a:gd name="connsiteY24" fmla="*/ 3002803 h 4210882"/>
              <a:gd name="connsiteX25" fmla="*/ 3156792 w 4218987"/>
              <a:gd name="connsiteY25" fmla="*/ 2953167 h 4210882"/>
              <a:gd name="connsiteX26" fmla="*/ 3222229 w 4218987"/>
              <a:gd name="connsiteY26" fmla="*/ 2804529 h 4210882"/>
              <a:gd name="connsiteX27" fmla="*/ 3089478 w 4218987"/>
              <a:gd name="connsiteY27" fmla="*/ 2357330 h 4210882"/>
              <a:gd name="connsiteX28" fmla="*/ 3090209 w 4218987"/>
              <a:gd name="connsiteY28" fmla="*/ 2356474 h 4210882"/>
              <a:gd name="connsiteX29" fmla="*/ 3085067 w 4218987"/>
              <a:gd name="connsiteY29" fmla="*/ 2352700 h 4210882"/>
              <a:gd name="connsiteX30" fmla="*/ 3083320 w 4218987"/>
              <a:gd name="connsiteY30" fmla="*/ 2350867 h 4210882"/>
              <a:gd name="connsiteX31" fmla="*/ 3083018 w 4218987"/>
              <a:gd name="connsiteY31" fmla="*/ 2351196 h 4210882"/>
              <a:gd name="connsiteX32" fmla="*/ 2744891 w 4218987"/>
              <a:gd name="connsiteY32" fmla="*/ 2264375 h 4210882"/>
              <a:gd name="connsiteX33" fmla="*/ 2538260 w 4218987"/>
              <a:gd name="connsiteY33" fmla="*/ 2385913 h 4210882"/>
              <a:gd name="connsiteX34" fmla="*/ 2299616 w 4218987"/>
              <a:gd name="connsiteY34" fmla="*/ 2167052 h 4210882"/>
              <a:gd name="connsiteX35" fmla="*/ 2313553 w 4218987"/>
              <a:gd name="connsiteY35" fmla="*/ 2161038 h 4210882"/>
              <a:gd name="connsiteX36" fmla="*/ 2487357 w 4218987"/>
              <a:gd name="connsiteY36" fmla="*/ 2206904 h 4210882"/>
              <a:gd name="connsiteX37" fmla="*/ 2660620 w 4218987"/>
              <a:gd name="connsiteY37" fmla="*/ 2035055 h 4210882"/>
              <a:gd name="connsiteX38" fmla="*/ 2247647 w 4218987"/>
              <a:gd name="connsiteY38" fmla="*/ 1926074 h 4210882"/>
              <a:gd name="connsiteX39" fmla="*/ 2110842 w 4218987"/>
              <a:gd name="connsiteY39" fmla="*/ 1993928 h 4210882"/>
              <a:gd name="connsiteX40" fmla="*/ 2055263 w 4218987"/>
              <a:gd name="connsiteY40" fmla="*/ 1942957 h 4210882"/>
              <a:gd name="connsiteX41" fmla="*/ 1934983 w 4218987"/>
              <a:gd name="connsiteY41" fmla="*/ 2074110 h 4210882"/>
              <a:gd name="connsiteX42" fmla="*/ 1094802 w 4218987"/>
              <a:gd name="connsiteY42" fmla="*/ 2416622 h 4210882"/>
              <a:gd name="connsiteX43" fmla="*/ 2274949 w 4218987"/>
              <a:gd name="connsiteY43" fmla="*/ 1138847 h 4210882"/>
              <a:gd name="connsiteX44" fmla="*/ 3845776 w 4218987"/>
              <a:gd name="connsiteY44" fmla="*/ 1427785 h 4210882"/>
              <a:gd name="connsiteX45" fmla="*/ 3464840 w 4218987"/>
              <a:gd name="connsiteY45" fmla="*/ 3352098 h 4210882"/>
              <a:gd name="connsiteX46" fmla="*/ 1459992 w 4218987"/>
              <a:gd name="connsiteY46" fmla="*/ 3879523 h 4210882"/>
              <a:gd name="connsiteX47" fmla="*/ 1457332 w 4218987"/>
              <a:gd name="connsiteY47" fmla="*/ 3875526 h 4210882"/>
              <a:gd name="connsiteX48" fmla="*/ 1094802 w 4218987"/>
              <a:gd name="connsiteY48" fmla="*/ 2416622 h 4210882"/>
              <a:gd name="connsiteX49" fmla="*/ 859948 w 4218987"/>
              <a:gd name="connsiteY49" fmla="*/ 2150825 h 4210882"/>
              <a:gd name="connsiteX50" fmla="*/ 1963134 w 4218987"/>
              <a:gd name="connsiteY50" fmla="*/ 947916 h 4210882"/>
              <a:gd name="connsiteX51" fmla="*/ 2030962 w 4218987"/>
              <a:gd name="connsiteY51" fmla="*/ 944983 h 4210882"/>
              <a:gd name="connsiteX52" fmla="*/ 2172480 w 4218987"/>
              <a:gd name="connsiteY52" fmla="*/ 1074768 h 4210882"/>
              <a:gd name="connsiteX53" fmla="*/ 2175413 w 4218987"/>
              <a:gd name="connsiteY53" fmla="*/ 1142596 h 4210882"/>
              <a:gd name="connsiteX54" fmla="*/ 1072226 w 4218987"/>
              <a:gd name="connsiteY54" fmla="*/ 2345505 h 4210882"/>
              <a:gd name="connsiteX55" fmla="*/ 1004399 w 4218987"/>
              <a:gd name="connsiteY55" fmla="*/ 2348438 h 4210882"/>
              <a:gd name="connsiteX56" fmla="*/ 862881 w 4218987"/>
              <a:gd name="connsiteY56" fmla="*/ 2218652 h 4210882"/>
              <a:gd name="connsiteX57" fmla="*/ 859948 w 4218987"/>
              <a:gd name="connsiteY57" fmla="*/ 2150825 h 4210882"/>
              <a:gd name="connsiteX58" fmla="*/ 617213 w 4218987"/>
              <a:gd name="connsiteY58" fmla="*/ 707545 h 4210882"/>
              <a:gd name="connsiteX59" fmla="*/ 1193554 w 4218987"/>
              <a:gd name="connsiteY59" fmla="*/ 595391 h 4210882"/>
              <a:gd name="connsiteX60" fmla="*/ 1591068 w 4218987"/>
              <a:gd name="connsiteY60" fmla="*/ 2547 h 4210882"/>
              <a:gd name="connsiteX61" fmla="*/ 1885804 w 4218987"/>
              <a:gd name="connsiteY61" fmla="*/ 897516 h 4210882"/>
              <a:gd name="connsiteX62" fmla="*/ 846522 w 4218987"/>
              <a:gd name="connsiteY62" fmla="*/ 2058929 h 4210882"/>
              <a:gd name="connsiteX63" fmla="*/ 127757 w 4218987"/>
              <a:gd name="connsiteY63" fmla="*/ 2087900 h 4210882"/>
              <a:gd name="connsiteX64" fmla="*/ 448206 w 4218987"/>
              <a:gd name="connsiteY64" fmla="*/ 1457244 h 4210882"/>
              <a:gd name="connsiteX65" fmla="*/ 617213 w 4218987"/>
              <a:gd name="connsiteY65" fmla="*/ 707545 h 4210882"/>
              <a:gd name="connsiteX0" fmla="*/ 2726972 w 4218987"/>
              <a:gd name="connsiteY0" fmla="*/ 2566931 h 4218833"/>
              <a:gd name="connsiteX1" fmla="*/ 2785542 w 4218987"/>
              <a:gd name="connsiteY1" fmla="*/ 2528052 h 4218833"/>
              <a:gd name="connsiteX2" fmla="*/ 2903529 w 4218987"/>
              <a:gd name="connsiteY2" fmla="*/ 2562205 h 4218833"/>
              <a:gd name="connsiteX3" fmla="*/ 2958558 w 4218987"/>
              <a:gd name="connsiteY3" fmla="*/ 2749532 h 4218833"/>
              <a:gd name="connsiteX4" fmla="*/ 2951347 w 4218987"/>
              <a:gd name="connsiteY4" fmla="*/ 2772705 h 4218833"/>
              <a:gd name="connsiteX5" fmla="*/ 2726972 w 4218987"/>
              <a:gd name="connsiteY5" fmla="*/ 2566931 h 4218833"/>
              <a:gd name="connsiteX6" fmla="*/ 2187259 w 4218987"/>
              <a:gd name="connsiteY6" fmla="*/ 2313423 h 4218833"/>
              <a:gd name="connsiteX7" fmla="*/ 2388933 w 4218987"/>
              <a:gd name="connsiteY7" fmla="*/ 2498379 h 4218833"/>
              <a:gd name="connsiteX8" fmla="*/ 2386834 w 4218987"/>
              <a:gd name="connsiteY8" fmla="*/ 2498910 h 4218833"/>
              <a:gd name="connsiteX9" fmla="*/ 2230026 w 4218987"/>
              <a:gd name="connsiteY9" fmla="*/ 2453894 h 4218833"/>
              <a:gd name="connsiteX10" fmla="*/ 2228909 w 4218987"/>
              <a:gd name="connsiteY10" fmla="*/ 2455219 h 4218833"/>
              <a:gd name="connsiteX11" fmla="*/ 2187259 w 4218987"/>
              <a:gd name="connsiteY11" fmla="*/ 2313423 h 4218833"/>
              <a:gd name="connsiteX12" fmla="*/ 1934983 w 4218987"/>
              <a:gd name="connsiteY12" fmla="*/ 2082061 h 4218833"/>
              <a:gd name="connsiteX13" fmla="*/ 1993087 w 4218987"/>
              <a:gd name="connsiteY13" fmla="*/ 2135348 h 4218833"/>
              <a:gd name="connsiteX14" fmla="*/ 1941766 w 4218987"/>
              <a:gd name="connsiteY14" fmla="*/ 2242313 h 4218833"/>
              <a:gd name="connsiteX15" fmla="*/ 2068585 w 4218987"/>
              <a:gd name="connsiteY15" fmla="*/ 2645193 h 4218833"/>
              <a:gd name="connsiteX16" fmla="*/ 2416619 w 4218987"/>
              <a:gd name="connsiteY16" fmla="*/ 2747471 h 4218833"/>
              <a:gd name="connsiteX17" fmla="*/ 2589184 w 4218987"/>
              <a:gd name="connsiteY17" fmla="*/ 2682028 h 4218833"/>
              <a:gd name="connsiteX18" fmla="*/ 2819784 w 4218987"/>
              <a:gd name="connsiteY18" fmla="*/ 2893511 h 4218833"/>
              <a:gd name="connsiteX19" fmla="*/ 2627084 w 4218987"/>
              <a:gd name="connsiteY19" fmla="*/ 2842510 h 4218833"/>
              <a:gd name="connsiteX20" fmla="*/ 2434618 w 4218987"/>
              <a:gd name="connsiteY20" fmla="*/ 3033406 h 4218833"/>
              <a:gd name="connsiteX21" fmla="*/ 2893365 w 4218987"/>
              <a:gd name="connsiteY21" fmla="*/ 3154466 h 4218833"/>
              <a:gd name="connsiteX22" fmla="*/ 3032143 w 4218987"/>
              <a:gd name="connsiteY22" fmla="*/ 3088265 h 4218833"/>
              <a:gd name="connsiteX23" fmla="*/ 3090634 w 4218987"/>
              <a:gd name="connsiteY23" fmla="*/ 3141907 h 4218833"/>
              <a:gd name="connsiteX24" fmla="*/ 3210914 w 4218987"/>
              <a:gd name="connsiteY24" fmla="*/ 3010754 h 4218833"/>
              <a:gd name="connsiteX25" fmla="*/ 3156792 w 4218987"/>
              <a:gd name="connsiteY25" fmla="*/ 2961118 h 4218833"/>
              <a:gd name="connsiteX26" fmla="*/ 3222229 w 4218987"/>
              <a:gd name="connsiteY26" fmla="*/ 2812480 h 4218833"/>
              <a:gd name="connsiteX27" fmla="*/ 3089478 w 4218987"/>
              <a:gd name="connsiteY27" fmla="*/ 2365281 h 4218833"/>
              <a:gd name="connsiteX28" fmla="*/ 3090209 w 4218987"/>
              <a:gd name="connsiteY28" fmla="*/ 2364425 h 4218833"/>
              <a:gd name="connsiteX29" fmla="*/ 3085067 w 4218987"/>
              <a:gd name="connsiteY29" fmla="*/ 2360651 h 4218833"/>
              <a:gd name="connsiteX30" fmla="*/ 3083320 w 4218987"/>
              <a:gd name="connsiteY30" fmla="*/ 2358818 h 4218833"/>
              <a:gd name="connsiteX31" fmla="*/ 3083018 w 4218987"/>
              <a:gd name="connsiteY31" fmla="*/ 2359147 h 4218833"/>
              <a:gd name="connsiteX32" fmla="*/ 2744891 w 4218987"/>
              <a:gd name="connsiteY32" fmla="*/ 2272326 h 4218833"/>
              <a:gd name="connsiteX33" fmla="*/ 2538260 w 4218987"/>
              <a:gd name="connsiteY33" fmla="*/ 2393864 h 4218833"/>
              <a:gd name="connsiteX34" fmla="*/ 2299616 w 4218987"/>
              <a:gd name="connsiteY34" fmla="*/ 2175003 h 4218833"/>
              <a:gd name="connsiteX35" fmla="*/ 2313553 w 4218987"/>
              <a:gd name="connsiteY35" fmla="*/ 2168989 h 4218833"/>
              <a:gd name="connsiteX36" fmla="*/ 2487357 w 4218987"/>
              <a:gd name="connsiteY36" fmla="*/ 2214855 h 4218833"/>
              <a:gd name="connsiteX37" fmla="*/ 2660620 w 4218987"/>
              <a:gd name="connsiteY37" fmla="*/ 2043006 h 4218833"/>
              <a:gd name="connsiteX38" fmla="*/ 2247647 w 4218987"/>
              <a:gd name="connsiteY38" fmla="*/ 1934025 h 4218833"/>
              <a:gd name="connsiteX39" fmla="*/ 2110842 w 4218987"/>
              <a:gd name="connsiteY39" fmla="*/ 2001879 h 4218833"/>
              <a:gd name="connsiteX40" fmla="*/ 2055263 w 4218987"/>
              <a:gd name="connsiteY40" fmla="*/ 1950908 h 4218833"/>
              <a:gd name="connsiteX41" fmla="*/ 1934983 w 4218987"/>
              <a:gd name="connsiteY41" fmla="*/ 2082061 h 4218833"/>
              <a:gd name="connsiteX42" fmla="*/ 1094802 w 4218987"/>
              <a:gd name="connsiteY42" fmla="*/ 2424573 h 4218833"/>
              <a:gd name="connsiteX43" fmla="*/ 2274949 w 4218987"/>
              <a:gd name="connsiteY43" fmla="*/ 1146798 h 4218833"/>
              <a:gd name="connsiteX44" fmla="*/ 3845776 w 4218987"/>
              <a:gd name="connsiteY44" fmla="*/ 1435736 h 4218833"/>
              <a:gd name="connsiteX45" fmla="*/ 3464840 w 4218987"/>
              <a:gd name="connsiteY45" fmla="*/ 3360049 h 4218833"/>
              <a:gd name="connsiteX46" fmla="*/ 1459992 w 4218987"/>
              <a:gd name="connsiteY46" fmla="*/ 3887474 h 4218833"/>
              <a:gd name="connsiteX47" fmla="*/ 1457332 w 4218987"/>
              <a:gd name="connsiteY47" fmla="*/ 3883477 h 4218833"/>
              <a:gd name="connsiteX48" fmla="*/ 1094802 w 4218987"/>
              <a:gd name="connsiteY48" fmla="*/ 2424573 h 4218833"/>
              <a:gd name="connsiteX49" fmla="*/ 859948 w 4218987"/>
              <a:gd name="connsiteY49" fmla="*/ 2158776 h 4218833"/>
              <a:gd name="connsiteX50" fmla="*/ 1963134 w 4218987"/>
              <a:gd name="connsiteY50" fmla="*/ 955867 h 4218833"/>
              <a:gd name="connsiteX51" fmla="*/ 2030962 w 4218987"/>
              <a:gd name="connsiteY51" fmla="*/ 952934 h 4218833"/>
              <a:gd name="connsiteX52" fmla="*/ 2172480 w 4218987"/>
              <a:gd name="connsiteY52" fmla="*/ 1082719 h 4218833"/>
              <a:gd name="connsiteX53" fmla="*/ 2175413 w 4218987"/>
              <a:gd name="connsiteY53" fmla="*/ 1150547 h 4218833"/>
              <a:gd name="connsiteX54" fmla="*/ 1072226 w 4218987"/>
              <a:gd name="connsiteY54" fmla="*/ 2353456 h 4218833"/>
              <a:gd name="connsiteX55" fmla="*/ 1004399 w 4218987"/>
              <a:gd name="connsiteY55" fmla="*/ 2356389 h 4218833"/>
              <a:gd name="connsiteX56" fmla="*/ 862881 w 4218987"/>
              <a:gd name="connsiteY56" fmla="*/ 2226603 h 4218833"/>
              <a:gd name="connsiteX57" fmla="*/ 859948 w 4218987"/>
              <a:gd name="connsiteY57" fmla="*/ 2158776 h 4218833"/>
              <a:gd name="connsiteX58" fmla="*/ 617213 w 4218987"/>
              <a:gd name="connsiteY58" fmla="*/ 715496 h 4218833"/>
              <a:gd name="connsiteX59" fmla="*/ 1193554 w 4218987"/>
              <a:gd name="connsiteY59" fmla="*/ 603342 h 4218833"/>
              <a:gd name="connsiteX60" fmla="*/ 1591068 w 4218987"/>
              <a:gd name="connsiteY60" fmla="*/ 10498 h 4218833"/>
              <a:gd name="connsiteX61" fmla="*/ 1885804 w 4218987"/>
              <a:gd name="connsiteY61" fmla="*/ 905467 h 4218833"/>
              <a:gd name="connsiteX62" fmla="*/ 846522 w 4218987"/>
              <a:gd name="connsiteY62" fmla="*/ 2066880 h 4218833"/>
              <a:gd name="connsiteX63" fmla="*/ 127757 w 4218987"/>
              <a:gd name="connsiteY63" fmla="*/ 2095851 h 4218833"/>
              <a:gd name="connsiteX64" fmla="*/ 448206 w 4218987"/>
              <a:gd name="connsiteY64" fmla="*/ 1465195 h 4218833"/>
              <a:gd name="connsiteX65" fmla="*/ 617213 w 4218987"/>
              <a:gd name="connsiteY65" fmla="*/ 715496 h 4218833"/>
              <a:gd name="connsiteX0" fmla="*/ 2726972 w 4218987"/>
              <a:gd name="connsiteY0" fmla="*/ 2560838 h 4212740"/>
              <a:gd name="connsiteX1" fmla="*/ 2785542 w 4218987"/>
              <a:gd name="connsiteY1" fmla="*/ 2521959 h 4212740"/>
              <a:gd name="connsiteX2" fmla="*/ 2903529 w 4218987"/>
              <a:gd name="connsiteY2" fmla="*/ 2556112 h 4212740"/>
              <a:gd name="connsiteX3" fmla="*/ 2958558 w 4218987"/>
              <a:gd name="connsiteY3" fmla="*/ 2743439 h 4212740"/>
              <a:gd name="connsiteX4" fmla="*/ 2951347 w 4218987"/>
              <a:gd name="connsiteY4" fmla="*/ 2766612 h 4212740"/>
              <a:gd name="connsiteX5" fmla="*/ 2726972 w 4218987"/>
              <a:gd name="connsiteY5" fmla="*/ 2560838 h 4212740"/>
              <a:gd name="connsiteX6" fmla="*/ 2187259 w 4218987"/>
              <a:gd name="connsiteY6" fmla="*/ 2307330 h 4212740"/>
              <a:gd name="connsiteX7" fmla="*/ 2388933 w 4218987"/>
              <a:gd name="connsiteY7" fmla="*/ 2492286 h 4212740"/>
              <a:gd name="connsiteX8" fmla="*/ 2386834 w 4218987"/>
              <a:gd name="connsiteY8" fmla="*/ 2492817 h 4212740"/>
              <a:gd name="connsiteX9" fmla="*/ 2230026 w 4218987"/>
              <a:gd name="connsiteY9" fmla="*/ 2447801 h 4212740"/>
              <a:gd name="connsiteX10" fmla="*/ 2228909 w 4218987"/>
              <a:gd name="connsiteY10" fmla="*/ 2449126 h 4212740"/>
              <a:gd name="connsiteX11" fmla="*/ 2187259 w 4218987"/>
              <a:gd name="connsiteY11" fmla="*/ 2307330 h 4212740"/>
              <a:gd name="connsiteX12" fmla="*/ 1934983 w 4218987"/>
              <a:gd name="connsiteY12" fmla="*/ 2075968 h 4212740"/>
              <a:gd name="connsiteX13" fmla="*/ 1993087 w 4218987"/>
              <a:gd name="connsiteY13" fmla="*/ 2129255 h 4212740"/>
              <a:gd name="connsiteX14" fmla="*/ 1941766 w 4218987"/>
              <a:gd name="connsiteY14" fmla="*/ 2236220 h 4212740"/>
              <a:gd name="connsiteX15" fmla="*/ 2068585 w 4218987"/>
              <a:gd name="connsiteY15" fmla="*/ 2639100 h 4212740"/>
              <a:gd name="connsiteX16" fmla="*/ 2416619 w 4218987"/>
              <a:gd name="connsiteY16" fmla="*/ 2741378 h 4212740"/>
              <a:gd name="connsiteX17" fmla="*/ 2589184 w 4218987"/>
              <a:gd name="connsiteY17" fmla="*/ 2675935 h 4212740"/>
              <a:gd name="connsiteX18" fmla="*/ 2819784 w 4218987"/>
              <a:gd name="connsiteY18" fmla="*/ 2887418 h 4212740"/>
              <a:gd name="connsiteX19" fmla="*/ 2627084 w 4218987"/>
              <a:gd name="connsiteY19" fmla="*/ 2836417 h 4212740"/>
              <a:gd name="connsiteX20" fmla="*/ 2434618 w 4218987"/>
              <a:gd name="connsiteY20" fmla="*/ 3027313 h 4212740"/>
              <a:gd name="connsiteX21" fmla="*/ 2893365 w 4218987"/>
              <a:gd name="connsiteY21" fmla="*/ 3148373 h 4212740"/>
              <a:gd name="connsiteX22" fmla="*/ 3032143 w 4218987"/>
              <a:gd name="connsiteY22" fmla="*/ 3082172 h 4212740"/>
              <a:gd name="connsiteX23" fmla="*/ 3090634 w 4218987"/>
              <a:gd name="connsiteY23" fmla="*/ 3135814 h 4212740"/>
              <a:gd name="connsiteX24" fmla="*/ 3210914 w 4218987"/>
              <a:gd name="connsiteY24" fmla="*/ 3004661 h 4212740"/>
              <a:gd name="connsiteX25" fmla="*/ 3156792 w 4218987"/>
              <a:gd name="connsiteY25" fmla="*/ 2955025 h 4212740"/>
              <a:gd name="connsiteX26" fmla="*/ 3222229 w 4218987"/>
              <a:gd name="connsiteY26" fmla="*/ 2806387 h 4212740"/>
              <a:gd name="connsiteX27" fmla="*/ 3089478 w 4218987"/>
              <a:gd name="connsiteY27" fmla="*/ 2359188 h 4212740"/>
              <a:gd name="connsiteX28" fmla="*/ 3090209 w 4218987"/>
              <a:gd name="connsiteY28" fmla="*/ 2358332 h 4212740"/>
              <a:gd name="connsiteX29" fmla="*/ 3085067 w 4218987"/>
              <a:gd name="connsiteY29" fmla="*/ 2354558 h 4212740"/>
              <a:gd name="connsiteX30" fmla="*/ 3083320 w 4218987"/>
              <a:gd name="connsiteY30" fmla="*/ 2352725 h 4212740"/>
              <a:gd name="connsiteX31" fmla="*/ 3083018 w 4218987"/>
              <a:gd name="connsiteY31" fmla="*/ 2353054 h 4212740"/>
              <a:gd name="connsiteX32" fmla="*/ 2744891 w 4218987"/>
              <a:gd name="connsiteY32" fmla="*/ 2266233 h 4212740"/>
              <a:gd name="connsiteX33" fmla="*/ 2538260 w 4218987"/>
              <a:gd name="connsiteY33" fmla="*/ 2387771 h 4212740"/>
              <a:gd name="connsiteX34" fmla="*/ 2299616 w 4218987"/>
              <a:gd name="connsiteY34" fmla="*/ 2168910 h 4212740"/>
              <a:gd name="connsiteX35" fmla="*/ 2313553 w 4218987"/>
              <a:gd name="connsiteY35" fmla="*/ 2162896 h 4212740"/>
              <a:gd name="connsiteX36" fmla="*/ 2487357 w 4218987"/>
              <a:gd name="connsiteY36" fmla="*/ 2208762 h 4212740"/>
              <a:gd name="connsiteX37" fmla="*/ 2660620 w 4218987"/>
              <a:gd name="connsiteY37" fmla="*/ 2036913 h 4212740"/>
              <a:gd name="connsiteX38" fmla="*/ 2247647 w 4218987"/>
              <a:gd name="connsiteY38" fmla="*/ 1927932 h 4212740"/>
              <a:gd name="connsiteX39" fmla="*/ 2110842 w 4218987"/>
              <a:gd name="connsiteY39" fmla="*/ 1995786 h 4212740"/>
              <a:gd name="connsiteX40" fmla="*/ 2055263 w 4218987"/>
              <a:gd name="connsiteY40" fmla="*/ 1944815 h 4212740"/>
              <a:gd name="connsiteX41" fmla="*/ 1934983 w 4218987"/>
              <a:gd name="connsiteY41" fmla="*/ 2075968 h 4212740"/>
              <a:gd name="connsiteX42" fmla="*/ 1094802 w 4218987"/>
              <a:gd name="connsiteY42" fmla="*/ 2418480 h 4212740"/>
              <a:gd name="connsiteX43" fmla="*/ 2274949 w 4218987"/>
              <a:gd name="connsiteY43" fmla="*/ 1140705 h 4212740"/>
              <a:gd name="connsiteX44" fmla="*/ 3845776 w 4218987"/>
              <a:gd name="connsiteY44" fmla="*/ 1429643 h 4212740"/>
              <a:gd name="connsiteX45" fmla="*/ 3464840 w 4218987"/>
              <a:gd name="connsiteY45" fmla="*/ 3353956 h 4212740"/>
              <a:gd name="connsiteX46" fmla="*/ 1459992 w 4218987"/>
              <a:gd name="connsiteY46" fmla="*/ 3881381 h 4212740"/>
              <a:gd name="connsiteX47" fmla="*/ 1457332 w 4218987"/>
              <a:gd name="connsiteY47" fmla="*/ 3877384 h 4212740"/>
              <a:gd name="connsiteX48" fmla="*/ 1094802 w 4218987"/>
              <a:gd name="connsiteY48" fmla="*/ 2418480 h 4212740"/>
              <a:gd name="connsiteX49" fmla="*/ 859948 w 4218987"/>
              <a:gd name="connsiteY49" fmla="*/ 2152683 h 4212740"/>
              <a:gd name="connsiteX50" fmla="*/ 1963134 w 4218987"/>
              <a:gd name="connsiteY50" fmla="*/ 949774 h 4212740"/>
              <a:gd name="connsiteX51" fmla="*/ 2030962 w 4218987"/>
              <a:gd name="connsiteY51" fmla="*/ 946841 h 4212740"/>
              <a:gd name="connsiteX52" fmla="*/ 2172480 w 4218987"/>
              <a:gd name="connsiteY52" fmla="*/ 1076626 h 4212740"/>
              <a:gd name="connsiteX53" fmla="*/ 2175413 w 4218987"/>
              <a:gd name="connsiteY53" fmla="*/ 1144454 h 4212740"/>
              <a:gd name="connsiteX54" fmla="*/ 1072226 w 4218987"/>
              <a:gd name="connsiteY54" fmla="*/ 2347363 h 4212740"/>
              <a:gd name="connsiteX55" fmla="*/ 1004399 w 4218987"/>
              <a:gd name="connsiteY55" fmla="*/ 2350296 h 4212740"/>
              <a:gd name="connsiteX56" fmla="*/ 862881 w 4218987"/>
              <a:gd name="connsiteY56" fmla="*/ 2220510 h 4212740"/>
              <a:gd name="connsiteX57" fmla="*/ 859948 w 4218987"/>
              <a:gd name="connsiteY57" fmla="*/ 2152683 h 4212740"/>
              <a:gd name="connsiteX58" fmla="*/ 617213 w 4218987"/>
              <a:gd name="connsiteY58" fmla="*/ 709403 h 4212740"/>
              <a:gd name="connsiteX59" fmla="*/ 1193554 w 4218987"/>
              <a:gd name="connsiteY59" fmla="*/ 597249 h 4212740"/>
              <a:gd name="connsiteX60" fmla="*/ 1591068 w 4218987"/>
              <a:gd name="connsiteY60" fmla="*/ 4405 h 4212740"/>
              <a:gd name="connsiteX61" fmla="*/ 1885804 w 4218987"/>
              <a:gd name="connsiteY61" fmla="*/ 899374 h 4212740"/>
              <a:gd name="connsiteX62" fmla="*/ 846522 w 4218987"/>
              <a:gd name="connsiteY62" fmla="*/ 2060787 h 4212740"/>
              <a:gd name="connsiteX63" fmla="*/ 127757 w 4218987"/>
              <a:gd name="connsiteY63" fmla="*/ 2089758 h 4212740"/>
              <a:gd name="connsiteX64" fmla="*/ 448206 w 4218987"/>
              <a:gd name="connsiteY64" fmla="*/ 1459102 h 4212740"/>
              <a:gd name="connsiteX65" fmla="*/ 617213 w 4218987"/>
              <a:gd name="connsiteY65" fmla="*/ 709403 h 4212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218987" h="4212740">
                <a:moveTo>
                  <a:pt x="2726972" y="2560838"/>
                </a:moveTo>
                <a:cubicBezTo>
                  <a:pt x="2742919" y="2545669"/>
                  <a:pt x="2761036" y="2532131"/>
                  <a:pt x="2785542" y="2521959"/>
                </a:cubicBezTo>
                <a:cubicBezTo>
                  <a:pt x="2842367" y="2511454"/>
                  <a:pt x="2866050" y="2521010"/>
                  <a:pt x="2903529" y="2556112"/>
                </a:cubicBezTo>
                <a:cubicBezTo>
                  <a:pt x="2953803" y="2604223"/>
                  <a:pt x="2974773" y="2675518"/>
                  <a:pt x="2958558" y="2743439"/>
                </a:cubicBezTo>
                <a:cubicBezTo>
                  <a:pt x="2956662" y="2751378"/>
                  <a:pt x="2954293" y="2759129"/>
                  <a:pt x="2951347" y="2766612"/>
                </a:cubicBezTo>
                <a:lnTo>
                  <a:pt x="2726972" y="2560838"/>
                </a:lnTo>
                <a:close/>
                <a:moveTo>
                  <a:pt x="2187259" y="2307330"/>
                </a:moveTo>
                <a:lnTo>
                  <a:pt x="2388933" y="2492286"/>
                </a:lnTo>
                <a:lnTo>
                  <a:pt x="2386834" y="2492817"/>
                </a:lnTo>
                <a:cubicBezTo>
                  <a:pt x="2324502" y="2508724"/>
                  <a:pt x="2271072" y="2488504"/>
                  <a:pt x="2230026" y="2447801"/>
                </a:cubicBezTo>
                <a:lnTo>
                  <a:pt x="2228909" y="2449126"/>
                </a:lnTo>
                <a:cubicBezTo>
                  <a:pt x="2193714" y="2410899"/>
                  <a:pt x="2178315" y="2358663"/>
                  <a:pt x="2187259" y="2307330"/>
                </a:cubicBezTo>
                <a:close/>
                <a:moveTo>
                  <a:pt x="1934983" y="2075968"/>
                </a:moveTo>
                <a:lnTo>
                  <a:pt x="1993087" y="2129255"/>
                </a:lnTo>
                <a:cubicBezTo>
                  <a:pt x="1974652" y="2162240"/>
                  <a:pt x="1950785" y="2198446"/>
                  <a:pt x="1941766" y="2236220"/>
                </a:cubicBezTo>
                <a:cubicBezTo>
                  <a:pt x="1904674" y="2387735"/>
                  <a:pt x="1931447" y="2512849"/>
                  <a:pt x="2068585" y="2639100"/>
                </a:cubicBezTo>
                <a:cubicBezTo>
                  <a:pt x="2164747" y="2720768"/>
                  <a:pt x="2290975" y="2757863"/>
                  <a:pt x="2416619" y="2741378"/>
                </a:cubicBezTo>
                <a:cubicBezTo>
                  <a:pt x="2479450" y="2733135"/>
                  <a:pt x="2537492" y="2710222"/>
                  <a:pt x="2589184" y="2675935"/>
                </a:cubicBezTo>
                <a:lnTo>
                  <a:pt x="2819784" y="2887418"/>
                </a:lnTo>
                <a:cubicBezTo>
                  <a:pt x="2751065" y="2906608"/>
                  <a:pt x="2677341" y="2887088"/>
                  <a:pt x="2627084" y="2836417"/>
                </a:cubicBezTo>
                <a:lnTo>
                  <a:pt x="2434618" y="3027313"/>
                </a:lnTo>
                <a:cubicBezTo>
                  <a:pt x="2554238" y="3147918"/>
                  <a:pt x="2729811" y="3194250"/>
                  <a:pt x="2893365" y="3148373"/>
                </a:cubicBezTo>
                <a:cubicBezTo>
                  <a:pt x="2943893" y="3134200"/>
                  <a:pt x="2990823" y="3111914"/>
                  <a:pt x="3032143" y="3082172"/>
                </a:cubicBezTo>
                <a:lnTo>
                  <a:pt x="3090634" y="3135814"/>
                </a:lnTo>
                <a:lnTo>
                  <a:pt x="3210914" y="3004661"/>
                </a:lnTo>
                <a:lnTo>
                  <a:pt x="3156792" y="2955025"/>
                </a:lnTo>
                <a:cubicBezTo>
                  <a:pt x="3187233" y="2910677"/>
                  <a:pt x="3209343" y="2860364"/>
                  <a:pt x="3222229" y="2806387"/>
                </a:cubicBezTo>
                <a:cubicBezTo>
                  <a:pt x="3260983" y="2644060"/>
                  <a:pt x="3210346" y="2473619"/>
                  <a:pt x="3089478" y="2359188"/>
                </a:cubicBezTo>
                <a:lnTo>
                  <a:pt x="3090209" y="2358332"/>
                </a:lnTo>
                <a:cubicBezTo>
                  <a:pt x="3088590" y="2356959"/>
                  <a:pt x="3086958" y="2355602"/>
                  <a:pt x="3085067" y="2354558"/>
                </a:cubicBezTo>
                <a:lnTo>
                  <a:pt x="3083320" y="2352725"/>
                </a:lnTo>
                <a:lnTo>
                  <a:pt x="3083018" y="2353054"/>
                </a:lnTo>
                <a:cubicBezTo>
                  <a:pt x="2988175" y="2276339"/>
                  <a:pt x="2860427" y="2234599"/>
                  <a:pt x="2744891" y="2266233"/>
                </a:cubicBezTo>
                <a:cubicBezTo>
                  <a:pt x="2669329" y="2286922"/>
                  <a:pt x="2604815" y="2324138"/>
                  <a:pt x="2538260" y="2387771"/>
                </a:cubicBezTo>
                <a:lnTo>
                  <a:pt x="2299616" y="2168910"/>
                </a:lnTo>
                <a:lnTo>
                  <a:pt x="2313553" y="2162896"/>
                </a:lnTo>
                <a:cubicBezTo>
                  <a:pt x="2375518" y="2145515"/>
                  <a:pt x="2442037" y="2163069"/>
                  <a:pt x="2487357" y="2208762"/>
                </a:cubicBezTo>
                <a:lnTo>
                  <a:pt x="2660620" y="2036913"/>
                </a:lnTo>
                <a:cubicBezTo>
                  <a:pt x="2552935" y="1928342"/>
                  <a:pt x="2394881" y="1886633"/>
                  <a:pt x="2247647" y="1927932"/>
                </a:cubicBezTo>
                <a:cubicBezTo>
                  <a:pt x="2197362" y="1942037"/>
                  <a:pt x="2151035" y="1965068"/>
                  <a:pt x="2110842" y="1995786"/>
                </a:cubicBezTo>
                <a:lnTo>
                  <a:pt x="2055263" y="1944815"/>
                </a:lnTo>
                <a:lnTo>
                  <a:pt x="1934983" y="2075968"/>
                </a:lnTo>
                <a:close/>
                <a:moveTo>
                  <a:pt x="1094802" y="2418480"/>
                </a:moveTo>
                <a:lnTo>
                  <a:pt x="2274949" y="1140705"/>
                </a:lnTo>
                <a:cubicBezTo>
                  <a:pt x="3066920" y="1107715"/>
                  <a:pt x="3506098" y="1181630"/>
                  <a:pt x="3845776" y="1429643"/>
                </a:cubicBezTo>
                <a:cubicBezTo>
                  <a:pt x="4361123" y="1802856"/>
                  <a:pt x="4436743" y="2218686"/>
                  <a:pt x="3464840" y="3353956"/>
                </a:cubicBezTo>
                <a:cubicBezTo>
                  <a:pt x="2372477" y="4481621"/>
                  <a:pt x="1885659" y="4318774"/>
                  <a:pt x="1459992" y="3881381"/>
                </a:cubicBezTo>
                <a:lnTo>
                  <a:pt x="1457332" y="3877384"/>
                </a:lnTo>
                <a:cubicBezTo>
                  <a:pt x="1174687" y="3560083"/>
                  <a:pt x="1093021" y="3193236"/>
                  <a:pt x="1094802" y="2418480"/>
                </a:cubicBezTo>
                <a:close/>
                <a:moveTo>
                  <a:pt x="859948" y="2152683"/>
                </a:moveTo>
                <a:lnTo>
                  <a:pt x="1963134" y="949774"/>
                </a:lnTo>
                <a:cubicBezTo>
                  <a:pt x="1981055" y="930234"/>
                  <a:pt x="2011422" y="928920"/>
                  <a:pt x="2030962" y="946841"/>
                </a:cubicBezTo>
                <a:lnTo>
                  <a:pt x="2172480" y="1076626"/>
                </a:lnTo>
                <a:cubicBezTo>
                  <a:pt x="2192020" y="1094546"/>
                  <a:pt x="2193333" y="1124914"/>
                  <a:pt x="2175413" y="1144454"/>
                </a:cubicBezTo>
                <a:lnTo>
                  <a:pt x="1072226" y="2347363"/>
                </a:lnTo>
                <a:cubicBezTo>
                  <a:pt x="1054306" y="2366903"/>
                  <a:pt x="1023939" y="2368216"/>
                  <a:pt x="1004399" y="2350296"/>
                </a:cubicBezTo>
                <a:lnTo>
                  <a:pt x="862881" y="2220510"/>
                </a:lnTo>
                <a:cubicBezTo>
                  <a:pt x="843341" y="2202590"/>
                  <a:pt x="842028" y="2172223"/>
                  <a:pt x="859948" y="2152683"/>
                </a:cubicBezTo>
                <a:close/>
                <a:moveTo>
                  <a:pt x="617213" y="709403"/>
                </a:moveTo>
                <a:cubicBezTo>
                  <a:pt x="867493" y="482409"/>
                  <a:pt x="905041" y="540987"/>
                  <a:pt x="1193554" y="597249"/>
                </a:cubicBezTo>
                <a:cubicBezTo>
                  <a:pt x="1611640" y="667547"/>
                  <a:pt x="1434098" y="64942"/>
                  <a:pt x="1591068" y="4405"/>
                </a:cubicBezTo>
                <a:cubicBezTo>
                  <a:pt x="1728507" y="-48600"/>
                  <a:pt x="2045888" y="384303"/>
                  <a:pt x="1885804" y="899374"/>
                </a:cubicBezTo>
                <a:cubicBezTo>
                  <a:pt x="1524682" y="1293140"/>
                  <a:pt x="1207644" y="1667021"/>
                  <a:pt x="846522" y="2060787"/>
                </a:cubicBezTo>
                <a:cubicBezTo>
                  <a:pt x="455578" y="2242802"/>
                  <a:pt x="293609" y="2203716"/>
                  <a:pt x="127757" y="2089758"/>
                </a:cubicBezTo>
                <a:cubicBezTo>
                  <a:pt x="-38095" y="1975800"/>
                  <a:pt x="-136790" y="1614018"/>
                  <a:pt x="448206" y="1459102"/>
                </a:cubicBezTo>
                <a:cubicBezTo>
                  <a:pt x="669775" y="1417745"/>
                  <a:pt x="251827" y="1252233"/>
                  <a:pt x="617213" y="70940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89" name="Graphic 1">
            <a:extLst>
              <a:ext uri="{FF2B5EF4-FFF2-40B4-BE49-F238E27FC236}">
                <a16:creationId xmlns:a16="http://schemas.microsoft.com/office/drawing/2014/main" id="{2DC18A22-0460-4816-9DDF-FEFB21CAB29C}"/>
              </a:ext>
            </a:extLst>
          </p:cNvPr>
          <p:cNvGrpSpPr/>
          <p:nvPr/>
        </p:nvGrpSpPr>
        <p:grpSpPr>
          <a:xfrm>
            <a:off x="10169999" y="1410166"/>
            <a:ext cx="1416188" cy="725590"/>
            <a:chOff x="130630" y="113212"/>
            <a:chExt cx="2604286" cy="1334316"/>
          </a:xfrm>
          <a:solidFill>
            <a:schemeClr val="accent5"/>
          </a:solidFill>
        </p:grpSpPr>
        <p:sp>
          <p:nvSpPr>
            <p:cNvPr id="90" name="Freeform: Shape 36">
              <a:extLst>
                <a:ext uri="{FF2B5EF4-FFF2-40B4-BE49-F238E27FC236}">
                  <a16:creationId xmlns:a16="http://schemas.microsoft.com/office/drawing/2014/main" id="{09E76D10-6E46-4D8B-AAED-DDFD03FC0B69}"/>
                </a:ext>
              </a:extLst>
            </p:cNvPr>
            <p:cNvSpPr/>
            <p:nvPr/>
          </p:nvSpPr>
          <p:spPr>
            <a:xfrm>
              <a:off x="617248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37">
              <a:extLst>
                <a:ext uri="{FF2B5EF4-FFF2-40B4-BE49-F238E27FC236}">
                  <a16:creationId xmlns:a16="http://schemas.microsoft.com/office/drawing/2014/main" id="{35A9DF4B-DE88-45B7-A840-647FFD87E830}"/>
                </a:ext>
              </a:extLst>
            </p:cNvPr>
            <p:cNvSpPr/>
            <p:nvPr/>
          </p:nvSpPr>
          <p:spPr>
            <a:xfrm>
              <a:off x="678207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38">
              <a:extLst>
                <a:ext uri="{FF2B5EF4-FFF2-40B4-BE49-F238E27FC236}">
                  <a16:creationId xmlns:a16="http://schemas.microsoft.com/office/drawing/2014/main" id="{99951AD9-5AA6-4F00-A44F-D6B5AA51F7AB}"/>
                </a:ext>
              </a:extLst>
            </p:cNvPr>
            <p:cNvSpPr/>
            <p:nvPr/>
          </p:nvSpPr>
          <p:spPr>
            <a:xfrm>
              <a:off x="678207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39">
              <a:extLst>
                <a:ext uri="{FF2B5EF4-FFF2-40B4-BE49-F238E27FC236}">
                  <a16:creationId xmlns:a16="http://schemas.microsoft.com/office/drawing/2014/main" id="{4FE949FF-CF8B-4DE3-82D6-398058171EA3}"/>
                </a:ext>
              </a:extLst>
            </p:cNvPr>
            <p:cNvSpPr/>
            <p:nvPr/>
          </p:nvSpPr>
          <p:spPr>
            <a:xfrm>
              <a:off x="617248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40">
              <a:extLst>
                <a:ext uri="{FF2B5EF4-FFF2-40B4-BE49-F238E27FC236}">
                  <a16:creationId xmlns:a16="http://schemas.microsoft.com/office/drawing/2014/main" id="{E4037FB1-EF48-45AE-8CBF-FE4D88528772}"/>
                </a:ext>
              </a:extLst>
            </p:cNvPr>
            <p:cNvSpPr/>
            <p:nvPr/>
          </p:nvSpPr>
          <p:spPr>
            <a:xfrm>
              <a:off x="2156452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41">
              <a:extLst>
                <a:ext uri="{FF2B5EF4-FFF2-40B4-BE49-F238E27FC236}">
                  <a16:creationId xmlns:a16="http://schemas.microsoft.com/office/drawing/2014/main" id="{5084470F-0E10-4038-8166-C9A25D0F5A74}"/>
                </a:ext>
              </a:extLst>
            </p:cNvPr>
            <p:cNvSpPr/>
            <p:nvPr/>
          </p:nvSpPr>
          <p:spPr>
            <a:xfrm>
              <a:off x="2217411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42">
              <a:extLst>
                <a:ext uri="{FF2B5EF4-FFF2-40B4-BE49-F238E27FC236}">
                  <a16:creationId xmlns:a16="http://schemas.microsoft.com/office/drawing/2014/main" id="{96D24DC7-61EB-419C-B7E4-4FDAAF60EB5E}"/>
                </a:ext>
              </a:extLst>
            </p:cNvPr>
            <p:cNvSpPr/>
            <p:nvPr/>
          </p:nvSpPr>
          <p:spPr>
            <a:xfrm>
              <a:off x="2217411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43">
              <a:extLst>
                <a:ext uri="{FF2B5EF4-FFF2-40B4-BE49-F238E27FC236}">
                  <a16:creationId xmlns:a16="http://schemas.microsoft.com/office/drawing/2014/main" id="{B2F75A16-33D3-4C78-A3C0-8EC31302EEDD}"/>
                </a:ext>
              </a:extLst>
            </p:cNvPr>
            <p:cNvSpPr/>
            <p:nvPr/>
          </p:nvSpPr>
          <p:spPr>
            <a:xfrm>
              <a:off x="2156452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44">
              <a:extLst>
                <a:ext uri="{FF2B5EF4-FFF2-40B4-BE49-F238E27FC236}">
                  <a16:creationId xmlns:a16="http://schemas.microsoft.com/office/drawing/2014/main" id="{1CA05DBB-1908-44D1-A6DF-7E633BD3C9CE}"/>
                </a:ext>
              </a:extLst>
            </p:cNvPr>
            <p:cNvSpPr/>
            <p:nvPr/>
          </p:nvSpPr>
          <p:spPr>
            <a:xfrm>
              <a:off x="1351291" y="402358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6 w 62245"/>
                <a:gd name="connsiteY1" fmla="*/ 0 h 62245"/>
                <a:gd name="connsiteX2" fmla="*/ 62246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6" y="0"/>
                  </a:lnTo>
                  <a:lnTo>
                    <a:pt x="62246" y="62245"/>
                  </a:lnTo>
                  <a:lnTo>
                    <a:pt x="0" y="62245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45">
              <a:extLst>
                <a:ext uri="{FF2B5EF4-FFF2-40B4-BE49-F238E27FC236}">
                  <a16:creationId xmlns:a16="http://schemas.microsoft.com/office/drawing/2014/main" id="{E6C5942E-824C-48D1-A0D1-3AB793E93D75}"/>
                </a:ext>
              </a:extLst>
            </p:cNvPr>
            <p:cNvSpPr/>
            <p:nvPr/>
          </p:nvSpPr>
          <p:spPr>
            <a:xfrm>
              <a:off x="1454345" y="402358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5 w 62245"/>
                <a:gd name="connsiteY1" fmla="*/ 0 h 62245"/>
                <a:gd name="connsiteX2" fmla="*/ 62245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5" y="0"/>
                  </a:lnTo>
                  <a:lnTo>
                    <a:pt x="62245" y="62245"/>
                  </a:lnTo>
                  <a:lnTo>
                    <a:pt x="0" y="62245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46">
              <a:extLst>
                <a:ext uri="{FF2B5EF4-FFF2-40B4-BE49-F238E27FC236}">
                  <a16:creationId xmlns:a16="http://schemas.microsoft.com/office/drawing/2014/main" id="{59C97753-C0B3-4A86-BB89-89B68AB1EBE9}"/>
                </a:ext>
              </a:extLst>
            </p:cNvPr>
            <p:cNvSpPr/>
            <p:nvPr/>
          </p:nvSpPr>
          <p:spPr>
            <a:xfrm>
              <a:off x="1454345" y="492476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5 w 62245"/>
                <a:gd name="connsiteY1" fmla="*/ 0 h 62245"/>
                <a:gd name="connsiteX2" fmla="*/ 62245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5" y="0"/>
                  </a:lnTo>
                  <a:lnTo>
                    <a:pt x="62245" y="62245"/>
                  </a:lnTo>
                  <a:lnTo>
                    <a:pt x="0" y="62245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47">
              <a:extLst>
                <a:ext uri="{FF2B5EF4-FFF2-40B4-BE49-F238E27FC236}">
                  <a16:creationId xmlns:a16="http://schemas.microsoft.com/office/drawing/2014/main" id="{95C9F15E-D09C-4854-A2D5-F9644D7FBED4}"/>
                </a:ext>
              </a:extLst>
            </p:cNvPr>
            <p:cNvSpPr/>
            <p:nvPr/>
          </p:nvSpPr>
          <p:spPr>
            <a:xfrm>
              <a:off x="1351291" y="492476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6 w 62245"/>
                <a:gd name="connsiteY1" fmla="*/ 0 h 62245"/>
                <a:gd name="connsiteX2" fmla="*/ 62246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6" y="0"/>
                  </a:lnTo>
                  <a:lnTo>
                    <a:pt x="62246" y="62245"/>
                  </a:lnTo>
                  <a:lnTo>
                    <a:pt x="0" y="62245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48">
              <a:extLst>
                <a:ext uri="{FF2B5EF4-FFF2-40B4-BE49-F238E27FC236}">
                  <a16:creationId xmlns:a16="http://schemas.microsoft.com/office/drawing/2014/main" id="{FB0EFDDA-40BF-4FBE-BD4E-0DA58DB82589}"/>
                </a:ext>
              </a:extLst>
            </p:cNvPr>
            <p:cNvSpPr/>
            <p:nvPr/>
          </p:nvSpPr>
          <p:spPr>
            <a:xfrm>
              <a:off x="130630" y="113212"/>
              <a:ext cx="2604318" cy="1332622"/>
            </a:xfrm>
            <a:custGeom>
              <a:avLst/>
              <a:gdLst>
                <a:gd name="connsiteX0" fmla="*/ 2600493 w 2604318"/>
                <a:gd name="connsiteY0" fmla="*/ 1300044 h 1332622"/>
                <a:gd name="connsiteX1" fmla="*/ 2514779 w 2604318"/>
                <a:gd name="connsiteY1" fmla="*/ 1236545 h 1332622"/>
                <a:gd name="connsiteX2" fmla="*/ 2323640 w 2604318"/>
                <a:gd name="connsiteY2" fmla="*/ 1235902 h 1332622"/>
                <a:gd name="connsiteX3" fmla="*/ 2323640 w 2604318"/>
                <a:gd name="connsiteY3" fmla="*/ 871403 h 1332622"/>
                <a:gd name="connsiteX4" fmla="*/ 2341419 w 2604318"/>
                <a:gd name="connsiteY4" fmla="*/ 887286 h 1332622"/>
                <a:gd name="connsiteX5" fmla="*/ 2426524 w 2604318"/>
                <a:gd name="connsiteY5" fmla="*/ 887286 h 1332622"/>
                <a:gd name="connsiteX6" fmla="*/ 2074725 w 2604318"/>
                <a:gd name="connsiteY6" fmla="*/ 530001 h 1332622"/>
                <a:gd name="connsiteX7" fmla="*/ 1970994 w 2604318"/>
                <a:gd name="connsiteY7" fmla="*/ 633292 h 1332622"/>
                <a:gd name="connsiteX8" fmla="*/ 1970994 w 2604318"/>
                <a:gd name="connsiteY8" fmla="*/ 612973 h 1332622"/>
                <a:gd name="connsiteX9" fmla="*/ 1922295 w 2604318"/>
                <a:gd name="connsiteY9" fmla="*/ 589470 h 1332622"/>
                <a:gd name="connsiteX10" fmla="*/ 1891816 w 2604318"/>
                <a:gd name="connsiteY10" fmla="*/ 626316 h 1332622"/>
                <a:gd name="connsiteX11" fmla="*/ 1920195 w 2604318"/>
                <a:gd name="connsiteY11" fmla="*/ 617646 h 1332622"/>
                <a:gd name="connsiteX12" fmla="*/ 1920195 w 2604318"/>
                <a:gd name="connsiteY12" fmla="*/ 684091 h 1332622"/>
                <a:gd name="connsiteX13" fmla="*/ 1722859 w 2604318"/>
                <a:gd name="connsiteY13" fmla="*/ 886575 h 1332622"/>
                <a:gd name="connsiteX14" fmla="*/ 1806135 w 2604318"/>
                <a:gd name="connsiteY14" fmla="*/ 886643 h 1332622"/>
                <a:gd name="connsiteX15" fmla="*/ 1820799 w 2604318"/>
                <a:gd name="connsiteY15" fmla="*/ 869507 h 1332622"/>
                <a:gd name="connsiteX16" fmla="*/ 1820731 w 2604318"/>
                <a:gd name="connsiteY16" fmla="*/ 1235258 h 1332622"/>
                <a:gd name="connsiteX17" fmla="*/ 1720387 w 2604318"/>
                <a:gd name="connsiteY17" fmla="*/ 1235258 h 1332622"/>
                <a:gd name="connsiteX18" fmla="*/ 1720387 w 2604318"/>
                <a:gd name="connsiteY18" fmla="*/ 562817 h 1332622"/>
                <a:gd name="connsiteX19" fmla="*/ 1749579 w 2604318"/>
                <a:gd name="connsiteY19" fmla="*/ 590892 h 1332622"/>
                <a:gd name="connsiteX20" fmla="*/ 1891409 w 2604318"/>
                <a:gd name="connsiteY20" fmla="*/ 589266 h 1332622"/>
                <a:gd name="connsiteX21" fmla="*/ 1303193 w 2604318"/>
                <a:gd name="connsiteY21" fmla="*/ 0 h 1332622"/>
                <a:gd name="connsiteX22" fmla="*/ 1029523 w 2604318"/>
                <a:gd name="connsiteY22" fmla="*/ 277700 h 1332622"/>
                <a:gd name="connsiteX23" fmla="*/ 1029523 w 2604318"/>
                <a:gd name="connsiteY23" fmla="*/ 220569 h 1332622"/>
                <a:gd name="connsiteX24" fmla="*/ 962197 w 2604318"/>
                <a:gd name="connsiteY24" fmla="*/ 188802 h 1332622"/>
                <a:gd name="connsiteX25" fmla="*/ 922811 w 2604318"/>
                <a:gd name="connsiteY25" fmla="*/ 239601 h 1332622"/>
                <a:gd name="connsiteX26" fmla="*/ 962197 w 2604318"/>
                <a:gd name="connsiteY26" fmla="*/ 224362 h 1332622"/>
                <a:gd name="connsiteX27" fmla="*/ 962197 w 2604318"/>
                <a:gd name="connsiteY27" fmla="*/ 343739 h 1332622"/>
                <a:gd name="connsiteX28" fmla="*/ 713927 w 2604318"/>
                <a:gd name="connsiteY28" fmla="*/ 592653 h 1332622"/>
                <a:gd name="connsiteX29" fmla="*/ 858026 w 2604318"/>
                <a:gd name="connsiteY29" fmla="*/ 590215 h 1332622"/>
                <a:gd name="connsiteX30" fmla="*/ 885999 w 2604318"/>
                <a:gd name="connsiteY30" fmla="*/ 564104 h 1332622"/>
                <a:gd name="connsiteX31" fmla="*/ 886643 w 2604318"/>
                <a:gd name="connsiteY31" fmla="*/ 1235292 h 1332622"/>
                <a:gd name="connsiteX32" fmla="*/ 785045 w 2604318"/>
                <a:gd name="connsiteY32" fmla="*/ 1235292 h 1332622"/>
                <a:gd name="connsiteX33" fmla="*/ 784774 w 2604318"/>
                <a:gd name="connsiteY33" fmla="*/ 872589 h 1332622"/>
                <a:gd name="connsiteX34" fmla="*/ 795848 w 2604318"/>
                <a:gd name="connsiteY34" fmla="*/ 887286 h 1332622"/>
                <a:gd name="connsiteX35" fmla="*/ 885051 w 2604318"/>
                <a:gd name="connsiteY35" fmla="*/ 883798 h 1332622"/>
                <a:gd name="connsiteX36" fmla="*/ 532981 w 2604318"/>
                <a:gd name="connsiteY36" fmla="*/ 530408 h 1332622"/>
                <a:gd name="connsiteX37" fmla="*/ 422477 w 2604318"/>
                <a:gd name="connsiteY37" fmla="*/ 643452 h 1332622"/>
                <a:gd name="connsiteX38" fmla="*/ 422477 w 2604318"/>
                <a:gd name="connsiteY38" fmla="*/ 611686 h 1332622"/>
                <a:gd name="connsiteX39" fmla="*/ 371678 w 2604318"/>
                <a:gd name="connsiteY39" fmla="*/ 588826 h 1332622"/>
                <a:gd name="connsiteX40" fmla="*/ 343739 w 2604318"/>
                <a:gd name="connsiteY40" fmla="*/ 626925 h 1332622"/>
                <a:gd name="connsiteX41" fmla="*/ 371678 w 2604318"/>
                <a:gd name="connsiteY41" fmla="*/ 619915 h 1332622"/>
                <a:gd name="connsiteX42" fmla="*/ 371678 w 2604318"/>
                <a:gd name="connsiteY42" fmla="*/ 692964 h 1332622"/>
                <a:gd name="connsiteX43" fmla="*/ 177356 w 2604318"/>
                <a:gd name="connsiteY43" fmla="*/ 886643 h 1332622"/>
                <a:gd name="connsiteX44" fmla="*/ 266287 w 2604318"/>
                <a:gd name="connsiteY44" fmla="*/ 887286 h 1332622"/>
                <a:gd name="connsiteX45" fmla="*/ 283424 w 2604318"/>
                <a:gd name="connsiteY45" fmla="*/ 865680 h 1332622"/>
                <a:gd name="connsiteX46" fmla="*/ 283424 w 2604318"/>
                <a:gd name="connsiteY46" fmla="*/ 1235868 h 1332622"/>
                <a:gd name="connsiteX47" fmla="*/ 92285 w 2604318"/>
                <a:gd name="connsiteY47" fmla="*/ 1236511 h 1332622"/>
                <a:gd name="connsiteX48" fmla="*/ 7180 w 2604318"/>
                <a:gd name="connsiteY48" fmla="*/ 1300010 h 1332622"/>
                <a:gd name="connsiteX49" fmla="*/ 0 w 2604318"/>
                <a:gd name="connsiteY49" fmla="*/ 1332623 h 1332622"/>
                <a:gd name="connsiteX50" fmla="*/ 988884 w 2604318"/>
                <a:gd name="connsiteY50" fmla="*/ 1332623 h 1332622"/>
                <a:gd name="connsiteX51" fmla="*/ 990983 w 2604318"/>
                <a:gd name="connsiteY51" fmla="*/ 599020 h 1332622"/>
                <a:gd name="connsiteX52" fmla="*/ 1617502 w 2604318"/>
                <a:gd name="connsiteY52" fmla="*/ 597733 h 1332622"/>
                <a:gd name="connsiteX53" fmla="*/ 1617062 w 2604318"/>
                <a:gd name="connsiteY53" fmla="*/ 1332623 h 1332622"/>
                <a:gd name="connsiteX54" fmla="*/ 2604286 w 2604318"/>
                <a:gd name="connsiteY54" fmla="*/ 1332623 h 1332622"/>
                <a:gd name="connsiteX55" fmla="*/ 2600493 w 2604318"/>
                <a:gd name="connsiteY55" fmla="*/ 1300044 h 1332622"/>
                <a:gd name="connsiteX56" fmla="*/ 720937 w 2604318"/>
                <a:gd name="connsiteY56" fmla="*/ 1241185 h 1332622"/>
                <a:gd name="connsiteX57" fmla="*/ 343739 w 2604318"/>
                <a:gd name="connsiteY57" fmla="*/ 1241185 h 1332622"/>
                <a:gd name="connsiteX58" fmla="*/ 343739 w 2604318"/>
                <a:gd name="connsiteY58" fmla="*/ 889826 h 1332622"/>
                <a:gd name="connsiteX59" fmla="*/ 720937 w 2604318"/>
                <a:gd name="connsiteY59" fmla="*/ 889826 h 1332622"/>
                <a:gd name="connsiteX60" fmla="*/ 720937 w 2604318"/>
                <a:gd name="connsiteY60" fmla="*/ 1241185 h 1332622"/>
                <a:gd name="connsiteX61" fmla="*/ 535521 w 2604318"/>
                <a:gd name="connsiteY61" fmla="*/ 833338 h 1332622"/>
                <a:gd name="connsiteX62" fmla="*/ 324740 w 2604318"/>
                <a:gd name="connsiteY62" fmla="*/ 833338 h 1332622"/>
                <a:gd name="connsiteX63" fmla="*/ 430131 w 2604318"/>
                <a:gd name="connsiteY63" fmla="*/ 726627 h 1332622"/>
                <a:gd name="connsiteX64" fmla="*/ 535521 w 2604318"/>
                <a:gd name="connsiteY64" fmla="*/ 619915 h 1332622"/>
                <a:gd name="connsiteX65" fmla="*/ 640912 w 2604318"/>
                <a:gd name="connsiteY65" fmla="*/ 726627 h 1332622"/>
                <a:gd name="connsiteX66" fmla="*/ 746302 w 2604318"/>
                <a:gd name="connsiteY66" fmla="*/ 833338 h 1332622"/>
                <a:gd name="connsiteX67" fmla="*/ 535521 w 2604318"/>
                <a:gd name="connsiteY67" fmla="*/ 833338 h 1332622"/>
                <a:gd name="connsiteX68" fmla="*/ 1304480 w 2604318"/>
                <a:gd name="connsiteY68" fmla="*/ 499996 h 1332622"/>
                <a:gd name="connsiteX69" fmla="*/ 953358 w 2604318"/>
                <a:gd name="connsiteY69" fmla="*/ 499996 h 1332622"/>
                <a:gd name="connsiteX70" fmla="*/ 1128919 w 2604318"/>
                <a:gd name="connsiteY70" fmla="*/ 322810 h 1332622"/>
                <a:gd name="connsiteX71" fmla="*/ 1304480 w 2604318"/>
                <a:gd name="connsiteY71" fmla="*/ 145623 h 1332622"/>
                <a:gd name="connsiteX72" fmla="*/ 1480041 w 2604318"/>
                <a:gd name="connsiteY72" fmla="*/ 322810 h 1332622"/>
                <a:gd name="connsiteX73" fmla="*/ 1655601 w 2604318"/>
                <a:gd name="connsiteY73" fmla="*/ 499996 h 1332622"/>
                <a:gd name="connsiteX74" fmla="*/ 1304480 w 2604318"/>
                <a:gd name="connsiteY74" fmla="*/ 499996 h 1332622"/>
                <a:gd name="connsiteX75" fmla="*/ 2259938 w 2604318"/>
                <a:gd name="connsiteY75" fmla="*/ 1241185 h 1332622"/>
                <a:gd name="connsiteX76" fmla="*/ 1882740 w 2604318"/>
                <a:gd name="connsiteY76" fmla="*/ 1241185 h 1332622"/>
                <a:gd name="connsiteX77" fmla="*/ 1882740 w 2604318"/>
                <a:gd name="connsiteY77" fmla="*/ 889826 h 1332622"/>
                <a:gd name="connsiteX78" fmla="*/ 2259938 w 2604318"/>
                <a:gd name="connsiteY78" fmla="*/ 889826 h 1332622"/>
                <a:gd name="connsiteX79" fmla="*/ 2259938 w 2604318"/>
                <a:gd name="connsiteY79" fmla="*/ 1241185 h 1332622"/>
                <a:gd name="connsiteX80" fmla="*/ 2074725 w 2604318"/>
                <a:gd name="connsiteY80" fmla="*/ 833338 h 1332622"/>
                <a:gd name="connsiteX81" fmla="*/ 1863944 w 2604318"/>
                <a:gd name="connsiteY81" fmla="*/ 833338 h 1332622"/>
                <a:gd name="connsiteX82" fmla="*/ 1969335 w 2604318"/>
                <a:gd name="connsiteY82" fmla="*/ 726627 h 1332622"/>
                <a:gd name="connsiteX83" fmla="*/ 2074725 w 2604318"/>
                <a:gd name="connsiteY83" fmla="*/ 619915 h 1332622"/>
                <a:gd name="connsiteX84" fmla="*/ 2180116 w 2604318"/>
                <a:gd name="connsiteY84" fmla="*/ 726627 h 1332622"/>
                <a:gd name="connsiteX85" fmla="*/ 2285507 w 2604318"/>
                <a:gd name="connsiteY85" fmla="*/ 833338 h 1332622"/>
                <a:gd name="connsiteX86" fmla="*/ 2074725 w 2604318"/>
                <a:gd name="connsiteY86" fmla="*/ 833338 h 1332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2604318" h="1332622">
                  <a:moveTo>
                    <a:pt x="2600493" y="1300044"/>
                  </a:moveTo>
                  <a:cubicBezTo>
                    <a:pt x="2596057" y="1282908"/>
                    <a:pt x="2566187" y="1238442"/>
                    <a:pt x="2514779" y="1236545"/>
                  </a:cubicBezTo>
                  <a:cubicBezTo>
                    <a:pt x="2484096" y="1235394"/>
                    <a:pt x="2323640" y="1235902"/>
                    <a:pt x="2323640" y="1235902"/>
                  </a:cubicBezTo>
                  <a:lnTo>
                    <a:pt x="2323640" y="871403"/>
                  </a:lnTo>
                  <a:lnTo>
                    <a:pt x="2341419" y="887286"/>
                  </a:lnTo>
                  <a:lnTo>
                    <a:pt x="2426524" y="887286"/>
                  </a:lnTo>
                  <a:lnTo>
                    <a:pt x="2074725" y="530001"/>
                  </a:lnTo>
                  <a:lnTo>
                    <a:pt x="1970994" y="633292"/>
                  </a:lnTo>
                  <a:lnTo>
                    <a:pt x="1970994" y="612973"/>
                  </a:lnTo>
                  <a:lnTo>
                    <a:pt x="1922295" y="589470"/>
                  </a:lnTo>
                  <a:lnTo>
                    <a:pt x="1891816" y="626316"/>
                  </a:lnTo>
                  <a:lnTo>
                    <a:pt x="1920195" y="617646"/>
                  </a:lnTo>
                  <a:lnTo>
                    <a:pt x="1920195" y="684091"/>
                  </a:lnTo>
                  <a:lnTo>
                    <a:pt x="1722859" y="886575"/>
                  </a:lnTo>
                  <a:lnTo>
                    <a:pt x="1806135" y="886643"/>
                  </a:lnTo>
                  <a:lnTo>
                    <a:pt x="1820799" y="869507"/>
                  </a:lnTo>
                  <a:lnTo>
                    <a:pt x="1820731" y="1235258"/>
                  </a:lnTo>
                  <a:lnTo>
                    <a:pt x="1720387" y="1235258"/>
                  </a:lnTo>
                  <a:lnTo>
                    <a:pt x="1720387" y="562817"/>
                  </a:lnTo>
                  <a:lnTo>
                    <a:pt x="1749579" y="590892"/>
                  </a:lnTo>
                  <a:lnTo>
                    <a:pt x="1891409" y="589266"/>
                  </a:lnTo>
                  <a:lnTo>
                    <a:pt x="1303193" y="0"/>
                  </a:lnTo>
                  <a:lnTo>
                    <a:pt x="1029523" y="277700"/>
                  </a:lnTo>
                  <a:lnTo>
                    <a:pt x="1029523" y="220569"/>
                  </a:lnTo>
                  <a:lnTo>
                    <a:pt x="962197" y="188802"/>
                  </a:lnTo>
                  <a:lnTo>
                    <a:pt x="922811" y="239601"/>
                  </a:lnTo>
                  <a:lnTo>
                    <a:pt x="962197" y="224362"/>
                  </a:lnTo>
                  <a:lnTo>
                    <a:pt x="962197" y="343739"/>
                  </a:lnTo>
                  <a:lnTo>
                    <a:pt x="713927" y="592653"/>
                  </a:lnTo>
                  <a:lnTo>
                    <a:pt x="858026" y="590215"/>
                  </a:lnTo>
                  <a:lnTo>
                    <a:pt x="885999" y="564104"/>
                  </a:lnTo>
                  <a:lnTo>
                    <a:pt x="886643" y="1235292"/>
                  </a:lnTo>
                  <a:lnTo>
                    <a:pt x="785045" y="1235292"/>
                  </a:lnTo>
                  <a:lnTo>
                    <a:pt x="784774" y="872589"/>
                  </a:lnTo>
                  <a:lnTo>
                    <a:pt x="795848" y="887286"/>
                  </a:lnTo>
                  <a:lnTo>
                    <a:pt x="885051" y="883798"/>
                  </a:lnTo>
                  <a:lnTo>
                    <a:pt x="532981" y="530408"/>
                  </a:lnTo>
                  <a:lnTo>
                    <a:pt x="422477" y="643452"/>
                  </a:lnTo>
                  <a:lnTo>
                    <a:pt x="422477" y="611686"/>
                  </a:lnTo>
                  <a:lnTo>
                    <a:pt x="371678" y="588826"/>
                  </a:lnTo>
                  <a:lnTo>
                    <a:pt x="343739" y="626925"/>
                  </a:lnTo>
                  <a:lnTo>
                    <a:pt x="371678" y="619915"/>
                  </a:lnTo>
                  <a:lnTo>
                    <a:pt x="371678" y="692964"/>
                  </a:lnTo>
                  <a:lnTo>
                    <a:pt x="177356" y="886643"/>
                  </a:lnTo>
                  <a:lnTo>
                    <a:pt x="266287" y="887286"/>
                  </a:lnTo>
                  <a:lnTo>
                    <a:pt x="283424" y="865680"/>
                  </a:lnTo>
                  <a:lnTo>
                    <a:pt x="283424" y="1235868"/>
                  </a:lnTo>
                  <a:cubicBezTo>
                    <a:pt x="283424" y="1235868"/>
                    <a:pt x="122764" y="1236511"/>
                    <a:pt x="92285" y="1236511"/>
                  </a:cubicBezTo>
                  <a:cubicBezTo>
                    <a:pt x="47819" y="1236511"/>
                    <a:pt x="13242" y="1279656"/>
                    <a:pt x="7180" y="1300010"/>
                  </a:cubicBezTo>
                  <a:cubicBezTo>
                    <a:pt x="3420" y="1312710"/>
                    <a:pt x="0" y="1332623"/>
                    <a:pt x="0" y="1332623"/>
                  </a:cubicBezTo>
                  <a:lnTo>
                    <a:pt x="988884" y="1332623"/>
                  </a:lnTo>
                  <a:lnTo>
                    <a:pt x="990983" y="599020"/>
                  </a:lnTo>
                  <a:lnTo>
                    <a:pt x="1617502" y="597733"/>
                  </a:lnTo>
                  <a:lnTo>
                    <a:pt x="1617062" y="1332623"/>
                  </a:lnTo>
                  <a:lnTo>
                    <a:pt x="2604286" y="1332623"/>
                  </a:lnTo>
                  <a:cubicBezTo>
                    <a:pt x="2604286" y="1332623"/>
                    <a:pt x="2604930" y="1317146"/>
                    <a:pt x="2600493" y="1300044"/>
                  </a:cubicBezTo>
                  <a:close/>
                  <a:moveTo>
                    <a:pt x="720937" y="1241185"/>
                  </a:moveTo>
                  <a:lnTo>
                    <a:pt x="343739" y="1241185"/>
                  </a:lnTo>
                  <a:lnTo>
                    <a:pt x="343739" y="889826"/>
                  </a:lnTo>
                  <a:lnTo>
                    <a:pt x="720937" y="889826"/>
                  </a:lnTo>
                  <a:lnTo>
                    <a:pt x="720937" y="1241185"/>
                  </a:lnTo>
                  <a:close/>
                  <a:moveTo>
                    <a:pt x="535521" y="833338"/>
                  </a:moveTo>
                  <a:lnTo>
                    <a:pt x="324740" y="833338"/>
                  </a:lnTo>
                  <a:lnTo>
                    <a:pt x="430131" y="726627"/>
                  </a:lnTo>
                  <a:lnTo>
                    <a:pt x="535521" y="619915"/>
                  </a:lnTo>
                  <a:lnTo>
                    <a:pt x="640912" y="726627"/>
                  </a:lnTo>
                  <a:lnTo>
                    <a:pt x="746302" y="833338"/>
                  </a:lnTo>
                  <a:lnTo>
                    <a:pt x="535521" y="833338"/>
                  </a:lnTo>
                  <a:close/>
                  <a:moveTo>
                    <a:pt x="1304480" y="499996"/>
                  </a:moveTo>
                  <a:lnTo>
                    <a:pt x="953358" y="499996"/>
                  </a:lnTo>
                  <a:lnTo>
                    <a:pt x="1128919" y="322810"/>
                  </a:lnTo>
                  <a:lnTo>
                    <a:pt x="1304480" y="145623"/>
                  </a:lnTo>
                  <a:lnTo>
                    <a:pt x="1480041" y="322810"/>
                  </a:lnTo>
                  <a:lnTo>
                    <a:pt x="1655601" y="499996"/>
                  </a:lnTo>
                  <a:lnTo>
                    <a:pt x="1304480" y="499996"/>
                  </a:lnTo>
                  <a:close/>
                  <a:moveTo>
                    <a:pt x="2259938" y="1241185"/>
                  </a:moveTo>
                  <a:lnTo>
                    <a:pt x="1882740" y="1241185"/>
                  </a:lnTo>
                  <a:lnTo>
                    <a:pt x="1882740" y="889826"/>
                  </a:lnTo>
                  <a:lnTo>
                    <a:pt x="2259938" y="889826"/>
                  </a:lnTo>
                  <a:lnTo>
                    <a:pt x="2259938" y="1241185"/>
                  </a:lnTo>
                  <a:close/>
                  <a:moveTo>
                    <a:pt x="2074725" y="833338"/>
                  </a:moveTo>
                  <a:lnTo>
                    <a:pt x="1863944" y="833338"/>
                  </a:lnTo>
                  <a:lnTo>
                    <a:pt x="1969335" y="726627"/>
                  </a:lnTo>
                  <a:lnTo>
                    <a:pt x="2074725" y="619915"/>
                  </a:lnTo>
                  <a:lnTo>
                    <a:pt x="2180116" y="726627"/>
                  </a:lnTo>
                  <a:lnTo>
                    <a:pt x="2285507" y="833338"/>
                  </a:lnTo>
                  <a:lnTo>
                    <a:pt x="2074725" y="833338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3" name="Group 29">
            <a:extLst>
              <a:ext uri="{FF2B5EF4-FFF2-40B4-BE49-F238E27FC236}">
                <a16:creationId xmlns:a16="http://schemas.microsoft.com/office/drawing/2014/main" id="{CE8D8167-0A3D-4B00-B97C-5E1AB60E32D4}"/>
              </a:ext>
            </a:extLst>
          </p:cNvPr>
          <p:cNvGrpSpPr/>
          <p:nvPr/>
        </p:nvGrpSpPr>
        <p:grpSpPr>
          <a:xfrm>
            <a:off x="5575605" y="1080350"/>
            <a:ext cx="1348682" cy="1209157"/>
            <a:chOff x="4794869" y="2803448"/>
            <a:chExt cx="2781228" cy="2493501"/>
          </a:xfrm>
        </p:grpSpPr>
        <p:sp>
          <p:nvSpPr>
            <p:cNvPr id="104" name="Freeform: Shape 30">
              <a:extLst>
                <a:ext uri="{FF2B5EF4-FFF2-40B4-BE49-F238E27FC236}">
                  <a16:creationId xmlns:a16="http://schemas.microsoft.com/office/drawing/2014/main" id="{855C7A44-88BF-4C7C-8ABC-4020F4D24A60}"/>
                </a:ext>
              </a:extLst>
            </p:cNvPr>
            <p:cNvSpPr/>
            <p:nvPr/>
          </p:nvSpPr>
          <p:spPr>
            <a:xfrm>
              <a:off x="5190891" y="3445703"/>
              <a:ext cx="1873170" cy="1692747"/>
            </a:xfrm>
            <a:custGeom>
              <a:avLst/>
              <a:gdLst>
                <a:gd name="connsiteX0" fmla="*/ 1663345 w 1873170"/>
                <a:gd name="connsiteY0" fmla="*/ 829592 h 1692747"/>
                <a:gd name="connsiteX1" fmla="*/ 1782942 w 1873170"/>
                <a:gd name="connsiteY1" fmla="*/ 932506 h 1692747"/>
                <a:gd name="connsiteX2" fmla="*/ 1697795 w 1873170"/>
                <a:gd name="connsiteY2" fmla="*/ 1086336 h 1692747"/>
                <a:gd name="connsiteX3" fmla="*/ 1727910 w 1873170"/>
                <a:gd name="connsiteY3" fmla="*/ 1113202 h 1692747"/>
                <a:gd name="connsiteX4" fmla="*/ 1802442 w 1873170"/>
                <a:gd name="connsiteY4" fmla="*/ 1237999 h 1692747"/>
                <a:gd name="connsiteX5" fmla="*/ 1873074 w 1873170"/>
                <a:gd name="connsiteY5" fmla="*/ 1564074 h 1692747"/>
                <a:gd name="connsiteX6" fmla="*/ 1873074 w 1873170"/>
                <a:gd name="connsiteY6" fmla="*/ 1577724 h 1692747"/>
                <a:gd name="connsiteX7" fmla="*/ 1731593 w 1873170"/>
                <a:gd name="connsiteY7" fmla="*/ 1577724 h 1692747"/>
                <a:gd name="connsiteX8" fmla="*/ 1731593 w 1873170"/>
                <a:gd name="connsiteY8" fmla="*/ 1692747 h 1692747"/>
                <a:gd name="connsiteX9" fmla="*/ 1577114 w 1873170"/>
                <a:gd name="connsiteY9" fmla="*/ 1692747 h 1692747"/>
                <a:gd name="connsiteX10" fmla="*/ 1577114 w 1873170"/>
                <a:gd name="connsiteY10" fmla="*/ 1578374 h 1692747"/>
                <a:gd name="connsiteX11" fmla="*/ 1436934 w 1873170"/>
                <a:gd name="connsiteY11" fmla="*/ 1578374 h 1692747"/>
                <a:gd name="connsiteX12" fmla="*/ 1437151 w 1873170"/>
                <a:gd name="connsiteY12" fmla="*/ 1526809 h 1692747"/>
                <a:gd name="connsiteX13" fmla="*/ 1512332 w 1873170"/>
                <a:gd name="connsiteY13" fmla="*/ 1222616 h 1692747"/>
                <a:gd name="connsiteX14" fmla="*/ 1570614 w 1873170"/>
                <a:gd name="connsiteY14" fmla="*/ 1124251 h 1692747"/>
                <a:gd name="connsiteX15" fmla="*/ 1609830 w 1873170"/>
                <a:gd name="connsiteY15" fmla="*/ 1085686 h 1692747"/>
                <a:gd name="connsiteX16" fmla="*/ 1531398 w 1873170"/>
                <a:gd name="connsiteY16" fmla="*/ 1008988 h 1692747"/>
                <a:gd name="connsiteX17" fmla="*/ 1527499 w 1873170"/>
                <a:gd name="connsiteY17" fmla="*/ 925140 h 1692747"/>
                <a:gd name="connsiteX18" fmla="*/ 1663345 w 1873170"/>
                <a:gd name="connsiteY18" fmla="*/ 829592 h 1692747"/>
                <a:gd name="connsiteX19" fmla="*/ 231945 w 1873170"/>
                <a:gd name="connsiteY19" fmla="*/ 502840 h 1692747"/>
                <a:gd name="connsiteX20" fmla="*/ 364243 w 1873170"/>
                <a:gd name="connsiteY20" fmla="*/ 561365 h 1692747"/>
                <a:gd name="connsiteX21" fmla="*/ 311378 w 1873170"/>
                <a:gd name="connsiteY21" fmla="*/ 843458 h 1692747"/>
                <a:gd name="connsiteX22" fmla="*/ 352760 w 1873170"/>
                <a:gd name="connsiteY22" fmla="*/ 859925 h 1692747"/>
                <a:gd name="connsiteX23" fmla="*/ 416892 w 1873170"/>
                <a:gd name="connsiteY23" fmla="*/ 917990 h 1692747"/>
                <a:gd name="connsiteX24" fmla="*/ 418842 w 1873170"/>
                <a:gd name="connsiteY24" fmla="*/ 931639 h 1692747"/>
                <a:gd name="connsiteX25" fmla="*/ 355360 w 1873170"/>
                <a:gd name="connsiteY25" fmla="*/ 1196400 h 1692747"/>
                <a:gd name="connsiteX26" fmla="*/ 338894 w 1873170"/>
                <a:gd name="connsiteY26" fmla="*/ 1406561 h 1692747"/>
                <a:gd name="connsiteX27" fmla="*/ 339327 w 1873170"/>
                <a:gd name="connsiteY27" fmla="*/ 1413278 h 1692747"/>
                <a:gd name="connsiteX28" fmla="*/ 407142 w 1873170"/>
                <a:gd name="connsiteY28" fmla="*/ 1413278 h 1692747"/>
                <a:gd name="connsiteX29" fmla="*/ 402376 w 1873170"/>
                <a:gd name="connsiteY29" fmla="*/ 1424328 h 1692747"/>
                <a:gd name="connsiteX30" fmla="*/ 351894 w 1873170"/>
                <a:gd name="connsiteY30" fmla="*/ 1503625 h 1692747"/>
                <a:gd name="connsiteX31" fmla="*/ 346044 w 1873170"/>
                <a:gd name="connsiteY31" fmla="*/ 1516842 h 1692747"/>
                <a:gd name="connsiteX32" fmla="*/ 345833 w 1873170"/>
                <a:gd name="connsiteY32" fmla="*/ 1692747 h 1692747"/>
                <a:gd name="connsiteX33" fmla="*/ 117464 w 1873170"/>
                <a:gd name="connsiteY33" fmla="*/ 1692747 h 1692747"/>
                <a:gd name="connsiteX34" fmla="*/ 117249 w 1873170"/>
                <a:gd name="connsiteY34" fmla="*/ 1518575 h 1692747"/>
                <a:gd name="connsiteX35" fmla="*/ 113999 w 1873170"/>
                <a:gd name="connsiteY35" fmla="*/ 1506659 h 1692747"/>
                <a:gd name="connsiteX36" fmla="*/ 23001 w 1873170"/>
                <a:gd name="connsiteY36" fmla="*/ 1317297 h 1692747"/>
                <a:gd name="connsiteX37" fmla="*/ 7402 w 1873170"/>
                <a:gd name="connsiteY37" fmla="*/ 1028270 h 1692747"/>
                <a:gd name="connsiteX38" fmla="*/ 36651 w 1873170"/>
                <a:gd name="connsiteY38" fmla="*/ 933590 h 1692747"/>
                <a:gd name="connsiteX39" fmla="*/ 143465 w 1873170"/>
                <a:gd name="connsiteY39" fmla="*/ 846708 h 1692747"/>
                <a:gd name="connsiteX40" fmla="*/ 152998 w 1873170"/>
                <a:gd name="connsiteY40" fmla="*/ 843892 h 1692747"/>
                <a:gd name="connsiteX41" fmla="*/ 99483 w 1873170"/>
                <a:gd name="connsiteY41" fmla="*/ 560498 h 1692747"/>
                <a:gd name="connsiteX42" fmla="*/ 231945 w 1873170"/>
                <a:gd name="connsiteY42" fmla="*/ 502840 h 1692747"/>
                <a:gd name="connsiteX43" fmla="*/ 715018 w 1873170"/>
                <a:gd name="connsiteY43" fmla="*/ 141258 h 1692747"/>
                <a:gd name="connsiteX44" fmla="*/ 947062 w 1873170"/>
                <a:gd name="connsiteY44" fmla="*/ 325421 h 1692747"/>
                <a:gd name="connsiteX45" fmla="*/ 795616 w 1873170"/>
                <a:gd name="connsiteY45" fmla="*/ 606647 h 1692747"/>
                <a:gd name="connsiteX46" fmla="*/ 840032 w 1873170"/>
                <a:gd name="connsiteY46" fmla="*/ 655829 h 1692747"/>
                <a:gd name="connsiteX47" fmla="*/ 951612 w 1873170"/>
                <a:gd name="connsiteY47" fmla="*/ 853858 h 1692747"/>
                <a:gd name="connsiteX48" fmla="*/ 1049327 w 1873170"/>
                <a:gd name="connsiteY48" fmla="*/ 1224133 h 1692747"/>
                <a:gd name="connsiteX49" fmla="*/ 1062543 w 1873170"/>
                <a:gd name="connsiteY49" fmla="*/ 1374929 h 1692747"/>
                <a:gd name="connsiteX50" fmla="*/ 1062543 w 1873170"/>
                <a:gd name="connsiteY50" fmla="*/ 1387062 h 1692747"/>
                <a:gd name="connsiteX51" fmla="*/ 841115 w 1873170"/>
                <a:gd name="connsiteY51" fmla="*/ 1387062 h 1692747"/>
                <a:gd name="connsiteX52" fmla="*/ 841115 w 1873170"/>
                <a:gd name="connsiteY52" fmla="*/ 1692747 h 1692747"/>
                <a:gd name="connsiteX53" fmla="*/ 586538 w 1873170"/>
                <a:gd name="connsiteY53" fmla="*/ 1692747 h 1692747"/>
                <a:gd name="connsiteX54" fmla="*/ 586538 w 1873170"/>
                <a:gd name="connsiteY54" fmla="*/ 1387712 h 1692747"/>
                <a:gd name="connsiteX55" fmla="*/ 364027 w 1873170"/>
                <a:gd name="connsiteY55" fmla="*/ 1387712 h 1692747"/>
                <a:gd name="connsiteX56" fmla="*/ 367493 w 1873170"/>
                <a:gd name="connsiteY56" fmla="*/ 1315130 h 1692747"/>
                <a:gd name="connsiteX57" fmla="*/ 423392 w 1873170"/>
                <a:gd name="connsiteY57" fmla="*/ 1008121 h 1692747"/>
                <a:gd name="connsiteX58" fmla="*/ 534106 w 1873170"/>
                <a:gd name="connsiteY58" fmla="*/ 732961 h 1692747"/>
                <a:gd name="connsiteX59" fmla="*/ 633987 w 1873170"/>
                <a:gd name="connsiteY59" fmla="*/ 610331 h 1692747"/>
                <a:gd name="connsiteX60" fmla="*/ 635720 w 1873170"/>
                <a:gd name="connsiteY60" fmla="*/ 607731 h 1692747"/>
                <a:gd name="connsiteX61" fmla="*/ 480591 w 1873170"/>
                <a:gd name="connsiteY61" fmla="*/ 326287 h 1692747"/>
                <a:gd name="connsiteX62" fmla="*/ 715018 w 1873170"/>
                <a:gd name="connsiteY62" fmla="*/ 141258 h 1692747"/>
                <a:gd name="connsiteX63" fmla="*/ 1244755 w 1873170"/>
                <a:gd name="connsiteY63" fmla="*/ 429 h 1692747"/>
                <a:gd name="connsiteX64" fmla="*/ 1466400 w 1873170"/>
                <a:gd name="connsiteY64" fmla="*/ 186758 h 1692747"/>
                <a:gd name="connsiteX65" fmla="*/ 1335103 w 1873170"/>
                <a:gd name="connsiteY65" fmla="*/ 467767 h 1692747"/>
                <a:gd name="connsiteX66" fmla="*/ 1338570 w 1873170"/>
                <a:gd name="connsiteY66" fmla="*/ 469934 h 1692747"/>
                <a:gd name="connsiteX67" fmla="*/ 1516882 w 1873170"/>
                <a:gd name="connsiteY67" fmla="*/ 643263 h 1692747"/>
                <a:gd name="connsiteX68" fmla="*/ 1545048 w 1873170"/>
                <a:gd name="connsiteY68" fmla="*/ 840642 h 1692747"/>
                <a:gd name="connsiteX69" fmla="*/ 1540931 w 1873170"/>
                <a:gd name="connsiteY69" fmla="*/ 851042 h 1692747"/>
                <a:gd name="connsiteX70" fmla="*/ 1524249 w 1873170"/>
                <a:gd name="connsiteY70" fmla="*/ 1051237 h 1692747"/>
                <a:gd name="connsiteX71" fmla="*/ 1526632 w 1873170"/>
                <a:gd name="connsiteY71" fmla="*/ 1060986 h 1692747"/>
                <a:gd name="connsiteX72" fmla="*/ 1425884 w 1873170"/>
                <a:gd name="connsiteY72" fmla="*/ 1329646 h 1692747"/>
                <a:gd name="connsiteX73" fmla="*/ 1389702 w 1873170"/>
                <a:gd name="connsiteY73" fmla="*/ 1378179 h 1692747"/>
                <a:gd name="connsiteX74" fmla="*/ 1384935 w 1873170"/>
                <a:gd name="connsiteY74" fmla="*/ 1389445 h 1692747"/>
                <a:gd name="connsiteX75" fmla="*/ 1384723 w 1873170"/>
                <a:gd name="connsiteY75" fmla="*/ 1692747 h 1692747"/>
                <a:gd name="connsiteX76" fmla="*/ 1070559 w 1873170"/>
                <a:gd name="connsiteY76" fmla="*/ 1692747 h 1692747"/>
                <a:gd name="connsiteX77" fmla="*/ 1070559 w 1873170"/>
                <a:gd name="connsiteY77" fmla="*/ 1415228 h 1692747"/>
                <a:gd name="connsiteX78" fmla="*/ 1088109 w 1873170"/>
                <a:gd name="connsiteY78" fmla="*/ 1413494 h 1692747"/>
                <a:gd name="connsiteX79" fmla="*/ 1087893 w 1873170"/>
                <a:gd name="connsiteY79" fmla="*/ 1346546 h 1692747"/>
                <a:gd name="connsiteX80" fmla="*/ 1035027 w 1873170"/>
                <a:gd name="connsiteY80" fmla="*/ 1022637 h 1692747"/>
                <a:gd name="connsiteX81" fmla="*/ 921930 w 1873170"/>
                <a:gd name="connsiteY81" fmla="*/ 729928 h 1692747"/>
                <a:gd name="connsiteX82" fmla="*/ 919546 w 1873170"/>
                <a:gd name="connsiteY82" fmla="*/ 720828 h 1692747"/>
                <a:gd name="connsiteX83" fmla="*/ 977612 w 1873170"/>
                <a:gd name="connsiteY83" fmla="*/ 562882 h 1692747"/>
                <a:gd name="connsiteX84" fmla="*/ 1112375 w 1873170"/>
                <a:gd name="connsiteY84" fmla="*/ 471017 h 1692747"/>
                <a:gd name="connsiteX85" fmla="*/ 1121475 w 1873170"/>
                <a:gd name="connsiteY85" fmla="*/ 468417 h 1692747"/>
                <a:gd name="connsiteX86" fmla="*/ 999061 w 1873170"/>
                <a:gd name="connsiteY86" fmla="*/ 337554 h 1692747"/>
                <a:gd name="connsiteX87" fmla="*/ 996895 w 1873170"/>
                <a:gd name="connsiteY87" fmla="*/ 159892 h 1692747"/>
                <a:gd name="connsiteX88" fmla="*/ 1244755 w 1873170"/>
                <a:gd name="connsiteY88" fmla="*/ 429 h 1692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873170" h="1692747">
                  <a:moveTo>
                    <a:pt x="1663345" y="829592"/>
                  </a:moveTo>
                  <a:cubicBezTo>
                    <a:pt x="1718594" y="832625"/>
                    <a:pt x="1770809" y="876391"/>
                    <a:pt x="1782942" y="932506"/>
                  </a:cubicBezTo>
                  <a:cubicBezTo>
                    <a:pt x="1795942" y="993605"/>
                    <a:pt x="1766909" y="1059253"/>
                    <a:pt x="1697795" y="1086336"/>
                  </a:cubicBezTo>
                  <a:cubicBezTo>
                    <a:pt x="1707977" y="1095219"/>
                    <a:pt x="1718811" y="1103452"/>
                    <a:pt x="1727910" y="1113202"/>
                  </a:cubicBezTo>
                  <a:cubicBezTo>
                    <a:pt x="1761926" y="1149168"/>
                    <a:pt x="1784026" y="1192716"/>
                    <a:pt x="1802442" y="1237999"/>
                  </a:cubicBezTo>
                  <a:cubicBezTo>
                    <a:pt x="1844907" y="1342429"/>
                    <a:pt x="1869173" y="1451193"/>
                    <a:pt x="1873074" y="1564074"/>
                  </a:cubicBezTo>
                  <a:cubicBezTo>
                    <a:pt x="1873290" y="1568407"/>
                    <a:pt x="1873074" y="1572524"/>
                    <a:pt x="1873074" y="1577724"/>
                  </a:cubicBezTo>
                  <a:cubicBezTo>
                    <a:pt x="1825408" y="1577724"/>
                    <a:pt x="1779043" y="1577724"/>
                    <a:pt x="1731593" y="1577724"/>
                  </a:cubicBezTo>
                  <a:lnTo>
                    <a:pt x="1731593" y="1692747"/>
                  </a:lnTo>
                  <a:lnTo>
                    <a:pt x="1577114" y="1692747"/>
                  </a:lnTo>
                  <a:lnTo>
                    <a:pt x="1577114" y="1578374"/>
                  </a:lnTo>
                  <a:cubicBezTo>
                    <a:pt x="1530532" y="1578374"/>
                    <a:pt x="1483733" y="1578374"/>
                    <a:pt x="1436934" y="1578374"/>
                  </a:cubicBezTo>
                  <a:cubicBezTo>
                    <a:pt x="1436934" y="1560391"/>
                    <a:pt x="1435634" y="1543491"/>
                    <a:pt x="1437151" y="1526809"/>
                  </a:cubicBezTo>
                  <a:cubicBezTo>
                    <a:pt x="1446034" y="1421511"/>
                    <a:pt x="1470083" y="1319680"/>
                    <a:pt x="1512332" y="1222616"/>
                  </a:cubicBezTo>
                  <a:cubicBezTo>
                    <a:pt x="1527715" y="1187517"/>
                    <a:pt x="1545481" y="1153501"/>
                    <a:pt x="1570614" y="1124251"/>
                  </a:cubicBezTo>
                  <a:cubicBezTo>
                    <a:pt x="1582531" y="1110385"/>
                    <a:pt x="1596613" y="1098469"/>
                    <a:pt x="1609830" y="1085686"/>
                  </a:cubicBezTo>
                  <a:cubicBezTo>
                    <a:pt x="1573864" y="1071603"/>
                    <a:pt x="1546348" y="1046687"/>
                    <a:pt x="1531398" y="1008988"/>
                  </a:cubicBezTo>
                  <a:cubicBezTo>
                    <a:pt x="1520565" y="981472"/>
                    <a:pt x="1519699" y="953522"/>
                    <a:pt x="1527499" y="925140"/>
                  </a:cubicBezTo>
                  <a:cubicBezTo>
                    <a:pt x="1542231" y="871408"/>
                    <a:pt x="1595097" y="825909"/>
                    <a:pt x="1663345" y="829592"/>
                  </a:cubicBezTo>
                  <a:close/>
                  <a:moveTo>
                    <a:pt x="231945" y="502840"/>
                  </a:moveTo>
                  <a:cubicBezTo>
                    <a:pt x="280125" y="502975"/>
                    <a:pt x="328278" y="522475"/>
                    <a:pt x="364243" y="561365"/>
                  </a:cubicBezTo>
                  <a:cubicBezTo>
                    <a:pt x="438125" y="641096"/>
                    <a:pt x="425342" y="787126"/>
                    <a:pt x="311378" y="843458"/>
                  </a:cubicBezTo>
                  <a:cubicBezTo>
                    <a:pt x="324811" y="848875"/>
                    <a:pt x="339327" y="853641"/>
                    <a:pt x="352760" y="859925"/>
                  </a:cubicBezTo>
                  <a:cubicBezTo>
                    <a:pt x="379843" y="872708"/>
                    <a:pt x="401076" y="892641"/>
                    <a:pt x="416892" y="917990"/>
                  </a:cubicBezTo>
                  <a:cubicBezTo>
                    <a:pt x="419059" y="921673"/>
                    <a:pt x="420142" y="927523"/>
                    <a:pt x="418842" y="931639"/>
                  </a:cubicBezTo>
                  <a:cubicBezTo>
                    <a:pt x="390892" y="1018304"/>
                    <a:pt x="369443" y="1106485"/>
                    <a:pt x="355360" y="1196400"/>
                  </a:cubicBezTo>
                  <a:cubicBezTo>
                    <a:pt x="344310" y="1265948"/>
                    <a:pt x="337377" y="1335929"/>
                    <a:pt x="338894" y="1406561"/>
                  </a:cubicBezTo>
                  <a:cubicBezTo>
                    <a:pt x="338894" y="1408295"/>
                    <a:pt x="339111" y="1410028"/>
                    <a:pt x="339327" y="1413278"/>
                  </a:cubicBezTo>
                  <a:cubicBezTo>
                    <a:pt x="361210" y="1413278"/>
                    <a:pt x="383093" y="1413278"/>
                    <a:pt x="407142" y="1413278"/>
                  </a:cubicBezTo>
                  <a:cubicBezTo>
                    <a:pt x="404975" y="1418261"/>
                    <a:pt x="404109" y="1421511"/>
                    <a:pt x="402376" y="1424328"/>
                  </a:cubicBezTo>
                  <a:cubicBezTo>
                    <a:pt x="385693" y="1450760"/>
                    <a:pt x="368576" y="1476976"/>
                    <a:pt x="351894" y="1503625"/>
                  </a:cubicBezTo>
                  <a:cubicBezTo>
                    <a:pt x="349293" y="1507742"/>
                    <a:pt x="346044" y="1512292"/>
                    <a:pt x="346044" y="1516842"/>
                  </a:cubicBezTo>
                  <a:lnTo>
                    <a:pt x="345833" y="1692747"/>
                  </a:lnTo>
                  <a:lnTo>
                    <a:pt x="117464" y="1692747"/>
                  </a:lnTo>
                  <a:lnTo>
                    <a:pt x="117249" y="1518575"/>
                  </a:lnTo>
                  <a:cubicBezTo>
                    <a:pt x="117249" y="1514459"/>
                    <a:pt x="116383" y="1509476"/>
                    <a:pt x="113999" y="1506659"/>
                  </a:cubicBezTo>
                  <a:cubicBezTo>
                    <a:pt x="66767" y="1451627"/>
                    <a:pt x="40118" y="1386412"/>
                    <a:pt x="23001" y="1317297"/>
                  </a:cubicBezTo>
                  <a:cubicBezTo>
                    <a:pt x="-615" y="1222183"/>
                    <a:pt x="-6464" y="1125551"/>
                    <a:pt x="7402" y="1028270"/>
                  </a:cubicBezTo>
                  <a:cubicBezTo>
                    <a:pt x="12168" y="995338"/>
                    <a:pt x="21051" y="963489"/>
                    <a:pt x="36651" y="933590"/>
                  </a:cubicBezTo>
                  <a:cubicBezTo>
                    <a:pt x="59834" y="889391"/>
                    <a:pt x="95367" y="860358"/>
                    <a:pt x="143465" y="846708"/>
                  </a:cubicBezTo>
                  <a:cubicBezTo>
                    <a:pt x="146499" y="845842"/>
                    <a:pt x="149532" y="844975"/>
                    <a:pt x="152998" y="843892"/>
                  </a:cubicBezTo>
                  <a:cubicBezTo>
                    <a:pt x="37518" y="787126"/>
                    <a:pt x="24518" y="640663"/>
                    <a:pt x="99483" y="560498"/>
                  </a:cubicBezTo>
                  <a:cubicBezTo>
                    <a:pt x="135557" y="521933"/>
                    <a:pt x="183764" y="502704"/>
                    <a:pt x="231945" y="502840"/>
                  </a:cubicBezTo>
                  <a:close/>
                  <a:moveTo>
                    <a:pt x="715018" y="141258"/>
                  </a:moveTo>
                  <a:cubicBezTo>
                    <a:pt x="824866" y="141475"/>
                    <a:pt x="921496" y="218173"/>
                    <a:pt x="947062" y="325421"/>
                  </a:cubicBezTo>
                  <a:cubicBezTo>
                    <a:pt x="974795" y="442635"/>
                    <a:pt x="910447" y="567648"/>
                    <a:pt x="795616" y="606647"/>
                  </a:cubicBezTo>
                  <a:cubicBezTo>
                    <a:pt x="809699" y="622247"/>
                    <a:pt x="825515" y="638496"/>
                    <a:pt x="840032" y="655829"/>
                  </a:cubicBezTo>
                  <a:cubicBezTo>
                    <a:pt x="889430" y="714978"/>
                    <a:pt x="923013" y="783010"/>
                    <a:pt x="951612" y="853858"/>
                  </a:cubicBezTo>
                  <a:cubicBezTo>
                    <a:pt x="999711" y="973022"/>
                    <a:pt x="1032210" y="1096736"/>
                    <a:pt x="1049327" y="1224133"/>
                  </a:cubicBezTo>
                  <a:cubicBezTo>
                    <a:pt x="1056043" y="1274181"/>
                    <a:pt x="1058426" y="1324663"/>
                    <a:pt x="1062543" y="1374929"/>
                  </a:cubicBezTo>
                  <a:cubicBezTo>
                    <a:pt x="1062760" y="1378395"/>
                    <a:pt x="1062543" y="1382078"/>
                    <a:pt x="1062543" y="1387062"/>
                  </a:cubicBezTo>
                  <a:cubicBezTo>
                    <a:pt x="988662" y="1387062"/>
                    <a:pt x="915430" y="1387062"/>
                    <a:pt x="841115" y="1387062"/>
                  </a:cubicBezTo>
                  <a:lnTo>
                    <a:pt x="841115" y="1692747"/>
                  </a:lnTo>
                  <a:lnTo>
                    <a:pt x="586538" y="1692747"/>
                  </a:lnTo>
                  <a:lnTo>
                    <a:pt x="586538" y="1387712"/>
                  </a:lnTo>
                  <a:cubicBezTo>
                    <a:pt x="513306" y="1387712"/>
                    <a:pt x="439425" y="1387712"/>
                    <a:pt x="364027" y="1387712"/>
                  </a:cubicBezTo>
                  <a:cubicBezTo>
                    <a:pt x="365110" y="1362362"/>
                    <a:pt x="365543" y="1338746"/>
                    <a:pt x="367493" y="1315130"/>
                  </a:cubicBezTo>
                  <a:cubicBezTo>
                    <a:pt x="375943" y="1210916"/>
                    <a:pt x="395009" y="1108652"/>
                    <a:pt x="423392" y="1008121"/>
                  </a:cubicBezTo>
                  <a:cubicBezTo>
                    <a:pt x="450475" y="912573"/>
                    <a:pt x="484057" y="819409"/>
                    <a:pt x="534106" y="732961"/>
                  </a:cubicBezTo>
                  <a:cubicBezTo>
                    <a:pt x="560755" y="686812"/>
                    <a:pt x="591304" y="643480"/>
                    <a:pt x="633987" y="610331"/>
                  </a:cubicBezTo>
                  <a:cubicBezTo>
                    <a:pt x="634853" y="609680"/>
                    <a:pt x="635070" y="608597"/>
                    <a:pt x="635720" y="607731"/>
                  </a:cubicBezTo>
                  <a:cubicBezTo>
                    <a:pt x="518073" y="568082"/>
                    <a:pt x="452858" y="443285"/>
                    <a:pt x="480591" y="326287"/>
                  </a:cubicBezTo>
                  <a:cubicBezTo>
                    <a:pt x="506373" y="216874"/>
                    <a:pt x="603221" y="141042"/>
                    <a:pt x="715018" y="141258"/>
                  </a:cubicBezTo>
                  <a:close/>
                  <a:moveTo>
                    <a:pt x="1244755" y="429"/>
                  </a:moveTo>
                  <a:cubicBezTo>
                    <a:pt x="1348753" y="6279"/>
                    <a:pt x="1440617" y="82977"/>
                    <a:pt x="1466400" y="186758"/>
                  </a:cubicBezTo>
                  <a:cubicBezTo>
                    <a:pt x="1492833" y="293355"/>
                    <a:pt x="1446251" y="411219"/>
                    <a:pt x="1335103" y="467767"/>
                  </a:cubicBezTo>
                  <a:cubicBezTo>
                    <a:pt x="1336403" y="468634"/>
                    <a:pt x="1337486" y="469717"/>
                    <a:pt x="1338570" y="469934"/>
                  </a:cubicBezTo>
                  <a:cubicBezTo>
                    <a:pt x="1431734" y="492900"/>
                    <a:pt x="1487633" y="554649"/>
                    <a:pt x="1516882" y="643263"/>
                  </a:cubicBezTo>
                  <a:cubicBezTo>
                    <a:pt x="1538115" y="707395"/>
                    <a:pt x="1543965" y="773693"/>
                    <a:pt x="1545048" y="840642"/>
                  </a:cubicBezTo>
                  <a:cubicBezTo>
                    <a:pt x="1545048" y="844108"/>
                    <a:pt x="1543315" y="848441"/>
                    <a:pt x="1540931" y="851042"/>
                  </a:cubicBezTo>
                  <a:cubicBezTo>
                    <a:pt x="1487633" y="911057"/>
                    <a:pt x="1481566" y="984505"/>
                    <a:pt x="1524249" y="1051237"/>
                  </a:cubicBezTo>
                  <a:cubicBezTo>
                    <a:pt x="1525982" y="1054053"/>
                    <a:pt x="1527282" y="1057953"/>
                    <a:pt x="1526632" y="1060986"/>
                  </a:cubicBezTo>
                  <a:cubicBezTo>
                    <a:pt x="1508432" y="1156317"/>
                    <a:pt x="1479400" y="1247532"/>
                    <a:pt x="1425884" y="1329646"/>
                  </a:cubicBezTo>
                  <a:cubicBezTo>
                    <a:pt x="1414835" y="1346546"/>
                    <a:pt x="1401618" y="1361929"/>
                    <a:pt x="1389702" y="1378179"/>
                  </a:cubicBezTo>
                  <a:cubicBezTo>
                    <a:pt x="1387319" y="1381429"/>
                    <a:pt x="1384935" y="1385545"/>
                    <a:pt x="1384935" y="1389445"/>
                  </a:cubicBezTo>
                  <a:lnTo>
                    <a:pt x="1384723" y="1692747"/>
                  </a:lnTo>
                  <a:lnTo>
                    <a:pt x="1070559" y="1692747"/>
                  </a:lnTo>
                  <a:lnTo>
                    <a:pt x="1070559" y="1415228"/>
                  </a:lnTo>
                  <a:cubicBezTo>
                    <a:pt x="1076626" y="1414578"/>
                    <a:pt x="1081826" y="1414144"/>
                    <a:pt x="1088109" y="1413494"/>
                  </a:cubicBezTo>
                  <a:cubicBezTo>
                    <a:pt x="1088109" y="1390962"/>
                    <a:pt x="1088976" y="1368862"/>
                    <a:pt x="1087893" y="1346546"/>
                  </a:cubicBezTo>
                  <a:cubicBezTo>
                    <a:pt x="1082476" y="1236699"/>
                    <a:pt x="1063626" y="1128801"/>
                    <a:pt x="1035027" y="1022637"/>
                  </a:cubicBezTo>
                  <a:cubicBezTo>
                    <a:pt x="1007728" y="921023"/>
                    <a:pt x="973062" y="822226"/>
                    <a:pt x="921930" y="729928"/>
                  </a:cubicBezTo>
                  <a:cubicBezTo>
                    <a:pt x="920413" y="727328"/>
                    <a:pt x="919113" y="723645"/>
                    <a:pt x="919546" y="720828"/>
                  </a:cubicBezTo>
                  <a:cubicBezTo>
                    <a:pt x="929079" y="664496"/>
                    <a:pt x="944463" y="610331"/>
                    <a:pt x="977612" y="562882"/>
                  </a:cubicBezTo>
                  <a:cubicBezTo>
                    <a:pt x="1010978" y="515216"/>
                    <a:pt x="1056910" y="485967"/>
                    <a:pt x="1112375" y="471017"/>
                  </a:cubicBezTo>
                  <a:cubicBezTo>
                    <a:pt x="1114759" y="470367"/>
                    <a:pt x="1116925" y="469717"/>
                    <a:pt x="1121475" y="468417"/>
                  </a:cubicBezTo>
                  <a:cubicBezTo>
                    <a:pt x="1063843" y="438735"/>
                    <a:pt x="1022461" y="396269"/>
                    <a:pt x="999061" y="337554"/>
                  </a:cubicBezTo>
                  <a:cubicBezTo>
                    <a:pt x="975662" y="278839"/>
                    <a:pt x="974795" y="219257"/>
                    <a:pt x="996895" y="159892"/>
                  </a:cubicBezTo>
                  <a:cubicBezTo>
                    <a:pt x="1035027" y="57411"/>
                    <a:pt x="1133608" y="-5855"/>
                    <a:pt x="1244755" y="429"/>
                  </a:cubicBezTo>
                  <a:close/>
                </a:path>
              </a:pathLst>
            </a:custGeom>
            <a:solidFill>
              <a:schemeClr val="accent4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05" name="Freeform: Shape 31">
              <a:extLst>
                <a:ext uri="{FF2B5EF4-FFF2-40B4-BE49-F238E27FC236}">
                  <a16:creationId xmlns:a16="http://schemas.microsoft.com/office/drawing/2014/main" id="{6C00A9E5-BAED-4177-B487-0DC641915EE9}"/>
                </a:ext>
              </a:extLst>
            </p:cNvPr>
            <p:cNvSpPr/>
            <p:nvPr/>
          </p:nvSpPr>
          <p:spPr>
            <a:xfrm>
              <a:off x="4794869" y="2803448"/>
              <a:ext cx="2781228" cy="2493501"/>
            </a:xfrm>
            <a:custGeom>
              <a:avLst/>
              <a:gdLst>
                <a:gd name="connsiteX0" fmla="*/ 30116 w 2781228"/>
                <a:gd name="connsiteY0" fmla="*/ 2210662 h 2493501"/>
                <a:gd name="connsiteX1" fmla="*/ 131947 w 2781228"/>
                <a:gd name="connsiteY1" fmla="*/ 2210879 h 2493501"/>
                <a:gd name="connsiteX2" fmla="*/ 149713 w 2781228"/>
                <a:gd name="connsiteY2" fmla="*/ 2228428 h 2493501"/>
                <a:gd name="connsiteX3" fmla="*/ 150580 w 2781228"/>
                <a:gd name="connsiteY3" fmla="*/ 2322676 h 2493501"/>
                <a:gd name="connsiteX4" fmla="*/ 174413 w 2781228"/>
                <a:gd name="connsiteY4" fmla="*/ 2346942 h 2493501"/>
                <a:gd name="connsiteX5" fmla="*/ 279494 w 2781228"/>
                <a:gd name="connsiteY5" fmla="*/ 2347159 h 2493501"/>
                <a:gd name="connsiteX6" fmla="*/ 498321 w 2781228"/>
                <a:gd name="connsiteY6" fmla="*/ 2347376 h 2493501"/>
                <a:gd name="connsiteX7" fmla="*/ 513054 w 2781228"/>
                <a:gd name="connsiteY7" fmla="*/ 2346726 h 2493501"/>
                <a:gd name="connsiteX8" fmla="*/ 513488 w 2781228"/>
                <a:gd name="connsiteY8" fmla="*/ 2336326 h 2493501"/>
                <a:gd name="connsiteX9" fmla="*/ 513486 w 2781228"/>
                <a:gd name="connsiteY9" fmla="*/ 2335002 h 2493501"/>
                <a:gd name="connsiteX10" fmla="*/ 741855 w 2781228"/>
                <a:gd name="connsiteY10" fmla="*/ 2335002 h 2493501"/>
                <a:gd name="connsiteX11" fmla="*/ 741849 w 2781228"/>
                <a:gd name="connsiteY11" fmla="*/ 2340009 h 2493501"/>
                <a:gd name="connsiteX12" fmla="*/ 742499 w 2781228"/>
                <a:gd name="connsiteY12" fmla="*/ 2346076 h 2493501"/>
                <a:gd name="connsiteX13" fmla="*/ 982560 w 2781228"/>
                <a:gd name="connsiteY13" fmla="*/ 2346076 h 2493501"/>
                <a:gd name="connsiteX14" fmla="*/ 982560 w 2781228"/>
                <a:gd name="connsiteY14" fmla="*/ 2335002 h 2493501"/>
                <a:gd name="connsiteX15" fmla="*/ 1237137 w 2781228"/>
                <a:gd name="connsiteY15" fmla="*/ 2335002 h 2493501"/>
                <a:gd name="connsiteX16" fmla="*/ 1237137 w 2781228"/>
                <a:gd name="connsiteY16" fmla="*/ 2346726 h 2493501"/>
                <a:gd name="connsiteX17" fmla="*/ 1466581 w 2781228"/>
                <a:gd name="connsiteY17" fmla="*/ 2346726 h 2493501"/>
                <a:gd name="connsiteX18" fmla="*/ 1466581 w 2781228"/>
                <a:gd name="connsiteY18" fmla="*/ 2335002 h 2493501"/>
                <a:gd name="connsiteX19" fmla="*/ 1780745 w 2781228"/>
                <a:gd name="connsiteY19" fmla="*/ 2335002 h 2493501"/>
                <a:gd name="connsiteX20" fmla="*/ 1780740 w 2781228"/>
                <a:gd name="connsiteY20" fmla="*/ 2341526 h 2493501"/>
                <a:gd name="connsiteX21" fmla="*/ 1781391 w 2781228"/>
                <a:gd name="connsiteY21" fmla="*/ 2346509 h 2493501"/>
                <a:gd name="connsiteX22" fmla="*/ 1973136 w 2781228"/>
                <a:gd name="connsiteY22" fmla="*/ 2346509 h 2493501"/>
                <a:gd name="connsiteX23" fmla="*/ 1973136 w 2781228"/>
                <a:gd name="connsiteY23" fmla="*/ 2335002 h 2493501"/>
                <a:gd name="connsiteX24" fmla="*/ 2127615 w 2781228"/>
                <a:gd name="connsiteY24" fmla="*/ 2335002 h 2493501"/>
                <a:gd name="connsiteX25" fmla="*/ 2127615 w 2781228"/>
                <a:gd name="connsiteY25" fmla="*/ 2347376 h 2493501"/>
                <a:gd name="connsiteX26" fmla="*/ 2138882 w 2781228"/>
                <a:gd name="connsiteY26" fmla="*/ 2347376 h 2493501"/>
                <a:gd name="connsiteX27" fmla="*/ 2600371 w 2781228"/>
                <a:gd name="connsiteY27" fmla="*/ 2347159 h 2493501"/>
                <a:gd name="connsiteX28" fmla="*/ 2631570 w 2781228"/>
                <a:gd name="connsiteY28" fmla="*/ 2315527 h 2493501"/>
                <a:gd name="connsiteX29" fmla="*/ 2631787 w 2781228"/>
                <a:gd name="connsiteY29" fmla="*/ 2229945 h 2493501"/>
                <a:gd name="connsiteX30" fmla="*/ 2650203 w 2781228"/>
                <a:gd name="connsiteY30" fmla="*/ 2211096 h 2493501"/>
                <a:gd name="connsiteX31" fmla="*/ 2762867 w 2781228"/>
                <a:gd name="connsiteY31" fmla="*/ 2211096 h 2493501"/>
                <a:gd name="connsiteX32" fmla="*/ 2781066 w 2781228"/>
                <a:gd name="connsiteY32" fmla="*/ 2228862 h 2493501"/>
                <a:gd name="connsiteX33" fmla="*/ 2781066 w 2781228"/>
                <a:gd name="connsiteY33" fmla="*/ 2474773 h 2493501"/>
                <a:gd name="connsiteX34" fmla="*/ 2762000 w 2781228"/>
                <a:gd name="connsiteY34" fmla="*/ 2493405 h 2493501"/>
                <a:gd name="connsiteX35" fmla="*/ 2745751 w 2781228"/>
                <a:gd name="connsiteY35" fmla="*/ 2493405 h 2493501"/>
                <a:gd name="connsiteX36" fmla="*/ 35533 w 2781228"/>
                <a:gd name="connsiteY36" fmla="*/ 2493405 h 2493501"/>
                <a:gd name="connsiteX37" fmla="*/ 11700 w 2781228"/>
                <a:gd name="connsiteY37" fmla="*/ 2492756 h 2493501"/>
                <a:gd name="connsiteX38" fmla="*/ 1084 w 2781228"/>
                <a:gd name="connsiteY38" fmla="*/ 2481923 h 2493501"/>
                <a:gd name="connsiteX39" fmla="*/ 0 w 2781228"/>
                <a:gd name="connsiteY39" fmla="*/ 2463506 h 2493501"/>
                <a:gd name="connsiteX40" fmla="*/ 0 w 2781228"/>
                <a:gd name="connsiteY40" fmla="*/ 2240345 h 2493501"/>
                <a:gd name="connsiteX41" fmla="*/ 30116 w 2781228"/>
                <a:gd name="connsiteY41" fmla="*/ 2210662 h 2493501"/>
                <a:gd name="connsiteX42" fmla="*/ 556187 w 2781228"/>
                <a:gd name="connsiteY42" fmla="*/ 185109 h 2493501"/>
                <a:gd name="connsiteX43" fmla="*/ 716516 w 2781228"/>
                <a:gd name="connsiteY43" fmla="*/ 185109 h 2493501"/>
                <a:gd name="connsiteX44" fmla="*/ 757032 w 2781228"/>
                <a:gd name="connsiteY44" fmla="*/ 227142 h 2493501"/>
                <a:gd name="connsiteX45" fmla="*/ 757032 w 2781228"/>
                <a:gd name="connsiteY45" fmla="*/ 423220 h 2493501"/>
                <a:gd name="connsiteX46" fmla="*/ 737533 w 2781228"/>
                <a:gd name="connsiteY46" fmla="*/ 467852 h 2493501"/>
                <a:gd name="connsiteX47" fmla="*/ 576119 w 2781228"/>
                <a:gd name="connsiteY47" fmla="*/ 613883 h 2493501"/>
                <a:gd name="connsiteX48" fmla="*/ 516321 w 2781228"/>
                <a:gd name="connsiteY48" fmla="*/ 610633 h 2493501"/>
                <a:gd name="connsiteX49" fmla="*/ 510038 w 2781228"/>
                <a:gd name="connsiteY49" fmla="*/ 587016 h 2493501"/>
                <a:gd name="connsiteX50" fmla="*/ 515671 w 2781228"/>
                <a:gd name="connsiteY50" fmla="*/ 221292 h 2493501"/>
                <a:gd name="connsiteX51" fmla="*/ 556187 w 2781228"/>
                <a:gd name="connsiteY51" fmla="*/ 185109 h 2493501"/>
                <a:gd name="connsiteX52" fmla="*/ 1200583 w 2781228"/>
                <a:gd name="connsiteY52" fmla="*/ 84400 h 2493501"/>
                <a:gd name="connsiteX53" fmla="*/ 1231295 w 2781228"/>
                <a:gd name="connsiteY53" fmla="*/ 98862 h 2493501"/>
                <a:gd name="connsiteX54" fmla="*/ 1294127 w 2781228"/>
                <a:gd name="connsiteY54" fmla="*/ 161694 h 2493501"/>
                <a:gd name="connsiteX55" fmla="*/ 1293910 w 2781228"/>
                <a:gd name="connsiteY55" fmla="*/ 222359 h 2493501"/>
                <a:gd name="connsiteX56" fmla="*/ 248519 w 2781228"/>
                <a:gd name="connsiteY56" fmla="*/ 1247384 h 2493501"/>
                <a:gd name="connsiteX57" fmla="*/ 208653 w 2781228"/>
                <a:gd name="connsiteY57" fmla="*/ 1263417 h 2493501"/>
                <a:gd name="connsiteX58" fmla="*/ 56990 w 2781228"/>
                <a:gd name="connsiteY58" fmla="*/ 1263201 h 2493501"/>
                <a:gd name="connsiteX59" fmla="*/ 16041 w 2781228"/>
                <a:gd name="connsiteY59" fmla="*/ 1231568 h 2493501"/>
                <a:gd name="connsiteX60" fmla="*/ 27307 w 2781228"/>
                <a:gd name="connsiteY60" fmla="*/ 1199502 h 2493501"/>
                <a:gd name="connsiteX61" fmla="*/ 1169546 w 2781228"/>
                <a:gd name="connsiteY61" fmla="*/ 98862 h 2493501"/>
                <a:gd name="connsiteX62" fmla="*/ 1200583 w 2781228"/>
                <a:gd name="connsiteY62" fmla="*/ 84400 h 2493501"/>
                <a:gd name="connsiteX63" fmla="*/ 1274612 w 2781228"/>
                <a:gd name="connsiteY63" fmla="*/ 1381 h 2493501"/>
                <a:gd name="connsiteX64" fmla="*/ 1490190 w 2781228"/>
                <a:gd name="connsiteY64" fmla="*/ 68546 h 2493501"/>
                <a:gd name="connsiteX65" fmla="*/ 1514889 w 2781228"/>
                <a:gd name="connsiteY65" fmla="*/ 83062 h 2493501"/>
                <a:gd name="connsiteX66" fmla="*/ 2635895 w 2781228"/>
                <a:gd name="connsiteY66" fmla="*/ 1173736 h 2493501"/>
                <a:gd name="connsiteX67" fmla="*/ 2650628 w 2781228"/>
                <a:gd name="connsiteY67" fmla="*/ 1211435 h 2493501"/>
                <a:gd name="connsiteX68" fmla="*/ 2609029 w 2781228"/>
                <a:gd name="connsiteY68" fmla="*/ 1242634 h 2493501"/>
                <a:gd name="connsiteX69" fmla="*/ 2469282 w 2781228"/>
                <a:gd name="connsiteY69" fmla="*/ 1242634 h 2493501"/>
                <a:gd name="connsiteX70" fmla="*/ 2422050 w 2781228"/>
                <a:gd name="connsiteY70" fmla="*/ 1223568 h 2493501"/>
                <a:gd name="connsiteX71" fmla="*/ 1244062 w 2781228"/>
                <a:gd name="connsiteY71" fmla="*/ 65729 h 2493501"/>
                <a:gd name="connsiteX72" fmla="*/ 1239512 w 2781228"/>
                <a:gd name="connsiteY72" fmla="*/ 12647 h 2493501"/>
                <a:gd name="connsiteX73" fmla="*/ 1274612 w 2781228"/>
                <a:gd name="connsiteY73" fmla="*/ 1381 h 249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81228" h="2493501">
                  <a:moveTo>
                    <a:pt x="30116" y="2210662"/>
                  </a:moveTo>
                  <a:cubicBezTo>
                    <a:pt x="64132" y="2210662"/>
                    <a:pt x="97931" y="2210662"/>
                    <a:pt x="131947" y="2210879"/>
                  </a:cubicBezTo>
                  <a:cubicBezTo>
                    <a:pt x="147547" y="2211096"/>
                    <a:pt x="149280" y="2212829"/>
                    <a:pt x="149713" y="2228428"/>
                  </a:cubicBezTo>
                  <a:cubicBezTo>
                    <a:pt x="150363" y="2259845"/>
                    <a:pt x="150363" y="2291260"/>
                    <a:pt x="150580" y="2322676"/>
                  </a:cubicBezTo>
                  <a:cubicBezTo>
                    <a:pt x="150797" y="2343259"/>
                    <a:pt x="153830" y="2346726"/>
                    <a:pt x="174413" y="2346942"/>
                  </a:cubicBezTo>
                  <a:cubicBezTo>
                    <a:pt x="209512" y="2347376"/>
                    <a:pt x="244394" y="2347159"/>
                    <a:pt x="279494" y="2347159"/>
                  </a:cubicBezTo>
                  <a:cubicBezTo>
                    <a:pt x="352508" y="2347159"/>
                    <a:pt x="425307" y="2347376"/>
                    <a:pt x="498321" y="2347376"/>
                  </a:cubicBezTo>
                  <a:cubicBezTo>
                    <a:pt x="503521" y="2346726"/>
                    <a:pt x="507638" y="2346726"/>
                    <a:pt x="513054" y="2346726"/>
                  </a:cubicBezTo>
                  <a:cubicBezTo>
                    <a:pt x="513271" y="2342176"/>
                    <a:pt x="513488" y="2339359"/>
                    <a:pt x="513488" y="2336326"/>
                  </a:cubicBezTo>
                  <a:lnTo>
                    <a:pt x="513486" y="2335002"/>
                  </a:lnTo>
                  <a:lnTo>
                    <a:pt x="741855" y="2335002"/>
                  </a:lnTo>
                  <a:lnTo>
                    <a:pt x="741849" y="2340009"/>
                  </a:lnTo>
                  <a:cubicBezTo>
                    <a:pt x="741849" y="2341742"/>
                    <a:pt x="742282" y="2343476"/>
                    <a:pt x="742499" y="2346076"/>
                  </a:cubicBezTo>
                  <a:cubicBezTo>
                    <a:pt x="822447" y="2346076"/>
                    <a:pt x="902179" y="2346076"/>
                    <a:pt x="982560" y="2346076"/>
                  </a:cubicBezTo>
                  <a:lnTo>
                    <a:pt x="982560" y="2335002"/>
                  </a:lnTo>
                  <a:lnTo>
                    <a:pt x="1237137" y="2335002"/>
                  </a:lnTo>
                  <a:lnTo>
                    <a:pt x="1237137" y="2346726"/>
                  </a:lnTo>
                  <a:cubicBezTo>
                    <a:pt x="1313619" y="2346726"/>
                    <a:pt x="1389667" y="2346726"/>
                    <a:pt x="1466581" y="2346726"/>
                  </a:cubicBezTo>
                  <a:lnTo>
                    <a:pt x="1466581" y="2335002"/>
                  </a:lnTo>
                  <a:lnTo>
                    <a:pt x="1780745" y="2335002"/>
                  </a:lnTo>
                  <a:lnTo>
                    <a:pt x="1780740" y="2341526"/>
                  </a:lnTo>
                  <a:cubicBezTo>
                    <a:pt x="1780740" y="2342826"/>
                    <a:pt x="1781174" y="2344343"/>
                    <a:pt x="1781391" y="2346509"/>
                  </a:cubicBezTo>
                  <a:cubicBezTo>
                    <a:pt x="1845306" y="2346509"/>
                    <a:pt x="1909004" y="2346509"/>
                    <a:pt x="1973136" y="2346509"/>
                  </a:cubicBezTo>
                  <a:lnTo>
                    <a:pt x="1973136" y="2335002"/>
                  </a:lnTo>
                  <a:lnTo>
                    <a:pt x="2127615" y="2335002"/>
                  </a:lnTo>
                  <a:lnTo>
                    <a:pt x="2127615" y="2347376"/>
                  </a:lnTo>
                  <a:cubicBezTo>
                    <a:pt x="2131299" y="2347376"/>
                    <a:pt x="2135199" y="2347376"/>
                    <a:pt x="2138882" y="2347376"/>
                  </a:cubicBezTo>
                  <a:cubicBezTo>
                    <a:pt x="2292712" y="2347376"/>
                    <a:pt x="2446541" y="2347159"/>
                    <a:pt x="2600371" y="2347159"/>
                  </a:cubicBezTo>
                  <a:cubicBezTo>
                    <a:pt x="2629403" y="2347159"/>
                    <a:pt x="2631353" y="2344776"/>
                    <a:pt x="2631570" y="2315527"/>
                  </a:cubicBezTo>
                  <a:cubicBezTo>
                    <a:pt x="2631570" y="2286927"/>
                    <a:pt x="2631570" y="2258544"/>
                    <a:pt x="2631787" y="2229945"/>
                  </a:cubicBezTo>
                  <a:cubicBezTo>
                    <a:pt x="2632003" y="2213262"/>
                    <a:pt x="2633737" y="2211312"/>
                    <a:pt x="2650203" y="2211096"/>
                  </a:cubicBezTo>
                  <a:cubicBezTo>
                    <a:pt x="2687685" y="2210879"/>
                    <a:pt x="2725384" y="2210879"/>
                    <a:pt x="2762867" y="2211096"/>
                  </a:cubicBezTo>
                  <a:cubicBezTo>
                    <a:pt x="2779117" y="2211312"/>
                    <a:pt x="2781066" y="2213046"/>
                    <a:pt x="2781066" y="2228862"/>
                  </a:cubicBezTo>
                  <a:cubicBezTo>
                    <a:pt x="2781283" y="2310760"/>
                    <a:pt x="2781283" y="2392658"/>
                    <a:pt x="2781066" y="2474773"/>
                  </a:cubicBezTo>
                  <a:cubicBezTo>
                    <a:pt x="2781066" y="2490806"/>
                    <a:pt x="2778250" y="2492972"/>
                    <a:pt x="2762000" y="2493405"/>
                  </a:cubicBezTo>
                  <a:cubicBezTo>
                    <a:pt x="2756584" y="2493622"/>
                    <a:pt x="2751167" y="2493405"/>
                    <a:pt x="2745751" y="2493405"/>
                  </a:cubicBezTo>
                  <a:cubicBezTo>
                    <a:pt x="1842273" y="2493405"/>
                    <a:pt x="938794" y="2493405"/>
                    <a:pt x="35533" y="2493405"/>
                  </a:cubicBezTo>
                  <a:cubicBezTo>
                    <a:pt x="27516" y="2493405"/>
                    <a:pt x="19717" y="2493189"/>
                    <a:pt x="11700" y="2492756"/>
                  </a:cubicBezTo>
                  <a:cubicBezTo>
                    <a:pt x="5200" y="2492322"/>
                    <a:pt x="1084" y="2489289"/>
                    <a:pt x="1084" y="2481923"/>
                  </a:cubicBezTo>
                  <a:cubicBezTo>
                    <a:pt x="1084" y="2475856"/>
                    <a:pt x="0" y="2469789"/>
                    <a:pt x="0" y="2463506"/>
                  </a:cubicBezTo>
                  <a:cubicBezTo>
                    <a:pt x="0" y="2389191"/>
                    <a:pt x="0" y="2314660"/>
                    <a:pt x="0" y="2240345"/>
                  </a:cubicBezTo>
                  <a:cubicBezTo>
                    <a:pt x="0" y="2210879"/>
                    <a:pt x="0" y="2210662"/>
                    <a:pt x="30116" y="2210662"/>
                  </a:cubicBezTo>
                  <a:close/>
                  <a:moveTo>
                    <a:pt x="556187" y="185109"/>
                  </a:moveTo>
                  <a:cubicBezTo>
                    <a:pt x="609702" y="184676"/>
                    <a:pt x="663001" y="184676"/>
                    <a:pt x="716516" y="185109"/>
                  </a:cubicBezTo>
                  <a:cubicBezTo>
                    <a:pt x="742083" y="185326"/>
                    <a:pt x="756816" y="200925"/>
                    <a:pt x="757032" y="227142"/>
                  </a:cubicBezTo>
                  <a:cubicBezTo>
                    <a:pt x="757249" y="260724"/>
                    <a:pt x="756816" y="391371"/>
                    <a:pt x="757032" y="423220"/>
                  </a:cubicBezTo>
                  <a:cubicBezTo>
                    <a:pt x="757249" y="441203"/>
                    <a:pt x="751399" y="455503"/>
                    <a:pt x="737533" y="467852"/>
                  </a:cubicBezTo>
                  <a:cubicBezTo>
                    <a:pt x="683367" y="516168"/>
                    <a:pt x="629852" y="565134"/>
                    <a:pt x="576119" y="613883"/>
                  </a:cubicBezTo>
                  <a:cubicBezTo>
                    <a:pt x="555970" y="632082"/>
                    <a:pt x="528671" y="630999"/>
                    <a:pt x="516321" y="610633"/>
                  </a:cubicBezTo>
                  <a:cubicBezTo>
                    <a:pt x="512204" y="603916"/>
                    <a:pt x="510038" y="595033"/>
                    <a:pt x="510038" y="587016"/>
                  </a:cubicBezTo>
                  <a:cubicBezTo>
                    <a:pt x="510688" y="506852"/>
                    <a:pt x="515021" y="226925"/>
                    <a:pt x="515671" y="221292"/>
                  </a:cubicBezTo>
                  <a:cubicBezTo>
                    <a:pt x="518921" y="197242"/>
                    <a:pt x="531921" y="185326"/>
                    <a:pt x="556187" y="185109"/>
                  </a:cubicBezTo>
                  <a:close/>
                  <a:moveTo>
                    <a:pt x="1200583" y="84400"/>
                  </a:moveTo>
                  <a:cubicBezTo>
                    <a:pt x="1211091" y="84400"/>
                    <a:pt x="1221545" y="89221"/>
                    <a:pt x="1231295" y="98862"/>
                  </a:cubicBezTo>
                  <a:cubicBezTo>
                    <a:pt x="1252311" y="119662"/>
                    <a:pt x="1273328" y="140678"/>
                    <a:pt x="1294127" y="161694"/>
                  </a:cubicBezTo>
                  <a:cubicBezTo>
                    <a:pt x="1313410" y="181194"/>
                    <a:pt x="1313410" y="203293"/>
                    <a:pt x="1293910" y="222359"/>
                  </a:cubicBezTo>
                  <a:cubicBezTo>
                    <a:pt x="1133581" y="379655"/>
                    <a:pt x="365949" y="1132121"/>
                    <a:pt x="248519" y="1247384"/>
                  </a:cubicBezTo>
                  <a:cubicBezTo>
                    <a:pt x="237252" y="1258434"/>
                    <a:pt x="224036" y="1263417"/>
                    <a:pt x="208653" y="1263417"/>
                  </a:cubicBezTo>
                  <a:cubicBezTo>
                    <a:pt x="183737" y="1263201"/>
                    <a:pt x="82556" y="1263417"/>
                    <a:pt x="56990" y="1263201"/>
                  </a:cubicBezTo>
                  <a:cubicBezTo>
                    <a:pt x="33157" y="1262984"/>
                    <a:pt x="20157" y="1253018"/>
                    <a:pt x="16041" y="1231568"/>
                  </a:cubicBezTo>
                  <a:cubicBezTo>
                    <a:pt x="13657" y="1219002"/>
                    <a:pt x="18207" y="1208169"/>
                    <a:pt x="27307" y="1199502"/>
                  </a:cubicBezTo>
                  <a:cubicBezTo>
                    <a:pt x="157304" y="1074272"/>
                    <a:pt x="1082882" y="182277"/>
                    <a:pt x="1169546" y="98862"/>
                  </a:cubicBezTo>
                  <a:cubicBezTo>
                    <a:pt x="1179513" y="89221"/>
                    <a:pt x="1190075" y="84400"/>
                    <a:pt x="1200583" y="84400"/>
                  </a:cubicBezTo>
                  <a:close/>
                  <a:moveTo>
                    <a:pt x="1274612" y="1381"/>
                  </a:moveTo>
                  <a:cubicBezTo>
                    <a:pt x="1320327" y="14814"/>
                    <a:pt x="1464190" y="59446"/>
                    <a:pt x="1490190" y="68546"/>
                  </a:cubicBezTo>
                  <a:cubicBezTo>
                    <a:pt x="1499073" y="71579"/>
                    <a:pt x="1508172" y="76562"/>
                    <a:pt x="1514889" y="83062"/>
                  </a:cubicBezTo>
                  <a:cubicBezTo>
                    <a:pt x="1573604" y="139611"/>
                    <a:pt x="2598412" y="1137337"/>
                    <a:pt x="2635895" y="1173736"/>
                  </a:cubicBezTo>
                  <a:cubicBezTo>
                    <a:pt x="2646511" y="1184136"/>
                    <a:pt x="2653228" y="1196052"/>
                    <a:pt x="2650628" y="1211435"/>
                  </a:cubicBezTo>
                  <a:cubicBezTo>
                    <a:pt x="2646945" y="1232018"/>
                    <a:pt x="2633078" y="1242418"/>
                    <a:pt x="2609029" y="1242634"/>
                  </a:cubicBezTo>
                  <a:cubicBezTo>
                    <a:pt x="2584546" y="1242634"/>
                    <a:pt x="2491382" y="1242201"/>
                    <a:pt x="2469282" y="1242634"/>
                  </a:cubicBezTo>
                  <a:cubicBezTo>
                    <a:pt x="2450650" y="1242851"/>
                    <a:pt x="2435700" y="1237001"/>
                    <a:pt x="2422050" y="1223568"/>
                  </a:cubicBezTo>
                  <a:cubicBezTo>
                    <a:pt x="2316319" y="1118921"/>
                    <a:pt x="1302994" y="124011"/>
                    <a:pt x="1244062" y="65729"/>
                  </a:cubicBezTo>
                  <a:cubicBezTo>
                    <a:pt x="1227379" y="49263"/>
                    <a:pt x="1225645" y="28464"/>
                    <a:pt x="1239512" y="12647"/>
                  </a:cubicBezTo>
                  <a:cubicBezTo>
                    <a:pt x="1248829" y="2031"/>
                    <a:pt x="1261178" y="-2519"/>
                    <a:pt x="1274612" y="1381"/>
                  </a:cubicBezTo>
                  <a:close/>
                </a:path>
              </a:pathLst>
            </a:custGeom>
            <a:solidFill>
              <a:schemeClr val="accent1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106" name="Rectangle 14">
            <a:extLst>
              <a:ext uri="{FF2B5EF4-FFF2-40B4-BE49-F238E27FC236}">
                <a16:creationId xmlns:a16="http://schemas.microsoft.com/office/drawing/2014/main" id="{D81C45A6-A1B4-4D1B-92DB-9608B1D02DB0}"/>
              </a:ext>
            </a:extLst>
          </p:cNvPr>
          <p:cNvSpPr/>
          <p:nvPr/>
        </p:nvSpPr>
        <p:spPr>
          <a:xfrm>
            <a:off x="7116327" y="1342493"/>
            <a:ext cx="864028" cy="864028"/>
          </a:xfrm>
          <a:custGeom>
            <a:avLst/>
            <a:gdLst/>
            <a:ahLst/>
            <a:cxnLst/>
            <a:rect l="l" t="t" r="r" b="b"/>
            <a:pathLst>
              <a:path w="3942192" h="3931865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7" name="Rectangle 41">
            <a:extLst>
              <a:ext uri="{FF2B5EF4-FFF2-40B4-BE49-F238E27FC236}">
                <a16:creationId xmlns:a16="http://schemas.microsoft.com/office/drawing/2014/main" id="{C4C9A72E-9904-4E0C-A7F8-FC74A9D6CAC3}"/>
              </a:ext>
            </a:extLst>
          </p:cNvPr>
          <p:cNvSpPr>
            <a:spLocks/>
          </p:cNvSpPr>
          <p:nvPr/>
        </p:nvSpPr>
        <p:spPr>
          <a:xfrm>
            <a:off x="9284660" y="1417274"/>
            <a:ext cx="772412" cy="772412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8" name="Freeform: Shape 17">
            <a:extLst>
              <a:ext uri="{FF2B5EF4-FFF2-40B4-BE49-F238E27FC236}">
                <a16:creationId xmlns:a16="http://schemas.microsoft.com/office/drawing/2014/main" id="{BEFC41CE-F78C-4FAE-BCBF-9E7BEC63CAA8}"/>
              </a:ext>
            </a:extLst>
          </p:cNvPr>
          <p:cNvSpPr/>
          <p:nvPr/>
        </p:nvSpPr>
        <p:spPr>
          <a:xfrm>
            <a:off x="8172091" y="1335094"/>
            <a:ext cx="972556" cy="854862"/>
          </a:xfrm>
          <a:custGeom>
            <a:avLst/>
            <a:gdLst>
              <a:gd name="connsiteX0" fmla="*/ 1665898 w 2579663"/>
              <a:gd name="connsiteY0" fmla="*/ 1588710 h 2267484"/>
              <a:gd name="connsiteX1" fmla="*/ 1665898 w 2579663"/>
              <a:gd name="connsiteY1" fmla="*/ 1762636 h 2267484"/>
              <a:gd name="connsiteX2" fmla="*/ 1932127 w 2579663"/>
              <a:gd name="connsiteY2" fmla="*/ 1762636 h 2267484"/>
              <a:gd name="connsiteX3" fmla="*/ 1932127 w 2579663"/>
              <a:gd name="connsiteY3" fmla="*/ 1588710 h 2267484"/>
              <a:gd name="connsiteX4" fmla="*/ 1665898 w 2579663"/>
              <a:gd name="connsiteY4" fmla="*/ 1588710 h 2267484"/>
              <a:gd name="connsiteX5" fmla="*/ 321652 w 2579663"/>
              <a:gd name="connsiteY5" fmla="*/ 1588710 h 2267484"/>
              <a:gd name="connsiteX6" fmla="*/ 321652 w 2579663"/>
              <a:gd name="connsiteY6" fmla="*/ 1763039 h 2267484"/>
              <a:gd name="connsiteX7" fmla="*/ 588082 w 2579663"/>
              <a:gd name="connsiteY7" fmla="*/ 1763039 h 2267484"/>
              <a:gd name="connsiteX8" fmla="*/ 588082 w 2579663"/>
              <a:gd name="connsiteY8" fmla="*/ 1588710 h 2267484"/>
              <a:gd name="connsiteX9" fmla="*/ 321652 w 2579663"/>
              <a:gd name="connsiteY9" fmla="*/ 1588710 h 2267484"/>
              <a:gd name="connsiteX10" fmla="*/ 623754 w 2579663"/>
              <a:gd name="connsiteY10" fmla="*/ 1588509 h 2267484"/>
              <a:gd name="connsiteX11" fmla="*/ 623754 w 2579663"/>
              <a:gd name="connsiteY11" fmla="*/ 1763039 h 2267484"/>
              <a:gd name="connsiteX12" fmla="*/ 916788 w 2579663"/>
              <a:gd name="connsiteY12" fmla="*/ 1763039 h 2267484"/>
              <a:gd name="connsiteX13" fmla="*/ 916788 w 2579663"/>
              <a:gd name="connsiteY13" fmla="*/ 1588509 h 2267484"/>
              <a:gd name="connsiteX14" fmla="*/ 623754 w 2579663"/>
              <a:gd name="connsiteY14" fmla="*/ 1588509 h 2267484"/>
              <a:gd name="connsiteX15" fmla="*/ 1967598 w 2579663"/>
              <a:gd name="connsiteY15" fmla="*/ 1588307 h 2267484"/>
              <a:gd name="connsiteX16" fmla="*/ 1967598 w 2579663"/>
              <a:gd name="connsiteY16" fmla="*/ 1762636 h 2267484"/>
              <a:gd name="connsiteX17" fmla="*/ 2260430 w 2579663"/>
              <a:gd name="connsiteY17" fmla="*/ 1762636 h 2267484"/>
              <a:gd name="connsiteX18" fmla="*/ 2260430 w 2579663"/>
              <a:gd name="connsiteY18" fmla="*/ 1588307 h 2267484"/>
              <a:gd name="connsiteX19" fmla="*/ 1967598 w 2579663"/>
              <a:gd name="connsiteY19" fmla="*/ 1588307 h 2267484"/>
              <a:gd name="connsiteX20" fmla="*/ 1967396 w 2579663"/>
              <a:gd name="connsiteY20" fmla="*/ 1379112 h 2267484"/>
              <a:gd name="connsiteX21" fmla="*/ 1967396 w 2579663"/>
              <a:gd name="connsiteY21" fmla="*/ 1553038 h 2267484"/>
              <a:gd name="connsiteX22" fmla="*/ 2260631 w 2579663"/>
              <a:gd name="connsiteY22" fmla="*/ 1553038 h 2267484"/>
              <a:gd name="connsiteX23" fmla="*/ 2260631 w 2579663"/>
              <a:gd name="connsiteY23" fmla="*/ 1379112 h 2267484"/>
              <a:gd name="connsiteX24" fmla="*/ 1967396 w 2579663"/>
              <a:gd name="connsiteY24" fmla="*/ 1379112 h 2267484"/>
              <a:gd name="connsiteX25" fmla="*/ 623553 w 2579663"/>
              <a:gd name="connsiteY25" fmla="*/ 1379112 h 2267484"/>
              <a:gd name="connsiteX26" fmla="*/ 623553 w 2579663"/>
              <a:gd name="connsiteY26" fmla="*/ 1552837 h 2267484"/>
              <a:gd name="connsiteX27" fmla="*/ 916990 w 2579663"/>
              <a:gd name="connsiteY27" fmla="*/ 1552837 h 2267484"/>
              <a:gd name="connsiteX28" fmla="*/ 916990 w 2579663"/>
              <a:gd name="connsiteY28" fmla="*/ 1379112 h 2267484"/>
              <a:gd name="connsiteX29" fmla="*/ 623553 w 2579663"/>
              <a:gd name="connsiteY29" fmla="*/ 1379112 h 2267484"/>
              <a:gd name="connsiteX30" fmla="*/ 1665898 w 2579663"/>
              <a:gd name="connsiteY30" fmla="*/ 1378911 h 2267484"/>
              <a:gd name="connsiteX31" fmla="*/ 1665898 w 2579663"/>
              <a:gd name="connsiteY31" fmla="*/ 1553038 h 2267484"/>
              <a:gd name="connsiteX32" fmla="*/ 1931523 w 2579663"/>
              <a:gd name="connsiteY32" fmla="*/ 1553038 h 2267484"/>
              <a:gd name="connsiteX33" fmla="*/ 1931523 w 2579663"/>
              <a:gd name="connsiteY33" fmla="*/ 1378911 h 2267484"/>
              <a:gd name="connsiteX34" fmla="*/ 1665898 w 2579663"/>
              <a:gd name="connsiteY34" fmla="*/ 1378911 h 2267484"/>
              <a:gd name="connsiteX35" fmla="*/ 322055 w 2579663"/>
              <a:gd name="connsiteY35" fmla="*/ 1378911 h 2267484"/>
              <a:gd name="connsiteX36" fmla="*/ 322055 w 2579663"/>
              <a:gd name="connsiteY36" fmla="*/ 1552837 h 2267484"/>
              <a:gd name="connsiteX37" fmla="*/ 588082 w 2579663"/>
              <a:gd name="connsiteY37" fmla="*/ 1552837 h 2267484"/>
              <a:gd name="connsiteX38" fmla="*/ 588082 w 2579663"/>
              <a:gd name="connsiteY38" fmla="*/ 1378911 h 2267484"/>
              <a:gd name="connsiteX39" fmla="*/ 322055 w 2579663"/>
              <a:gd name="connsiteY39" fmla="*/ 1378911 h 2267484"/>
              <a:gd name="connsiteX40" fmla="*/ 1297087 w 2579663"/>
              <a:gd name="connsiteY40" fmla="*/ 1256377 h 2267484"/>
              <a:gd name="connsiteX41" fmla="*/ 2410574 w 2579663"/>
              <a:gd name="connsiteY41" fmla="*/ 1256377 h 2267484"/>
              <a:gd name="connsiteX42" fmla="*/ 2431131 w 2579663"/>
              <a:gd name="connsiteY42" fmla="*/ 1276934 h 2267484"/>
              <a:gd name="connsiteX43" fmla="*/ 2430526 w 2579663"/>
              <a:gd name="connsiteY43" fmla="*/ 2267283 h 2267484"/>
              <a:gd name="connsiteX44" fmla="*/ 1523613 w 2579663"/>
              <a:gd name="connsiteY44" fmla="*/ 2267283 h 2267484"/>
              <a:gd name="connsiteX45" fmla="*/ 1524017 w 2579663"/>
              <a:gd name="connsiteY45" fmla="*/ 2260229 h 2267484"/>
              <a:gd name="connsiteX46" fmla="*/ 1524017 w 2579663"/>
              <a:gd name="connsiteY46" fmla="*/ 1558278 h 2267484"/>
              <a:gd name="connsiteX47" fmla="*/ 1523613 w 2579663"/>
              <a:gd name="connsiteY47" fmla="*/ 1548806 h 2267484"/>
              <a:gd name="connsiteX48" fmla="*/ 1088497 w 2579663"/>
              <a:gd name="connsiteY48" fmla="*/ 1548806 h 2267484"/>
              <a:gd name="connsiteX49" fmla="*/ 1088497 w 2579663"/>
              <a:gd name="connsiteY49" fmla="*/ 1560294 h 2267484"/>
              <a:gd name="connsiteX50" fmla="*/ 1088497 w 2579663"/>
              <a:gd name="connsiteY50" fmla="*/ 1711446 h 2267484"/>
              <a:gd name="connsiteX51" fmla="*/ 1088295 w 2579663"/>
              <a:gd name="connsiteY51" fmla="*/ 2267484 h 2267484"/>
              <a:gd name="connsiteX52" fmla="*/ 141075 w 2579663"/>
              <a:gd name="connsiteY52" fmla="*/ 2267484 h 2267484"/>
              <a:gd name="connsiteX53" fmla="*/ 140672 w 2579663"/>
              <a:gd name="connsiteY53" fmla="*/ 2257407 h 2267484"/>
              <a:gd name="connsiteX54" fmla="*/ 140672 w 2579663"/>
              <a:gd name="connsiteY54" fmla="*/ 1267865 h 2267484"/>
              <a:gd name="connsiteX55" fmla="*/ 141277 w 2579663"/>
              <a:gd name="connsiteY55" fmla="*/ 1256578 h 2267484"/>
              <a:gd name="connsiteX56" fmla="*/ 156392 w 2579663"/>
              <a:gd name="connsiteY56" fmla="*/ 1256578 h 2267484"/>
              <a:gd name="connsiteX57" fmla="*/ 1297087 w 2579663"/>
              <a:gd name="connsiteY57" fmla="*/ 1256377 h 2267484"/>
              <a:gd name="connsiteX58" fmla="*/ 898449 w 2579663"/>
              <a:gd name="connsiteY58" fmla="*/ 687440 h 2267484"/>
              <a:gd name="connsiteX59" fmla="*/ 898449 w 2579663"/>
              <a:gd name="connsiteY59" fmla="*/ 953065 h 2267484"/>
              <a:gd name="connsiteX60" fmla="*/ 1262826 w 2579663"/>
              <a:gd name="connsiteY60" fmla="*/ 953065 h 2267484"/>
              <a:gd name="connsiteX61" fmla="*/ 1262826 w 2579663"/>
              <a:gd name="connsiteY61" fmla="*/ 687440 h 2267484"/>
              <a:gd name="connsiteX62" fmla="*/ 898449 w 2579663"/>
              <a:gd name="connsiteY62" fmla="*/ 687440 h 2267484"/>
              <a:gd name="connsiteX63" fmla="*/ 1312605 w 2579663"/>
              <a:gd name="connsiteY63" fmla="*/ 686835 h 2267484"/>
              <a:gd name="connsiteX64" fmla="*/ 1312605 w 2579663"/>
              <a:gd name="connsiteY64" fmla="*/ 952662 h 2267484"/>
              <a:gd name="connsiteX65" fmla="*/ 1676781 w 2579663"/>
              <a:gd name="connsiteY65" fmla="*/ 952662 h 2267484"/>
              <a:gd name="connsiteX66" fmla="*/ 1676781 w 2579663"/>
              <a:gd name="connsiteY66" fmla="*/ 686835 h 2267484"/>
              <a:gd name="connsiteX67" fmla="*/ 1312605 w 2579663"/>
              <a:gd name="connsiteY67" fmla="*/ 686835 h 2267484"/>
              <a:gd name="connsiteX68" fmla="*/ 1797300 w 2579663"/>
              <a:gd name="connsiteY68" fmla="*/ 491547 h 2267484"/>
              <a:gd name="connsiteX69" fmla="*/ 1797300 w 2579663"/>
              <a:gd name="connsiteY69" fmla="*/ 1012518 h 2267484"/>
              <a:gd name="connsiteX70" fmla="*/ 763016 w 2579663"/>
              <a:gd name="connsiteY70" fmla="*/ 1012518 h 2267484"/>
              <a:gd name="connsiteX71" fmla="*/ 763016 w 2579663"/>
              <a:gd name="connsiteY71" fmla="*/ 496384 h 2267484"/>
              <a:gd name="connsiteX72" fmla="*/ 739033 w 2579663"/>
              <a:gd name="connsiteY72" fmla="*/ 531854 h 2267484"/>
              <a:gd name="connsiteX73" fmla="*/ 739436 w 2579663"/>
              <a:gd name="connsiteY73" fmla="*/ 1033679 h 2267484"/>
              <a:gd name="connsiteX74" fmla="*/ 739436 w 2579663"/>
              <a:gd name="connsiteY74" fmla="*/ 1045167 h 2267484"/>
              <a:gd name="connsiteX75" fmla="*/ 1823298 w 2579663"/>
              <a:gd name="connsiteY75" fmla="*/ 1045167 h 2267484"/>
              <a:gd name="connsiteX76" fmla="*/ 1823903 w 2579663"/>
              <a:gd name="connsiteY76" fmla="*/ 1041539 h 2267484"/>
              <a:gd name="connsiteX77" fmla="*/ 1823903 w 2579663"/>
              <a:gd name="connsiteY77" fmla="*/ 518553 h 2267484"/>
              <a:gd name="connsiteX78" fmla="*/ 1821081 w 2579663"/>
              <a:gd name="connsiteY78" fmla="*/ 510491 h 2267484"/>
              <a:gd name="connsiteX79" fmla="*/ 1797300 w 2579663"/>
              <a:gd name="connsiteY79" fmla="*/ 491547 h 2267484"/>
              <a:gd name="connsiteX80" fmla="*/ 1312202 w 2579663"/>
              <a:gd name="connsiteY80" fmla="*/ 486508 h 2267484"/>
              <a:gd name="connsiteX81" fmla="*/ 1312202 w 2579663"/>
              <a:gd name="connsiteY81" fmla="*/ 660233 h 2267484"/>
              <a:gd name="connsiteX82" fmla="*/ 1676177 w 2579663"/>
              <a:gd name="connsiteY82" fmla="*/ 660233 h 2267484"/>
              <a:gd name="connsiteX83" fmla="*/ 1676177 w 2579663"/>
              <a:gd name="connsiteY83" fmla="*/ 486508 h 2267484"/>
              <a:gd name="connsiteX84" fmla="*/ 1312202 w 2579663"/>
              <a:gd name="connsiteY84" fmla="*/ 486508 h 2267484"/>
              <a:gd name="connsiteX85" fmla="*/ 898449 w 2579663"/>
              <a:gd name="connsiteY85" fmla="*/ 486105 h 2267484"/>
              <a:gd name="connsiteX86" fmla="*/ 898449 w 2579663"/>
              <a:gd name="connsiteY86" fmla="*/ 660434 h 2267484"/>
              <a:gd name="connsiteX87" fmla="*/ 1262624 w 2579663"/>
              <a:gd name="connsiteY87" fmla="*/ 660434 h 2267484"/>
              <a:gd name="connsiteX88" fmla="*/ 1262624 w 2579663"/>
              <a:gd name="connsiteY88" fmla="*/ 486105 h 2267484"/>
              <a:gd name="connsiteX89" fmla="*/ 898449 w 2579663"/>
              <a:gd name="connsiteY89" fmla="*/ 486105 h 2267484"/>
              <a:gd name="connsiteX90" fmla="*/ 1282375 w 2579663"/>
              <a:gd name="connsiteY90" fmla="*/ 30029 h 2267484"/>
              <a:gd name="connsiteX91" fmla="*/ 1329938 w 2579663"/>
              <a:gd name="connsiteY91" fmla="*/ 66104 h 2267484"/>
              <a:gd name="connsiteX92" fmla="*/ 1841033 w 2579663"/>
              <a:gd name="connsiteY92" fmla="*/ 453457 h 2267484"/>
              <a:gd name="connsiteX93" fmla="*/ 1856955 w 2579663"/>
              <a:gd name="connsiteY93" fmla="*/ 495780 h 2267484"/>
              <a:gd name="connsiteX94" fmla="*/ 1810400 w 2579663"/>
              <a:gd name="connsiteY94" fmla="*/ 460511 h 2267484"/>
              <a:gd name="connsiteX95" fmla="*/ 1294669 w 2579663"/>
              <a:gd name="connsiteY95" fmla="*/ 67515 h 2267484"/>
              <a:gd name="connsiteX96" fmla="*/ 1276732 w 2579663"/>
              <a:gd name="connsiteY96" fmla="*/ 67313 h 2267484"/>
              <a:gd name="connsiteX97" fmla="*/ 723314 w 2579663"/>
              <a:gd name="connsiteY97" fmla="*/ 488927 h 2267484"/>
              <a:gd name="connsiteX98" fmla="*/ 714446 w 2579663"/>
              <a:gd name="connsiteY98" fmla="*/ 495578 h 2267484"/>
              <a:gd name="connsiteX99" fmla="*/ 728756 w 2579663"/>
              <a:gd name="connsiteY99" fmla="*/ 454868 h 2267484"/>
              <a:gd name="connsiteX100" fmla="*/ 1277337 w 2579663"/>
              <a:gd name="connsiteY100" fmla="*/ 33657 h 2267484"/>
              <a:gd name="connsiteX101" fmla="*/ 1282375 w 2579663"/>
              <a:gd name="connsiteY101" fmla="*/ 30029 h 2267484"/>
              <a:gd name="connsiteX102" fmla="*/ 1282375 w 2579663"/>
              <a:gd name="connsiteY102" fmla="*/ 4232 h 2267484"/>
              <a:gd name="connsiteX103" fmla="*/ 1275321 w 2579663"/>
              <a:gd name="connsiteY103" fmla="*/ 9271 h 2267484"/>
              <a:gd name="connsiteX104" fmla="*/ 983900 w 2579663"/>
              <a:gd name="connsiteY104" fmla="*/ 231565 h 2267484"/>
              <a:gd name="connsiteX105" fmla="*/ 703563 w 2579663"/>
              <a:gd name="connsiteY105" fmla="*/ 445193 h 2267484"/>
              <a:gd name="connsiteX106" fmla="*/ 691874 w 2579663"/>
              <a:gd name="connsiteY106" fmla="*/ 465952 h 2267484"/>
              <a:gd name="connsiteX107" fmla="*/ 692277 w 2579663"/>
              <a:gd name="connsiteY107" fmla="*/ 527420 h 2267484"/>
              <a:gd name="connsiteX108" fmla="*/ 693688 w 2579663"/>
              <a:gd name="connsiteY108" fmla="*/ 539512 h 2267484"/>
              <a:gd name="connsiteX109" fmla="*/ 1286003 w 2579663"/>
              <a:gd name="connsiteY109" fmla="*/ 100365 h 2267484"/>
              <a:gd name="connsiteX110" fmla="*/ 1876907 w 2579663"/>
              <a:gd name="connsiteY110" fmla="*/ 544954 h 2267484"/>
              <a:gd name="connsiteX111" fmla="*/ 1877108 w 2579663"/>
              <a:gd name="connsiteY111" fmla="*/ 470385 h 2267484"/>
              <a:gd name="connsiteX112" fmla="*/ 1861590 w 2579663"/>
              <a:gd name="connsiteY112" fmla="*/ 438140 h 2267484"/>
              <a:gd name="connsiteX113" fmla="*/ 1373268 w 2579663"/>
              <a:gd name="connsiteY113" fmla="*/ 72351 h 2267484"/>
              <a:gd name="connsiteX114" fmla="*/ 1282375 w 2579663"/>
              <a:gd name="connsiteY114" fmla="*/ 4232 h 2267484"/>
              <a:gd name="connsiteX115" fmla="*/ 1281770 w 2579663"/>
              <a:gd name="connsiteY115" fmla="*/ 0 h 2267484"/>
              <a:gd name="connsiteX116" fmla="*/ 1283786 w 2579663"/>
              <a:gd name="connsiteY116" fmla="*/ 0 h 2267484"/>
              <a:gd name="connsiteX117" fmla="*/ 1290436 w 2579663"/>
              <a:gd name="connsiteY117" fmla="*/ 6046 h 2267484"/>
              <a:gd name="connsiteX118" fmla="*/ 1815438 w 2579663"/>
              <a:gd name="connsiteY118" fmla="*/ 400251 h 2267484"/>
              <a:gd name="connsiteX119" fmla="*/ 1847079 w 2579663"/>
              <a:gd name="connsiteY119" fmla="*/ 410731 h 2267484"/>
              <a:gd name="connsiteX120" fmla="*/ 2220929 w 2579663"/>
              <a:gd name="connsiteY120" fmla="*/ 409925 h 2267484"/>
              <a:gd name="connsiteX121" fmla="*/ 2247330 w 2579663"/>
              <a:gd name="connsiteY121" fmla="*/ 427458 h 2267484"/>
              <a:gd name="connsiteX122" fmla="*/ 2570393 w 2579663"/>
              <a:gd name="connsiteY122" fmla="*/ 1181405 h 2267484"/>
              <a:gd name="connsiteX123" fmla="*/ 2579663 w 2579663"/>
              <a:gd name="connsiteY123" fmla="*/ 1201156 h 2267484"/>
              <a:gd name="connsiteX124" fmla="*/ 2579663 w 2579663"/>
              <a:gd name="connsiteY124" fmla="*/ 1203171 h 2267484"/>
              <a:gd name="connsiteX125" fmla="*/ 2567773 w 2579663"/>
              <a:gd name="connsiteY125" fmla="*/ 1204179 h 2267484"/>
              <a:gd name="connsiteX126" fmla="*/ 11891 w 2579663"/>
              <a:gd name="connsiteY126" fmla="*/ 1204179 h 2267484"/>
              <a:gd name="connsiteX127" fmla="*/ 0 w 2579663"/>
              <a:gd name="connsiteY127" fmla="*/ 1203171 h 2267484"/>
              <a:gd name="connsiteX128" fmla="*/ 0 w 2579663"/>
              <a:gd name="connsiteY128" fmla="*/ 1201156 h 2267484"/>
              <a:gd name="connsiteX129" fmla="*/ 3426 w 2579663"/>
              <a:gd name="connsiteY129" fmla="*/ 1195311 h 2267484"/>
              <a:gd name="connsiteX130" fmla="*/ 332938 w 2579663"/>
              <a:gd name="connsiteY130" fmla="*/ 425846 h 2267484"/>
              <a:gd name="connsiteX131" fmla="*/ 357122 w 2579663"/>
              <a:gd name="connsiteY131" fmla="*/ 410126 h 2267484"/>
              <a:gd name="connsiteX132" fmla="*/ 723717 w 2579663"/>
              <a:gd name="connsiteY132" fmla="*/ 411134 h 2267484"/>
              <a:gd name="connsiteX133" fmla="*/ 758986 w 2579663"/>
              <a:gd name="connsiteY133" fmla="*/ 399243 h 2267484"/>
              <a:gd name="connsiteX134" fmla="*/ 1033478 w 2579663"/>
              <a:gd name="connsiteY134" fmla="*/ 189646 h 2267484"/>
              <a:gd name="connsiteX135" fmla="*/ 1281770 w 2579663"/>
              <a:gd name="connsiteY135" fmla="*/ 0 h 226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579663" h="2267484">
                <a:moveTo>
                  <a:pt x="1665898" y="1588710"/>
                </a:moveTo>
                <a:cubicBezTo>
                  <a:pt x="1665898" y="1647155"/>
                  <a:pt x="1665898" y="1704795"/>
                  <a:pt x="1665898" y="1762636"/>
                </a:cubicBezTo>
                <a:cubicBezTo>
                  <a:pt x="1754977" y="1762636"/>
                  <a:pt x="1843250" y="1762636"/>
                  <a:pt x="1932127" y="1762636"/>
                </a:cubicBezTo>
                <a:cubicBezTo>
                  <a:pt x="1932127" y="1704593"/>
                  <a:pt x="1932127" y="1647155"/>
                  <a:pt x="1932127" y="1588710"/>
                </a:cubicBezTo>
                <a:cubicBezTo>
                  <a:pt x="1843048" y="1588710"/>
                  <a:pt x="1754574" y="1588710"/>
                  <a:pt x="1665898" y="1588710"/>
                </a:cubicBezTo>
                <a:close/>
                <a:moveTo>
                  <a:pt x="321652" y="1588710"/>
                </a:moveTo>
                <a:cubicBezTo>
                  <a:pt x="321652" y="1646752"/>
                  <a:pt x="321652" y="1704190"/>
                  <a:pt x="321652" y="1763039"/>
                </a:cubicBezTo>
                <a:cubicBezTo>
                  <a:pt x="410731" y="1763039"/>
                  <a:pt x="499205" y="1763039"/>
                  <a:pt x="588082" y="1763039"/>
                </a:cubicBezTo>
                <a:cubicBezTo>
                  <a:pt x="588082" y="1704795"/>
                  <a:pt x="588082" y="1646954"/>
                  <a:pt x="588082" y="1588710"/>
                </a:cubicBezTo>
                <a:cubicBezTo>
                  <a:pt x="499205" y="1588710"/>
                  <a:pt x="410731" y="1588710"/>
                  <a:pt x="321652" y="1588710"/>
                </a:cubicBezTo>
                <a:close/>
                <a:moveTo>
                  <a:pt x="623754" y="1588509"/>
                </a:moveTo>
                <a:cubicBezTo>
                  <a:pt x="623754" y="1646752"/>
                  <a:pt x="623754" y="1704593"/>
                  <a:pt x="623754" y="1763039"/>
                </a:cubicBezTo>
                <a:cubicBezTo>
                  <a:pt x="721701" y="1763039"/>
                  <a:pt x="818841" y="1763039"/>
                  <a:pt x="916788" y="1763039"/>
                </a:cubicBezTo>
                <a:cubicBezTo>
                  <a:pt x="916788" y="1704392"/>
                  <a:pt x="916788" y="1646551"/>
                  <a:pt x="916788" y="1588509"/>
                </a:cubicBezTo>
                <a:cubicBezTo>
                  <a:pt x="818841" y="1588509"/>
                  <a:pt x="721701" y="1588509"/>
                  <a:pt x="623754" y="1588509"/>
                </a:cubicBezTo>
                <a:close/>
                <a:moveTo>
                  <a:pt x="1967598" y="1588307"/>
                </a:moveTo>
                <a:cubicBezTo>
                  <a:pt x="1967598" y="1647155"/>
                  <a:pt x="1967598" y="1704997"/>
                  <a:pt x="1967598" y="1762636"/>
                </a:cubicBezTo>
                <a:cubicBezTo>
                  <a:pt x="2065746" y="1762636"/>
                  <a:pt x="2163289" y="1762636"/>
                  <a:pt x="2260430" y="1762636"/>
                </a:cubicBezTo>
                <a:cubicBezTo>
                  <a:pt x="2260430" y="1703989"/>
                  <a:pt x="2260430" y="1646148"/>
                  <a:pt x="2260430" y="1588307"/>
                </a:cubicBezTo>
                <a:cubicBezTo>
                  <a:pt x="2162483" y="1588307"/>
                  <a:pt x="2065544" y="1588307"/>
                  <a:pt x="1967598" y="1588307"/>
                </a:cubicBezTo>
                <a:close/>
                <a:moveTo>
                  <a:pt x="1967396" y="1379112"/>
                </a:moveTo>
                <a:cubicBezTo>
                  <a:pt x="1967396" y="1437357"/>
                  <a:pt x="1967396" y="1494996"/>
                  <a:pt x="1967396" y="1553038"/>
                </a:cubicBezTo>
                <a:cubicBezTo>
                  <a:pt x="2065141" y="1553038"/>
                  <a:pt x="2162282" y="1553038"/>
                  <a:pt x="2260631" y="1553038"/>
                </a:cubicBezTo>
                <a:cubicBezTo>
                  <a:pt x="2260631" y="1494593"/>
                  <a:pt x="2260631" y="1436752"/>
                  <a:pt x="2260631" y="1379112"/>
                </a:cubicBezTo>
                <a:cubicBezTo>
                  <a:pt x="2162483" y="1379112"/>
                  <a:pt x="2064940" y="1379112"/>
                  <a:pt x="1967396" y="1379112"/>
                </a:cubicBezTo>
                <a:close/>
                <a:moveTo>
                  <a:pt x="623553" y="1379112"/>
                </a:moveTo>
                <a:cubicBezTo>
                  <a:pt x="623553" y="1437357"/>
                  <a:pt x="623553" y="1494996"/>
                  <a:pt x="623553" y="1552837"/>
                </a:cubicBezTo>
                <a:cubicBezTo>
                  <a:pt x="721701" y="1552837"/>
                  <a:pt x="819244" y="1552837"/>
                  <a:pt x="916990" y="1552837"/>
                </a:cubicBezTo>
                <a:cubicBezTo>
                  <a:pt x="916990" y="1494593"/>
                  <a:pt x="916990" y="1436953"/>
                  <a:pt x="916990" y="1379112"/>
                </a:cubicBezTo>
                <a:cubicBezTo>
                  <a:pt x="818841" y="1379112"/>
                  <a:pt x="721096" y="1379112"/>
                  <a:pt x="623553" y="1379112"/>
                </a:cubicBezTo>
                <a:close/>
                <a:moveTo>
                  <a:pt x="1665898" y="1378911"/>
                </a:moveTo>
                <a:cubicBezTo>
                  <a:pt x="1665898" y="1437155"/>
                  <a:pt x="1665898" y="1494794"/>
                  <a:pt x="1665898" y="1553038"/>
                </a:cubicBezTo>
                <a:cubicBezTo>
                  <a:pt x="1754977" y="1553038"/>
                  <a:pt x="1843250" y="1553038"/>
                  <a:pt x="1931523" y="1553038"/>
                </a:cubicBezTo>
                <a:cubicBezTo>
                  <a:pt x="1931523" y="1494593"/>
                  <a:pt x="1931523" y="1436752"/>
                  <a:pt x="1931523" y="1378911"/>
                </a:cubicBezTo>
                <a:cubicBezTo>
                  <a:pt x="1842645" y="1378911"/>
                  <a:pt x="1754574" y="1378911"/>
                  <a:pt x="1665898" y="1378911"/>
                </a:cubicBezTo>
                <a:close/>
                <a:moveTo>
                  <a:pt x="322055" y="1378911"/>
                </a:moveTo>
                <a:cubicBezTo>
                  <a:pt x="322055" y="1437357"/>
                  <a:pt x="322055" y="1494996"/>
                  <a:pt x="322055" y="1552837"/>
                </a:cubicBezTo>
                <a:cubicBezTo>
                  <a:pt x="411134" y="1552837"/>
                  <a:pt x="499407" y="1552837"/>
                  <a:pt x="588082" y="1552837"/>
                </a:cubicBezTo>
                <a:cubicBezTo>
                  <a:pt x="588082" y="1494593"/>
                  <a:pt x="588082" y="1436953"/>
                  <a:pt x="588082" y="1378911"/>
                </a:cubicBezTo>
                <a:cubicBezTo>
                  <a:pt x="499205" y="1378911"/>
                  <a:pt x="411134" y="1378911"/>
                  <a:pt x="322055" y="1378911"/>
                </a:cubicBezTo>
                <a:close/>
                <a:moveTo>
                  <a:pt x="1297087" y="1256377"/>
                </a:moveTo>
                <a:cubicBezTo>
                  <a:pt x="1668316" y="1256377"/>
                  <a:pt x="2039345" y="1256377"/>
                  <a:pt x="2410574" y="1256377"/>
                </a:cubicBezTo>
                <a:cubicBezTo>
                  <a:pt x="2431131" y="1256377"/>
                  <a:pt x="2431131" y="1256377"/>
                  <a:pt x="2431131" y="1276934"/>
                </a:cubicBezTo>
                <a:cubicBezTo>
                  <a:pt x="2430728" y="1607050"/>
                  <a:pt x="2430526" y="1937166"/>
                  <a:pt x="2430526" y="2267283"/>
                </a:cubicBezTo>
                <a:cubicBezTo>
                  <a:pt x="2128222" y="2267283"/>
                  <a:pt x="1825918" y="2267283"/>
                  <a:pt x="1523613" y="2267283"/>
                </a:cubicBezTo>
                <a:cubicBezTo>
                  <a:pt x="1523815" y="2264864"/>
                  <a:pt x="1524017" y="2262647"/>
                  <a:pt x="1524017" y="2260229"/>
                </a:cubicBezTo>
                <a:cubicBezTo>
                  <a:pt x="1524017" y="2026245"/>
                  <a:pt x="1524017" y="1792262"/>
                  <a:pt x="1524017" y="1558278"/>
                </a:cubicBezTo>
                <a:cubicBezTo>
                  <a:pt x="1524017" y="1555255"/>
                  <a:pt x="1523613" y="1552434"/>
                  <a:pt x="1523613" y="1548806"/>
                </a:cubicBezTo>
                <a:cubicBezTo>
                  <a:pt x="1378507" y="1548806"/>
                  <a:pt x="1234006" y="1548806"/>
                  <a:pt x="1088497" y="1548806"/>
                </a:cubicBezTo>
                <a:cubicBezTo>
                  <a:pt x="1088497" y="1553038"/>
                  <a:pt x="1088497" y="1556666"/>
                  <a:pt x="1088497" y="1560294"/>
                </a:cubicBezTo>
                <a:cubicBezTo>
                  <a:pt x="1088497" y="1610678"/>
                  <a:pt x="1088497" y="1661062"/>
                  <a:pt x="1088497" y="1711446"/>
                </a:cubicBezTo>
                <a:cubicBezTo>
                  <a:pt x="1088497" y="1896859"/>
                  <a:pt x="1088497" y="2082071"/>
                  <a:pt x="1088295" y="2267484"/>
                </a:cubicBezTo>
                <a:cubicBezTo>
                  <a:pt x="772488" y="2267484"/>
                  <a:pt x="456882" y="2267484"/>
                  <a:pt x="141075" y="2267484"/>
                </a:cubicBezTo>
                <a:cubicBezTo>
                  <a:pt x="140874" y="2264058"/>
                  <a:pt x="140672" y="2260833"/>
                  <a:pt x="140672" y="2257407"/>
                </a:cubicBezTo>
                <a:cubicBezTo>
                  <a:pt x="140672" y="1927492"/>
                  <a:pt x="140672" y="1597779"/>
                  <a:pt x="140672" y="1267865"/>
                </a:cubicBezTo>
                <a:cubicBezTo>
                  <a:pt x="140672" y="1264439"/>
                  <a:pt x="141075" y="1260811"/>
                  <a:pt x="141277" y="1256578"/>
                </a:cubicBezTo>
                <a:cubicBezTo>
                  <a:pt x="146920" y="1256578"/>
                  <a:pt x="151555" y="1256578"/>
                  <a:pt x="156392" y="1256578"/>
                </a:cubicBezTo>
                <a:cubicBezTo>
                  <a:pt x="536691" y="1256578"/>
                  <a:pt x="916788" y="1256377"/>
                  <a:pt x="1297087" y="1256377"/>
                </a:cubicBezTo>
                <a:close/>
                <a:moveTo>
                  <a:pt x="898449" y="687440"/>
                </a:moveTo>
                <a:cubicBezTo>
                  <a:pt x="898449" y="776519"/>
                  <a:pt x="898449" y="864590"/>
                  <a:pt x="898449" y="953065"/>
                </a:cubicBezTo>
                <a:cubicBezTo>
                  <a:pt x="1019975" y="953065"/>
                  <a:pt x="1140897" y="953065"/>
                  <a:pt x="1262826" y="953065"/>
                </a:cubicBezTo>
                <a:cubicBezTo>
                  <a:pt x="1262826" y="863986"/>
                  <a:pt x="1262826" y="775713"/>
                  <a:pt x="1262826" y="687440"/>
                </a:cubicBezTo>
                <a:cubicBezTo>
                  <a:pt x="1140897" y="687440"/>
                  <a:pt x="1019572" y="687440"/>
                  <a:pt x="898449" y="687440"/>
                </a:cubicBezTo>
                <a:close/>
                <a:moveTo>
                  <a:pt x="1312605" y="686835"/>
                </a:moveTo>
                <a:cubicBezTo>
                  <a:pt x="1312605" y="776116"/>
                  <a:pt x="1312605" y="864389"/>
                  <a:pt x="1312605" y="952662"/>
                </a:cubicBezTo>
                <a:cubicBezTo>
                  <a:pt x="1434535" y="952662"/>
                  <a:pt x="1555456" y="952662"/>
                  <a:pt x="1676781" y="952662"/>
                </a:cubicBezTo>
                <a:cubicBezTo>
                  <a:pt x="1676781" y="863784"/>
                  <a:pt x="1676781" y="775511"/>
                  <a:pt x="1676781" y="686835"/>
                </a:cubicBezTo>
                <a:cubicBezTo>
                  <a:pt x="1554449" y="686835"/>
                  <a:pt x="1433527" y="686835"/>
                  <a:pt x="1312605" y="686835"/>
                </a:cubicBezTo>
                <a:close/>
                <a:moveTo>
                  <a:pt x="1797300" y="491547"/>
                </a:moveTo>
                <a:cubicBezTo>
                  <a:pt x="1797300" y="667286"/>
                  <a:pt x="1797300" y="839801"/>
                  <a:pt x="1797300" y="1012518"/>
                </a:cubicBezTo>
                <a:cubicBezTo>
                  <a:pt x="1452472" y="1012518"/>
                  <a:pt x="1108449" y="1012518"/>
                  <a:pt x="763016" y="1012518"/>
                </a:cubicBezTo>
                <a:cubicBezTo>
                  <a:pt x="763016" y="840204"/>
                  <a:pt x="763016" y="668496"/>
                  <a:pt x="763016" y="496384"/>
                </a:cubicBezTo>
                <a:cubicBezTo>
                  <a:pt x="745079" y="502430"/>
                  <a:pt x="739033" y="513716"/>
                  <a:pt x="739033" y="531854"/>
                </a:cubicBezTo>
                <a:cubicBezTo>
                  <a:pt x="739638" y="699129"/>
                  <a:pt x="739436" y="866404"/>
                  <a:pt x="739436" y="1033679"/>
                </a:cubicBezTo>
                <a:cubicBezTo>
                  <a:pt x="739436" y="1037508"/>
                  <a:pt x="739436" y="1041539"/>
                  <a:pt x="739436" y="1045167"/>
                </a:cubicBezTo>
                <a:cubicBezTo>
                  <a:pt x="1101798" y="1045167"/>
                  <a:pt x="1462548" y="1045167"/>
                  <a:pt x="1823298" y="1045167"/>
                </a:cubicBezTo>
                <a:cubicBezTo>
                  <a:pt x="1823500" y="1043353"/>
                  <a:pt x="1823903" y="1042345"/>
                  <a:pt x="1823903" y="1041539"/>
                </a:cubicBezTo>
                <a:cubicBezTo>
                  <a:pt x="1823903" y="867210"/>
                  <a:pt x="1823903" y="692882"/>
                  <a:pt x="1823903" y="518553"/>
                </a:cubicBezTo>
                <a:cubicBezTo>
                  <a:pt x="1823903" y="515933"/>
                  <a:pt x="1822895" y="512104"/>
                  <a:pt x="1821081" y="510491"/>
                </a:cubicBezTo>
                <a:cubicBezTo>
                  <a:pt x="1814430" y="504445"/>
                  <a:pt x="1806974" y="499004"/>
                  <a:pt x="1797300" y="491547"/>
                </a:cubicBezTo>
                <a:close/>
                <a:moveTo>
                  <a:pt x="1312202" y="486508"/>
                </a:moveTo>
                <a:cubicBezTo>
                  <a:pt x="1312202" y="544752"/>
                  <a:pt x="1312202" y="602190"/>
                  <a:pt x="1312202" y="660233"/>
                </a:cubicBezTo>
                <a:cubicBezTo>
                  <a:pt x="1434333" y="660233"/>
                  <a:pt x="1555255" y="660233"/>
                  <a:pt x="1676177" y="660233"/>
                </a:cubicBezTo>
                <a:cubicBezTo>
                  <a:pt x="1676177" y="601787"/>
                  <a:pt x="1676177" y="543946"/>
                  <a:pt x="1676177" y="486508"/>
                </a:cubicBezTo>
                <a:cubicBezTo>
                  <a:pt x="1554449" y="486508"/>
                  <a:pt x="1433326" y="486508"/>
                  <a:pt x="1312202" y="486508"/>
                </a:cubicBezTo>
                <a:close/>
                <a:moveTo>
                  <a:pt x="898449" y="486105"/>
                </a:moveTo>
                <a:cubicBezTo>
                  <a:pt x="898449" y="544954"/>
                  <a:pt x="898449" y="602795"/>
                  <a:pt x="898449" y="660434"/>
                </a:cubicBezTo>
                <a:cubicBezTo>
                  <a:pt x="1020378" y="660434"/>
                  <a:pt x="1141501" y="660434"/>
                  <a:pt x="1262624" y="660434"/>
                </a:cubicBezTo>
                <a:cubicBezTo>
                  <a:pt x="1262624" y="601989"/>
                  <a:pt x="1262624" y="544148"/>
                  <a:pt x="1262624" y="486105"/>
                </a:cubicBezTo>
                <a:cubicBezTo>
                  <a:pt x="1140897" y="486105"/>
                  <a:pt x="1020176" y="486105"/>
                  <a:pt x="898449" y="486105"/>
                </a:cubicBezTo>
                <a:close/>
                <a:moveTo>
                  <a:pt x="1282375" y="30029"/>
                </a:moveTo>
                <a:cubicBezTo>
                  <a:pt x="1298095" y="41920"/>
                  <a:pt x="1314016" y="54012"/>
                  <a:pt x="1329938" y="66104"/>
                </a:cubicBezTo>
                <a:cubicBezTo>
                  <a:pt x="1500236" y="195289"/>
                  <a:pt x="1670332" y="324675"/>
                  <a:pt x="1841033" y="453457"/>
                </a:cubicBezTo>
                <a:cubicBezTo>
                  <a:pt x="1855947" y="464743"/>
                  <a:pt x="1861388" y="477037"/>
                  <a:pt x="1856955" y="495780"/>
                </a:cubicBezTo>
                <a:cubicBezTo>
                  <a:pt x="1841235" y="483889"/>
                  <a:pt x="1825717" y="472200"/>
                  <a:pt x="1810400" y="460511"/>
                </a:cubicBezTo>
                <a:cubicBezTo>
                  <a:pt x="1638489" y="329512"/>
                  <a:pt x="1466378" y="198715"/>
                  <a:pt x="1294669" y="67515"/>
                </a:cubicBezTo>
                <a:cubicBezTo>
                  <a:pt x="1288018" y="62477"/>
                  <a:pt x="1283786" y="62073"/>
                  <a:pt x="1276732" y="67313"/>
                </a:cubicBezTo>
                <a:cubicBezTo>
                  <a:pt x="1092327" y="207986"/>
                  <a:pt x="907921" y="348457"/>
                  <a:pt x="723314" y="488927"/>
                </a:cubicBezTo>
                <a:cubicBezTo>
                  <a:pt x="720694" y="490943"/>
                  <a:pt x="718074" y="492958"/>
                  <a:pt x="714446" y="495578"/>
                </a:cubicBezTo>
                <a:cubicBezTo>
                  <a:pt x="711020" y="478246"/>
                  <a:pt x="713842" y="466154"/>
                  <a:pt x="728756" y="454868"/>
                </a:cubicBezTo>
                <a:cubicBezTo>
                  <a:pt x="911952" y="314800"/>
                  <a:pt x="1094544" y="174128"/>
                  <a:pt x="1277337" y="33657"/>
                </a:cubicBezTo>
                <a:cubicBezTo>
                  <a:pt x="1278747" y="32649"/>
                  <a:pt x="1279957" y="31641"/>
                  <a:pt x="1282375" y="30029"/>
                </a:cubicBezTo>
                <a:close/>
                <a:moveTo>
                  <a:pt x="1282375" y="4232"/>
                </a:moveTo>
                <a:cubicBezTo>
                  <a:pt x="1279554" y="6248"/>
                  <a:pt x="1277337" y="7659"/>
                  <a:pt x="1275321" y="9271"/>
                </a:cubicBezTo>
                <a:cubicBezTo>
                  <a:pt x="1178181" y="83235"/>
                  <a:pt x="1081040" y="157400"/>
                  <a:pt x="983900" y="231565"/>
                </a:cubicBezTo>
                <a:cubicBezTo>
                  <a:pt x="890387" y="302707"/>
                  <a:pt x="797076" y="374051"/>
                  <a:pt x="703563" y="445193"/>
                </a:cubicBezTo>
                <a:cubicBezTo>
                  <a:pt x="696509" y="450635"/>
                  <a:pt x="691471" y="456278"/>
                  <a:pt x="691874" y="465952"/>
                </a:cubicBezTo>
                <a:cubicBezTo>
                  <a:pt x="692277" y="486508"/>
                  <a:pt x="692075" y="506864"/>
                  <a:pt x="692277" y="527420"/>
                </a:cubicBezTo>
                <a:cubicBezTo>
                  <a:pt x="692277" y="530846"/>
                  <a:pt x="693083" y="534273"/>
                  <a:pt x="693688" y="539512"/>
                </a:cubicBezTo>
                <a:cubicBezTo>
                  <a:pt x="895224" y="396623"/>
                  <a:pt x="1087893" y="245270"/>
                  <a:pt x="1286003" y="100365"/>
                </a:cubicBezTo>
                <a:cubicBezTo>
                  <a:pt x="1482097" y="248494"/>
                  <a:pt x="1676781" y="398236"/>
                  <a:pt x="1876907" y="544954"/>
                </a:cubicBezTo>
                <a:cubicBezTo>
                  <a:pt x="1876907" y="517948"/>
                  <a:pt x="1876101" y="494167"/>
                  <a:pt x="1877108" y="470385"/>
                </a:cubicBezTo>
                <a:cubicBezTo>
                  <a:pt x="1877713" y="456076"/>
                  <a:pt x="1873078" y="446806"/>
                  <a:pt x="1861590" y="438140"/>
                </a:cubicBezTo>
                <a:cubicBezTo>
                  <a:pt x="1698749" y="316412"/>
                  <a:pt x="1536109" y="194281"/>
                  <a:pt x="1373268" y="72351"/>
                </a:cubicBezTo>
                <a:cubicBezTo>
                  <a:pt x="1343037" y="49578"/>
                  <a:pt x="1312807" y="27006"/>
                  <a:pt x="1282375" y="4232"/>
                </a:cubicBezTo>
                <a:close/>
                <a:moveTo>
                  <a:pt x="1281770" y="0"/>
                </a:moveTo>
                <a:cubicBezTo>
                  <a:pt x="1282375" y="0"/>
                  <a:pt x="1283181" y="0"/>
                  <a:pt x="1283786" y="0"/>
                </a:cubicBezTo>
                <a:cubicBezTo>
                  <a:pt x="1286003" y="2015"/>
                  <a:pt x="1288018" y="4232"/>
                  <a:pt x="1290436" y="6046"/>
                </a:cubicBezTo>
                <a:cubicBezTo>
                  <a:pt x="1465370" y="137448"/>
                  <a:pt x="1640505" y="268849"/>
                  <a:pt x="1815438" y="400251"/>
                </a:cubicBezTo>
                <a:cubicBezTo>
                  <a:pt x="1825112" y="407506"/>
                  <a:pt x="1835189" y="410731"/>
                  <a:pt x="1847079" y="410731"/>
                </a:cubicBezTo>
                <a:cubicBezTo>
                  <a:pt x="1971629" y="410328"/>
                  <a:pt x="2096178" y="410529"/>
                  <a:pt x="2220929" y="409925"/>
                </a:cubicBezTo>
                <a:cubicBezTo>
                  <a:pt x="2234835" y="409925"/>
                  <a:pt x="2241889" y="414762"/>
                  <a:pt x="2247330" y="427458"/>
                </a:cubicBezTo>
                <a:cubicBezTo>
                  <a:pt x="2354749" y="678975"/>
                  <a:pt x="2462571" y="930090"/>
                  <a:pt x="2570393" y="1181405"/>
                </a:cubicBezTo>
                <a:cubicBezTo>
                  <a:pt x="2573214" y="1188056"/>
                  <a:pt x="2576640" y="1194505"/>
                  <a:pt x="2579663" y="1201156"/>
                </a:cubicBezTo>
                <a:cubicBezTo>
                  <a:pt x="2579663" y="1201760"/>
                  <a:pt x="2579663" y="1202566"/>
                  <a:pt x="2579663" y="1203171"/>
                </a:cubicBezTo>
                <a:cubicBezTo>
                  <a:pt x="2575632" y="1203574"/>
                  <a:pt x="2571803" y="1204179"/>
                  <a:pt x="2567773" y="1204179"/>
                </a:cubicBezTo>
                <a:cubicBezTo>
                  <a:pt x="1715879" y="1204179"/>
                  <a:pt x="863986" y="1204179"/>
                  <a:pt x="11891" y="1204179"/>
                </a:cubicBezTo>
                <a:cubicBezTo>
                  <a:pt x="7860" y="1204179"/>
                  <a:pt x="4031" y="1203574"/>
                  <a:pt x="0" y="1203171"/>
                </a:cubicBezTo>
                <a:cubicBezTo>
                  <a:pt x="0" y="1202566"/>
                  <a:pt x="0" y="1201760"/>
                  <a:pt x="0" y="1201156"/>
                </a:cubicBezTo>
                <a:cubicBezTo>
                  <a:pt x="1209" y="1199140"/>
                  <a:pt x="2620" y="1197327"/>
                  <a:pt x="3426" y="1195311"/>
                </a:cubicBezTo>
                <a:cubicBezTo>
                  <a:pt x="113465" y="938756"/>
                  <a:pt x="223302" y="682402"/>
                  <a:pt x="332938" y="425846"/>
                </a:cubicBezTo>
                <a:cubicBezTo>
                  <a:pt x="337976" y="414157"/>
                  <a:pt x="344425" y="409925"/>
                  <a:pt x="357122" y="410126"/>
                </a:cubicBezTo>
                <a:cubicBezTo>
                  <a:pt x="479253" y="410731"/>
                  <a:pt x="601586" y="410731"/>
                  <a:pt x="723717" y="411134"/>
                </a:cubicBezTo>
                <a:cubicBezTo>
                  <a:pt x="737220" y="411134"/>
                  <a:pt x="748304" y="407305"/>
                  <a:pt x="758986" y="399243"/>
                </a:cubicBezTo>
                <a:cubicBezTo>
                  <a:pt x="850281" y="329310"/>
                  <a:pt x="941980" y="259579"/>
                  <a:pt x="1033478" y="189646"/>
                </a:cubicBezTo>
                <a:cubicBezTo>
                  <a:pt x="1116309" y="126363"/>
                  <a:pt x="1199140" y="63081"/>
                  <a:pt x="1281770" y="0"/>
                </a:cubicBezTo>
                <a:close/>
              </a:path>
            </a:pathLst>
          </a:custGeom>
          <a:solidFill>
            <a:schemeClr val="accent2"/>
          </a:solidFill>
          <a:ln w="60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D319EC0F-28CB-40B7-916C-2D8CEC1C2794}"/>
              </a:ext>
            </a:extLst>
          </p:cNvPr>
          <p:cNvGrpSpPr/>
          <p:nvPr/>
        </p:nvGrpSpPr>
        <p:grpSpPr>
          <a:xfrm>
            <a:off x="10019569" y="4059950"/>
            <a:ext cx="1811472" cy="2474954"/>
            <a:chOff x="1078193" y="1544197"/>
            <a:chExt cx="3485262" cy="4761797"/>
          </a:xfrm>
        </p:grpSpPr>
        <p:sp>
          <p:nvSpPr>
            <p:cNvPr id="110" name="Freeform: Shape 1">
              <a:extLst>
                <a:ext uri="{FF2B5EF4-FFF2-40B4-BE49-F238E27FC236}">
                  <a16:creationId xmlns:a16="http://schemas.microsoft.com/office/drawing/2014/main" id="{AFC20FE3-7784-4330-A003-0CCB109B0854}"/>
                </a:ext>
              </a:extLst>
            </p:cNvPr>
            <p:cNvSpPr/>
            <p:nvPr/>
          </p:nvSpPr>
          <p:spPr>
            <a:xfrm>
              <a:off x="1078193" y="1544197"/>
              <a:ext cx="3485262" cy="4761797"/>
            </a:xfrm>
            <a:custGeom>
              <a:avLst/>
              <a:gdLst>
                <a:gd name="connsiteX0" fmla="*/ 1500675 w 3485262"/>
                <a:gd name="connsiteY0" fmla="*/ 0 h 4761797"/>
                <a:gd name="connsiteX1" fmla="*/ 3374396 w 3485262"/>
                <a:gd name="connsiteY1" fmla="*/ 0 h 4761797"/>
                <a:gd name="connsiteX2" fmla="*/ 3485262 w 3485262"/>
                <a:gd name="connsiteY2" fmla="*/ 110866 h 4761797"/>
                <a:gd name="connsiteX3" fmla="*/ 3485262 w 3485262"/>
                <a:gd name="connsiteY3" fmla="*/ 4650931 h 4761797"/>
                <a:gd name="connsiteX4" fmla="*/ 3374396 w 3485262"/>
                <a:gd name="connsiteY4" fmla="*/ 4761797 h 4761797"/>
                <a:gd name="connsiteX5" fmla="*/ 110866 w 3485262"/>
                <a:gd name="connsiteY5" fmla="*/ 4761797 h 4761797"/>
                <a:gd name="connsiteX6" fmla="*/ 0 w 3485262"/>
                <a:gd name="connsiteY6" fmla="*/ 4650931 h 4761797"/>
                <a:gd name="connsiteX7" fmla="*/ 0 w 3485262"/>
                <a:gd name="connsiteY7" fmla="*/ 1277936 h 4761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5262" h="4761797">
                  <a:moveTo>
                    <a:pt x="1500675" y="0"/>
                  </a:moveTo>
                  <a:lnTo>
                    <a:pt x="3374396" y="0"/>
                  </a:lnTo>
                  <a:cubicBezTo>
                    <a:pt x="3435626" y="0"/>
                    <a:pt x="3485262" y="49636"/>
                    <a:pt x="3485262" y="110866"/>
                  </a:cubicBezTo>
                  <a:lnTo>
                    <a:pt x="3485262" y="4650931"/>
                  </a:lnTo>
                  <a:cubicBezTo>
                    <a:pt x="3485262" y="4712161"/>
                    <a:pt x="3435626" y="4761797"/>
                    <a:pt x="3374396" y="4761797"/>
                  </a:cubicBezTo>
                  <a:lnTo>
                    <a:pt x="110866" y="4761797"/>
                  </a:lnTo>
                  <a:cubicBezTo>
                    <a:pt x="49636" y="4761797"/>
                    <a:pt x="0" y="4712161"/>
                    <a:pt x="0" y="4650931"/>
                  </a:cubicBezTo>
                  <a:lnTo>
                    <a:pt x="0" y="12779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1" name="Graphic 8">
              <a:extLst>
                <a:ext uri="{FF2B5EF4-FFF2-40B4-BE49-F238E27FC236}">
                  <a16:creationId xmlns:a16="http://schemas.microsoft.com/office/drawing/2014/main" id="{AD2E3AAF-123C-4596-904A-D7C4FCA95A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31853" y="1580526"/>
              <a:ext cx="1454562" cy="1277937"/>
            </a:xfrm>
            <a:prstGeom prst="rect">
              <a:avLst/>
            </a:prstGeom>
          </p:spPr>
        </p:pic>
        <p:sp>
          <p:nvSpPr>
            <p:cNvPr id="112" name="Rectangle: Rounded Corners 9">
              <a:extLst>
                <a:ext uri="{FF2B5EF4-FFF2-40B4-BE49-F238E27FC236}">
                  <a16:creationId xmlns:a16="http://schemas.microsoft.com/office/drawing/2014/main" id="{B47104F8-D234-4B06-AAF4-A4A89E2D5A36}"/>
                </a:ext>
              </a:extLst>
            </p:cNvPr>
            <p:cNvSpPr/>
            <p:nvPr/>
          </p:nvSpPr>
          <p:spPr>
            <a:xfrm>
              <a:off x="2809446" y="1995682"/>
              <a:ext cx="1371600" cy="13691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: Rounded Corners 10">
              <a:extLst>
                <a:ext uri="{FF2B5EF4-FFF2-40B4-BE49-F238E27FC236}">
                  <a16:creationId xmlns:a16="http://schemas.microsoft.com/office/drawing/2014/main" id="{7093B504-78C0-493A-8A09-1F92EAFAE9B0}"/>
                </a:ext>
              </a:extLst>
            </p:cNvPr>
            <p:cNvSpPr/>
            <p:nvPr/>
          </p:nvSpPr>
          <p:spPr>
            <a:xfrm>
              <a:off x="2809446" y="2255862"/>
              <a:ext cx="1371600" cy="13691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: Rounded Corners 11">
              <a:extLst>
                <a:ext uri="{FF2B5EF4-FFF2-40B4-BE49-F238E27FC236}">
                  <a16:creationId xmlns:a16="http://schemas.microsoft.com/office/drawing/2014/main" id="{ED49467E-CB9F-4320-A6C9-BC9DE6F89A3E}"/>
                </a:ext>
              </a:extLst>
            </p:cNvPr>
            <p:cNvSpPr/>
            <p:nvPr/>
          </p:nvSpPr>
          <p:spPr>
            <a:xfrm>
              <a:off x="2809446" y="2516042"/>
              <a:ext cx="1371600" cy="13691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DEC79673-37EC-47EA-8D30-24295DEF68C5}"/>
                </a:ext>
              </a:extLst>
            </p:cNvPr>
            <p:cNvSpPr txBox="1"/>
            <p:nvPr/>
          </p:nvSpPr>
          <p:spPr>
            <a:xfrm flipH="1">
              <a:off x="1141331" y="2842897"/>
              <a:ext cx="3358986" cy="6513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CONTRACT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116" name="Group 13">
              <a:extLst>
                <a:ext uri="{FF2B5EF4-FFF2-40B4-BE49-F238E27FC236}">
                  <a16:creationId xmlns:a16="http://schemas.microsoft.com/office/drawing/2014/main" id="{F8DCFD4F-2179-45A6-9006-F410D5890C8D}"/>
                </a:ext>
              </a:extLst>
            </p:cNvPr>
            <p:cNvGrpSpPr/>
            <p:nvPr/>
          </p:nvGrpSpPr>
          <p:grpSpPr>
            <a:xfrm>
              <a:off x="1586384" y="3529896"/>
              <a:ext cx="2468880" cy="517794"/>
              <a:chOff x="1586384" y="3455578"/>
              <a:chExt cx="2468880" cy="517794"/>
            </a:xfrm>
          </p:grpSpPr>
          <p:sp>
            <p:nvSpPr>
              <p:cNvPr id="126" name="Rectangle: Rounded Corners 14">
                <a:extLst>
                  <a:ext uri="{FF2B5EF4-FFF2-40B4-BE49-F238E27FC236}">
                    <a16:creationId xmlns:a16="http://schemas.microsoft.com/office/drawing/2014/main" id="{9C650140-21ED-465F-99A5-AA2C37398CFD}"/>
                  </a:ext>
                </a:extLst>
              </p:cNvPr>
              <p:cNvSpPr/>
              <p:nvPr/>
            </p:nvSpPr>
            <p:spPr>
              <a:xfrm>
                <a:off x="1586384" y="3455578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Rectangle: Rounded Corners 15">
                <a:extLst>
                  <a:ext uri="{FF2B5EF4-FFF2-40B4-BE49-F238E27FC236}">
                    <a16:creationId xmlns:a16="http://schemas.microsoft.com/office/drawing/2014/main" id="{FF7FA2D9-9AF4-4E7B-9B12-0B8C3C867DF8}"/>
                  </a:ext>
                </a:extLst>
              </p:cNvPr>
              <p:cNvSpPr/>
              <p:nvPr/>
            </p:nvSpPr>
            <p:spPr>
              <a:xfrm>
                <a:off x="1586384" y="3668755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Rectangle: Rounded Corners 16">
                <a:extLst>
                  <a:ext uri="{FF2B5EF4-FFF2-40B4-BE49-F238E27FC236}">
                    <a16:creationId xmlns:a16="http://schemas.microsoft.com/office/drawing/2014/main" id="{CA3DD455-7AD5-43FC-A979-79765C8BBE4E}"/>
                  </a:ext>
                </a:extLst>
              </p:cNvPr>
              <p:cNvSpPr/>
              <p:nvPr/>
            </p:nvSpPr>
            <p:spPr>
              <a:xfrm>
                <a:off x="1586384" y="3881932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7">
              <a:extLst>
                <a:ext uri="{FF2B5EF4-FFF2-40B4-BE49-F238E27FC236}">
                  <a16:creationId xmlns:a16="http://schemas.microsoft.com/office/drawing/2014/main" id="{9B1AF951-BFC0-4003-8D58-7570B45DD096}"/>
                </a:ext>
              </a:extLst>
            </p:cNvPr>
            <p:cNvGrpSpPr/>
            <p:nvPr/>
          </p:nvGrpSpPr>
          <p:grpSpPr>
            <a:xfrm>
              <a:off x="1586384" y="4221224"/>
              <a:ext cx="2468880" cy="517794"/>
              <a:chOff x="1586384" y="3455578"/>
              <a:chExt cx="2468880" cy="517794"/>
            </a:xfrm>
          </p:grpSpPr>
          <p:sp>
            <p:nvSpPr>
              <p:cNvPr id="123" name="Rectangle: Rounded Corners 18">
                <a:extLst>
                  <a:ext uri="{FF2B5EF4-FFF2-40B4-BE49-F238E27FC236}">
                    <a16:creationId xmlns:a16="http://schemas.microsoft.com/office/drawing/2014/main" id="{D3C4AC2E-68C8-4B13-BE8F-715BB3CF1989}"/>
                  </a:ext>
                </a:extLst>
              </p:cNvPr>
              <p:cNvSpPr/>
              <p:nvPr/>
            </p:nvSpPr>
            <p:spPr>
              <a:xfrm>
                <a:off x="1586384" y="3455578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: Rounded Corners 19">
                <a:extLst>
                  <a:ext uri="{FF2B5EF4-FFF2-40B4-BE49-F238E27FC236}">
                    <a16:creationId xmlns:a16="http://schemas.microsoft.com/office/drawing/2014/main" id="{0B05AA09-C0DE-4EEA-BC26-D387F960C40B}"/>
                  </a:ext>
                </a:extLst>
              </p:cNvPr>
              <p:cNvSpPr/>
              <p:nvPr/>
            </p:nvSpPr>
            <p:spPr>
              <a:xfrm>
                <a:off x="1586384" y="3668755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: Rounded Corners 20">
                <a:extLst>
                  <a:ext uri="{FF2B5EF4-FFF2-40B4-BE49-F238E27FC236}">
                    <a16:creationId xmlns:a16="http://schemas.microsoft.com/office/drawing/2014/main" id="{F5D4FCEB-5579-4AE1-B047-51A31C071CC2}"/>
                  </a:ext>
                </a:extLst>
              </p:cNvPr>
              <p:cNvSpPr/>
              <p:nvPr/>
            </p:nvSpPr>
            <p:spPr>
              <a:xfrm>
                <a:off x="1586384" y="3881932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8" name="Group 21">
              <a:extLst>
                <a:ext uri="{FF2B5EF4-FFF2-40B4-BE49-F238E27FC236}">
                  <a16:creationId xmlns:a16="http://schemas.microsoft.com/office/drawing/2014/main" id="{D5540A94-04CC-4CC3-A14E-6EFE4D7EB44E}"/>
                </a:ext>
              </a:extLst>
            </p:cNvPr>
            <p:cNvGrpSpPr/>
            <p:nvPr/>
          </p:nvGrpSpPr>
          <p:grpSpPr>
            <a:xfrm>
              <a:off x="1586384" y="4912552"/>
              <a:ext cx="2468880" cy="517794"/>
              <a:chOff x="1586384" y="3455578"/>
              <a:chExt cx="2468880" cy="517794"/>
            </a:xfrm>
          </p:grpSpPr>
          <p:sp>
            <p:nvSpPr>
              <p:cNvPr id="120" name="Rectangle: Rounded Corners 22">
                <a:extLst>
                  <a:ext uri="{FF2B5EF4-FFF2-40B4-BE49-F238E27FC236}">
                    <a16:creationId xmlns:a16="http://schemas.microsoft.com/office/drawing/2014/main" id="{A2A2C156-AFC1-439B-BC93-230F9848028E}"/>
                  </a:ext>
                </a:extLst>
              </p:cNvPr>
              <p:cNvSpPr/>
              <p:nvPr/>
            </p:nvSpPr>
            <p:spPr>
              <a:xfrm>
                <a:off x="1586384" y="3455578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: Rounded Corners 23">
                <a:extLst>
                  <a:ext uri="{FF2B5EF4-FFF2-40B4-BE49-F238E27FC236}">
                    <a16:creationId xmlns:a16="http://schemas.microsoft.com/office/drawing/2014/main" id="{705250FC-7BBE-4D7B-AF1C-0092F673CDFF}"/>
                  </a:ext>
                </a:extLst>
              </p:cNvPr>
              <p:cNvSpPr/>
              <p:nvPr/>
            </p:nvSpPr>
            <p:spPr>
              <a:xfrm>
                <a:off x="1586384" y="3668755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: Rounded Corners 24">
                <a:extLst>
                  <a:ext uri="{FF2B5EF4-FFF2-40B4-BE49-F238E27FC236}">
                    <a16:creationId xmlns:a16="http://schemas.microsoft.com/office/drawing/2014/main" id="{D2169CB0-09FF-43F4-896C-0634D089EA03}"/>
                  </a:ext>
                </a:extLst>
              </p:cNvPr>
              <p:cNvSpPr/>
              <p:nvPr/>
            </p:nvSpPr>
            <p:spPr>
              <a:xfrm>
                <a:off x="1586384" y="3881932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9" name="Freeform: Shape 25">
              <a:extLst>
                <a:ext uri="{FF2B5EF4-FFF2-40B4-BE49-F238E27FC236}">
                  <a16:creationId xmlns:a16="http://schemas.microsoft.com/office/drawing/2014/main" id="{84C65EAE-CCCB-4746-8DD6-4B28F0834596}"/>
                </a:ext>
              </a:extLst>
            </p:cNvPr>
            <p:cNvSpPr/>
            <p:nvPr/>
          </p:nvSpPr>
          <p:spPr>
            <a:xfrm>
              <a:off x="2517621" y="5604871"/>
              <a:ext cx="1452183" cy="288616"/>
            </a:xfrm>
            <a:custGeom>
              <a:avLst/>
              <a:gdLst/>
              <a:ahLst/>
              <a:cxnLst/>
              <a:rect l="l" t="t" r="r" b="b"/>
              <a:pathLst>
                <a:path w="1452183" h="288616">
                  <a:moveTo>
                    <a:pt x="313084" y="200521"/>
                  </a:moveTo>
                  <a:cubicBezTo>
                    <a:pt x="309105" y="207195"/>
                    <a:pt x="305927" y="213354"/>
                    <a:pt x="303549" y="218999"/>
                  </a:cubicBezTo>
                  <a:cubicBezTo>
                    <a:pt x="301172" y="224644"/>
                    <a:pt x="299672" y="229966"/>
                    <a:pt x="299049" y="234963"/>
                  </a:cubicBezTo>
                  <a:cubicBezTo>
                    <a:pt x="298484" y="239808"/>
                    <a:pt x="298777" y="244444"/>
                    <a:pt x="299927" y="248870"/>
                  </a:cubicBezTo>
                  <a:cubicBezTo>
                    <a:pt x="301077" y="253296"/>
                    <a:pt x="302818" y="257702"/>
                    <a:pt x="305151" y="262090"/>
                  </a:cubicBezTo>
                  <a:cubicBezTo>
                    <a:pt x="314845" y="255588"/>
                    <a:pt x="322535" y="247028"/>
                    <a:pt x="328223" y="236411"/>
                  </a:cubicBezTo>
                  <a:cubicBezTo>
                    <a:pt x="333911" y="225794"/>
                    <a:pt x="336188" y="214643"/>
                    <a:pt x="335053" y="202959"/>
                  </a:cubicBezTo>
                  <a:cubicBezTo>
                    <a:pt x="330324" y="203296"/>
                    <a:pt x="326357" y="203308"/>
                    <a:pt x="323153" y="202997"/>
                  </a:cubicBezTo>
                  <a:cubicBezTo>
                    <a:pt x="319950" y="202686"/>
                    <a:pt x="316593" y="201861"/>
                    <a:pt x="313084" y="200521"/>
                  </a:cubicBezTo>
                  <a:close/>
                  <a:moveTo>
                    <a:pt x="1038810" y="135027"/>
                  </a:moveTo>
                  <a:cubicBezTo>
                    <a:pt x="1035947" y="135363"/>
                    <a:pt x="1031922" y="137052"/>
                    <a:pt x="1026735" y="140094"/>
                  </a:cubicBezTo>
                  <a:cubicBezTo>
                    <a:pt x="1021548" y="143136"/>
                    <a:pt x="1017752" y="145511"/>
                    <a:pt x="1015345" y="147219"/>
                  </a:cubicBezTo>
                  <a:cubicBezTo>
                    <a:pt x="1009759" y="151365"/>
                    <a:pt x="1004705" y="155950"/>
                    <a:pt x="1000185" y="160973"/>
                  </a:cubicBezTo>
                  <a:cubicBezTo>
                    <a:pt x="995665" y="165996"/>
                    <a:pt x="991373" y="171266"/>
                    <a:pt x="987310" y="176784"/>
                  </a:cubicBezTo>
                  <a:cubicBezTo>
                    <a:pt x="996147" y="176124"/>
                    <a:pt x="1004680" y="177139"/>
                    <a:pt x="1012908" y="179829"/>
                  </a:cubicBezTo>
                  <a:lnTo>
                    <a:pt x="1034544" y="154229"/>
                  </a:lnTo>
                  <a:cubicBezTo>
                    <a:pt x="1036328" y="152083"/>
                    <a:pt x="1038016" y="149746"/>
                    <a:pt x="1039610" y="147219"/>
                  </a:cubicBezTo>
                  <a:cubicBezTo>
                    <a:pt x="1041203" y="144691"/>
                    <a:pt x="1042054" y="142050"/>
                    <a:pt x="1042162" y="139294"/>
                  </a:cubicBezTo>
                  <a:cubicBezTo>
                    <a:pt x="1042175" y="138183"/>
                    <a:pt x="1041921" y="137205"/>
                    <a:pt x="1041400" y="136360"/>
                  </a:cubicBezTo>
                  <a:cubicBezTo>
                    <a:pt x="1040880" y="135516"/>
                    <a:pt x="1040016" y="135071"/>
                    <a:pt x="1038810" y="135027"/>
                  </a:cubicBezTo>
                  <a:close/>
                  <a:moveTo>
                    <a:pt x="468441" y="128931"/>
                  </a:moveTo>
                  <a:cubicBezTo>
                    <a:pt x="463069" y="131972"/>
                    <a:pt x="457278" y="135338"/>
                    <a:pt x="451068" y="139027"/>
                  </a:cubicBezTo>
                  <a:cubicBezTo>
                    <a:pt x="444857" y="142717"/>
                    <a:pt x="439371" y="146768"/>
                    <a:pt x="434609" y="151181"/>
                  </a:cubicBezTo>
                  <a:cubicBezTo>
                    <a:pt x="431154" y="154693"/>
                    <a:pt x="428233" y="159023"/>
                    <a:pt x="425846" y="164173"/>
                  </a:cubicBezTo>
                  <a:cubicBezTo>
                    <a:pt x="423458" y="169323"/>
                    <a:pt x="422213" y="174340"/>
                    <a:pt x="422112" y="179223"/>
                  </a:cubicBezTo>
                  <a:cubicBezTo>
                    <a:pt x="422194" y="183573"/>
                    <a:pt x="423477" y="186608"/>
                    <a:pt x="425960" y="188329"/>
                  </a:cubicBezTo>
                  <a:cubicBezTo>
                    <a:pt x="428443" y="190050"/>
                    <a:pt x="431630" y="190875"/>
                    <a:pt x="435523" y="190805"/>
                  </a:cubicBezTo>
                  <a:cubicBezTo>
                    <a:pt x="440463" y="190697"/>
                    <a:pt x="444756" y="189465"/>
                    <a:pt x="448401" y="187109"/>
                  </a:cubicBezTo>
                  <a:cubicBezTo>
                    <a:pt x="452046" y="184754"/>
                    <a:pt x="455576" y="181922"/>
                    <a:pt x="458992" y="178613"/>
                  </a:cubicBezTo>
                  <a:cubicBezTo>
                    <a:pt x="457907" y="176219"/>
                    <a:pt x="457030" y="173921"/>
                    <a:pt x="456364" y="171717"/>
                  </a:cubicBezTo>
                  <a:cubicBezTo>
                    <a:pt x="455697" y="169514"/>
                    <a:pt x="455354" y="167139"/>
                    <a:pt x="455335" y="164592"/>
                  </a:cubicBezTo>
                  <a:cubicBezTo>
                    <a:pt x="455519" y="159174"/>
                    <a:pt x="456742" y="153789"/>
                    <a:pt x="459004" y="148438"/>
                  </a:cubicBezTo>
                  <a:cubicBezTo>
                    <a:pt x="461265" y="143087"/>
                    <a:pt x="463459" y="138583"/>
                    <a:pt x="465585" y="134925"/>
                  </a:cubicBezTo>
                  <a:cubicBezTo>
                    <a:pt x="467711" y="131268"/>
                    <a:pt x="468663" y="129269"/>
                    <a:pt x="468441" y="128931"/>
                  </a:cubicBezTo>
                  <a:close/>
                  <a:moveTo>
                    <a:pt x="887924" y="126896"/>
                  </a:moveTo>
                  <a:cubicBezTo>
                    <a:pt x="864083" y="134338"/>
                    <a:pt x="846304" y="141371"/>
                    <a:pt x="834586" y="147997"/>
                  </a:cubicBezTo>
                  <a:cubicBezTo>
                    <a:pt x="822867" y="154623"/>
                    <a:pt x="815179" y="160842"/>
                    <a:pt x="811521" y="166652"/>
                  </a:cubicBezTo>
                  <a:cubicBezTo>
                    <a:pt x="807862" y="172462"/>
                    <a:pt x="806202" y="177865"/>
                    <a:pt x="806541" y="182860"/>
                  </a:cubicBezTo>
                  <a:cubicBezTo>
                    <a:pt x="806642" y="183841"/>
                    <a:pt x="807125" y="185166"/>
                    <a:pt x="807990" y="186834"/>
                  </a:cubicBezTo>
                  <a:cubicBezTo>
                    <a:pt x="808854" y="188502"/>
                    <a:pt x="810404" y="189216"/>
                    <a:pt x="812641" y="188976"/>
                  </a:cubicBezTo>
                  <a:cubicBezTo>
                    <a:pt x="814381" y="188965"/>
                    <a:pt x="817374" y="188002"/>
                    <a:pt x="821620" y="186088"/>
                  </a:cubicBezTo>
                  <a:cubicBezTo>
                    <a:pt x="825866" y="184174"/>
                    <a:pt x="833125" y="178930"/>
                    <a:pt x="843397" y="170356"/>
                  </a:cubicBezTo>
                  <a:cubicBezTo>
                    <a:pt x="853669" y="161782"/>
                    <a:pt x="868714" y="147499"/>
                    <a:pt x="888533" y="127508"/>
                  </a:cubicBezTo>
                  <a:close/>
                  <a:moveTo>
                    <a:pt x="1293856" y="106071"/>
                  </a:moveTo>
                  <a:cubicBezTo>
                    <a:pt x="1296680" y="106007"/>
                    <a:pt x="1299562" y="106591"/>
                    <a:pt x="1302501" y="107823"/>
                  </a:cubicBezTo>
                  <a:cubicBezTo>
                    <a:pt x="1305440" y="109055"/>
                    <a:pt x="1307027" y="111316"/>
                    <a:pt x="1307261" y="114605"/>
                  </a:cubicBezTo>
                  <a:cubicBezTo>
                    <a:pt x="1306968" y="119871"/>
                    <a:pt x="1304203" y="125900"/>
                    <a:pt x="1298967" y="132690"/>
                  </a:cubicBezTo>
                  <a:cubicBezTo>
                    <a:pt x="1293731" y="139480"/>
                    <a:pt x="1287785" y="145915"/>
                    <a:pt x="1281127" y="151994"/>
                  </a:cubicBezTo>
                  <a:cubicBezTo>
                    <a:pt x="1274469" y="158073"/>
                    <a:pt x="1268860" y="162679"/>
                    <a:pt x="1264302" y="165812"/>
                  </a:cubicBezTo>
                  <a:cubicBezTo>
                    <a:pt x="1263032" y="172079"/>
                    <a:pt x="1263667" y="176842"/>
                    <a:pt x="1266206" y="180099"/>
                  </a:cubicBezTo>
                  <a:cubicBezTo>
                    <a:pt x="1268745" y="183357"/>
                    <a:pt x="1273493" y="184995"/>
                    <a:pt x="1280450" y="185014"/>
                  </a:cubicBezTo>
                  <a:cubicBezTo>
                    <a:pt x="1288593" y="184525"/>
                    <a:pt x="1296451" y="181464"/>
                    <a:pt x="1304024" y="175832"/>
                  </a:cubicBezTo>
                  <a:cubicBezTo>
                    <a:pt x="1311597" y="170199"/>
                    <a:pt x="1318465" y="164929"/>
                    <a:pt x="1324628" y="160020"/>
                  </a:cubicBezTo>
                  <a:lnTo>
                    <a:pt x="1327370" y="171603"/>
                  </a:lnTo>
                  <a:cubicBezTo>
                    <a:pt x="1322697" y="177424"/>
                    <a:pt x="1316878" y="183723"/>
                    <a:pt x="1309913" y="190500"/>
                  </a:cubicBezTo>
                  <a:cubicBezTo>
                    <a:pt x="1302949" y="197277"/>
                    <a:pt x="1295460" y="203122"/>
                    <a:pt x="1287446" y="208037"/>
                  </a:cubicBezTo>
                  <a:cubicBezTo>
                    <a:pt x="1279432" y="212951"/>
                    <a:pt x="1271514" y="215526"/>
                    <a:pt x="1263692" y="215761"/>
                  </a:cubicBezTo>
                  <a:cubicBezTo>
                    <a:pt x="1257710" y="215601"/>
                    <a:pt x="1252782" y="213620"/>
                    <a:pt x="1248910" y="209819"/>
                  </a:cubicBezTo>
                  <a:cubicBezTo>
                    <a:pt x="1245037" y="206017"/>
                    <a:pt x="1242164" y="201352"/>
                    <a:pt x="1240288" y="195825"/>
                  </a:cubicBezTo>
                  <a:cubicBezTo>
                    <a:pt x="1238413" y="190297"/>
                    <a:pt x="1237481" y="184865"/>
                    <a:pt x="1237490" y="179528"/>
                  </a:cubicBezTo>
                  <a:cubicBezTo>
                    <a:pt x="1237847" y="166914"/>
                    <a:pt x="1241364" y="155057"/>
                    <a:pt x="1248041" y="143956"/>
                  </a:cubicBezTo>
                  <a:cubicBezTo>
                    <a:pt x="1254717" y="132856"/>
                    <a:pt x="1262410" y="123821"/>
                    <a:pt x="1271117" y="116852"/>
                  </a:cubicBezTo>
                  <a:cubicBezTo>
                    <a:pt x="1279825" y="109883"/>
                    <a:pt x="1287404" y="106289"/>
                    <a:pt x="1293856" y="106071"/>
                  </a:cubicBezTo>
                  <a:close/>
                  <a:moveTo>
                    <a:pt x="484291" y="95708"/>
                  </a:moveTo>
                  <a:cubicBezTo>
                    <a:pt x="487923" y="95517"/>
                    <a:pt x="491555" y="96279"/>
                    <a:pt x="495188" y="97994"/>
                  </a:cubicBezTo>
                  <a:cubicBezTo>
                    <a:pt x="498820" y="99708"/>
                    <a:pt x="500776" y="102604"/>
                    <a:pt x="501055" y="106680"/>
                  </a:cubicBezTo>
                  <a:cubicBezTo>
                    <a:pt x="500972" y="108909"/>
                    <a:pt x="500223" y="110624"/>
                    <a:pt x="498807" y="111824"/>
                  </a:cubicBezTo>
                  <a:cubicBezTo>
                    <a:pt x="497391" y="113024"/>
                    <a:pt x="495803" y="114053"/>
                    <a:pt x="494045" y="114910"/>
                  </a:cubicBezTo>
                  <a:cubicBezTo>
                    <a:pt x="498502" y="116155"/>
                    <a:pt x="501474" y="118314"/>
                    <a:pt x="502960" y="121387"/>
                  </a:cubicBezTo>
                  <a:cubicBezTo>
                    <a:pt x="504446" y="124460"/>
                    <a:pt x="505132" y="128296"/>
                    <a:pt x="505017" y="132893"/>
                  </a:cubicBezTo>
                  <a:cubicBezTo>
                    <a:pt x="504884" y="139516"/>
                    <a:pt x="503627" y="145701"/>
                    <a:pt x="501245" y="151448"/>
                  </a:cubicBezTo>
                  <a:cubicBezTo>
                    <a:pt x="498864" y="157195"/>
                    <a:pt x="496159" y="162999"/>
                    <a:pt x="493130" y="168860"/>
                  </a:cubicBezTo>
                  <a:cubicBezTo>
                    <a:pt x="499715" y="169691"/>
                    <a:pt x="505443" y="168180"/>
                    <a:pt x="510313" y="164326"/>
                  </a:cubicBezTo>
                  <a:cubicBezTo>
                    <a:pt x="515184" y="160471"/>
                    <a:pt x="519921" y="156598"/>
                    <a:pt x="524525" y="152705"/>
                  </a:cubicBezTo>
                  <a:lnTo>
                    <a:pt x="527573" y="165507"/>
                  </a:lnTo>
                  <a:cubicBezTo>
                    <a:pt x="520905" y="174136"/>
                    <a:pt x="513742" y="180423"/>
                    <a:pt x="506084" y="184366"/>
                  </a:cubicBezTo>
                  <a:cubicBezTo>
                    <a:pt x="498426" y="188310"/>
                    <a:pt x="489130" y="190253"/>
                    <a:pt x="478195" y="190196"/>
                  </a:cubicBezTo>
                  <a:cubicBezTo>
                    <a:pt x="471839" y="196871"/>
                    <a:pt x="464816" y="202310"/>
                    <a:pt x="457126" y="206513"/>
                  </a:cubicBezTo>
                  <a:cubicBezTo>
                    <a:pt x="449436" y="210716"/>
                    <a:pt x="440812" y="212884"/>
                    <a:pt x="431256" y="213017"/>
                  </a:cubicBezTo>
                  <a:cubicBezTo>
                    <a:pt x="423083" y="212936"/>
                    <a:pt x="415979" y="209143"/>
                    <a:pt x="409942" y="201641"/>
                  </a:cubicBezTo>
                  <a:cubicBezTo>
                    <a:pt x="403906" y="194138"/>
                    <a:pt x="400457" y="183414"/>
                    <a:pt x="399595" y="169469"/>
                  </a:cubicBezTo>
                  <a:cubicBezTo>
                    <a:pt x="399416" y="158153"/>
                    <a:pt x="401826" y="148400"/>
                    <a:pt x="406822" y="140208"/>
                  </a:cubicBezTo>
                  <a:cubicBezTo>
                    <a:pt x="411819" y="132017"/>
                    <a:pt x="418642" y="124702"/>
                    <a:pt x="427293" y="118263"/>
                  </a:cubicBezTo>
                  <a:cubicBezTo>
                    <a:pt x="435707" y="111513"/>
                    <a:pt x="444940" y="106191"/>
                    <a:pt x="454992" y="102299"/>
                  </a:cubicBezTo>
                  <a:cubicBezTo>
                    <a:pt x="465044" y="98406"/>
                    <a:pt x="474810" y="96209"/>
                    <a:pt x="484291" y="95708"/>
                  </a:cubicBezTo>
                  <a:close/>
                  <a:moveTo>
                    <a:pt x="1424751" y="93879"/>
                  </a:moveTo>
                  <a:cubicBezTo>
                    <a:pt x="1429457" y="93891"/>
                    <a:pt x="1432924" y="95085"/>
                    <a:pt x="1435153" y="97460"/>
                  </a:cubicBezTo>
                  <a:cubicBezTo>
                    <a:pt x="1437382" y="99835"/>
                    <a:pt x="1438486" y="103315"/>
                    <a:pt x="1438467" y="107900"/>
                  </a:cubicBezTo>
                  <a:cubicBezTo>
                    <a:pt x="1438221" y="113674"/>
                    <a:pt x="1436038" y="119634"/>
                    <a:pt x="1431920" y="125781"/>
                  </a:cubicBezTo>
                  <a:cubicBezTo>
                    <a:pt x="1427801" y="131928"/>
                    <a:pt x="1423225" y="137143"/>
                    <a:pt x="1418192" y="141428"/>
                  </a:cubicBezTo>
                  <a:cubicBezTo>
                    <a:pt x="1413160" y="145712"/>
                    <a:pt x="1409148" y="147947"/>
                    <a:pt x="1406159" y="148133"/>
                  </a:cubicBezTo>
                  <a:cubicBezTo>
                    <a:pt x="1402679" y="147936"/>
                    <a:pt x="1400113" y="146425"/>
                    <a:pt x="1398462" y="143599"/>
                  </a:cubicBezTo>
                  <a:cubicBezTo>
                    <a:pt x="1396811" y="140774"/>
                    <a:pt x="1395922" y="137814"/>
                    <a:pt x="1395795" y="134722"/>
                  </a:cubicBezTo>
                  <a:lnTo>
                    <a:pt x="1370192" y="153924"/>
                  </a:lnTo>
                  <a:cubicBezTo>
                    <a:pt x="1366751" y="156274"/>
                    <a:pt x="1363880" y="158814"/>
                    <a:pt x="1361582" y="161544"/>
                  </a:cubicBezTo>
                  <a:cubicBezTo>
                    <a:pt x="1359283" y="164275"/>
                    <a:pt x="1358089" y="167729"/>
                    <a:pt x="1358000" y="171908"/>
                  </a:cubicBezTo>
                  <a:cubicBezTo>
                    <a:pt x="1357975" y="175660"/>
                    <a:pt x="1359854" y="179280"/>
                    <a:pt x="1363639" y="182766"/>
                  </a:cubicBezTo>
                  <a:cubicBezTo>
                    <a:pt x="1367423" y="186252"/>
                    <a:pt x="1373266" y="188119"/>
                    <a:pt x="1381165" y="188367"/>
                  </a:cubicBezTo>
                  <a:cubicBezTo>
                    <a:pt x="1388962" y="188188"/>
                    <a:pt x="1396905" y="186175"/>
                    <a:pt x="1404996" y="182327"/>
                  </a:cubicBezTo>
                  <a:cubicBezTo>
                    <a:pt x="1413086" y="178480"/>
                    <a:pt x="1420872" y="173870"/>
                    <a:pt x="1428353" y="168498"/>
                  </a:cubicBezTo>
                  <a:cubicBezTo>
                    <a:pt x="1435833" y="163127"/>
                    <a:pt x="1442558" y="158066"/>
                    <a:pt x="1448526" y="153315"/>
                  </a:cubicBezTo>
                  <a:lnTo>
                    <a:pt x="1452183" y="165202"/>
                  </a:lnTo>
                  <a:cubicBezTo>
                    <a:pt x="1445858" y="172056"/>
                    <a:pt x="1438189" y="179307"/>
                    <a:pt x="1429177" y="186957"/>
                  </a:cubicBezTo>
                  <a:cubicBezTo>
                    <a:pt x="1420164" y="194607"/>
                    <a:pt x="1410576" y="201156"/>
                    <a:pt x="1400412" y="206604"/>
                  </a:cubicBezTo>
                  <a:cubicBezTo>
                    <a:pt x="1390249" y="212052"/>
                    <a:pt x="1380277" y="214901"/>
                    <a:pt x="1370497" y="215151"/>
                  </a:cubicBezTo>
                  <a:cubicBezTo>
                    <a:pt x="1358791" y="214708"/>
                    <a:pt x="1350075" y="210116"/>
                    <a:pt x="1344348" y="201375"/>
                  </a:cubicBezTo>
                  <a:cubicBezTo>
                    <a:pt x="1338622" y="192635"/>
                    <a:pt x="1335768" y="182406"/>
                    <a:pt x="1335788" y="170688"/>
                  </a:cubicBezTo>
                  <a:cubicBezTo>
                    <a:pt x="1335756" y="158338"/>
                    <a:pt x="1338102" y="148673"/>
                    <a:pt x="1342826" y="141694"/>
                  </a:cubicBezTo>
                  <a:cubicBezTo>
                    <a:pt x="1347550" y="134716"/>
                    <a:pt x="1354843" y="127718"/>
                    <a:pt x="1364706" y="120701"/>
                  </a:cubicBezTo>
                  <a:cubicBezTo>
                    <a:pt x="1369449" y="117108"/>
                    <a:pt x="1375406" y="113254"/>
                    <a:pt x="1382576" y="109141"/>
                  </a:cubicBezTo>
                  <a:cubicBezTo>
                    <a:pt x="1389746" y="105028"/>
                    <a:pt x="1397103" y="101491"/>
                    <a:pt x="1404646" y="98530"/>
                  </a:cubicBezTo>
                  <a:cubicBezTo>
                    <a:pt x="1412189" y="95568"/>
                    <a:pt x="1418891" y="94018"/>
                    <a:pt x="1424751" y="93879"/>
                  </a:cubicBezTo>
                  <a:close/>
                  <a:moveTo>
                    <a:pt x="1324635" y="63399"/>
                  </a:moveTo>
                  <a:cubicBezTo>
                    <a:pt x="1327451" y="63450"/>
                    <a:pt x="1329811" y="64339"/>
                    <a:pt x="1331714" y="66066"/>
                  </a:cubicBezTo>
                  <a:cubicBezTo>
                    <a:pt x="1333617" y="67793"/>
                    <a:pt x="1334607" y="70054"/>
                    <a:pt x="1334683" y="72848"/>
                  </a:cubicBezTo>
                  <a:cubicBezTo>
                    <a:pt x="1334486" y="79312"/>
                    <a:pt x="1332063" y="85357"/>
                    <a:pt x="1327413" y="90983"/>
                  </a:cubicBezTo>
                  <a:cubicBezTo>
                    <a:pt x="1322764" y="96609"/>
                    <a:pt x="1317068" y="99606"/>
                    <a:pt x="1310324" y="99975"/>
                  </a:cubicBezTo>
                  <a:cubicBezTo>
                    <a:pt x="1306620" y="99886"/>
                    <a:pt x="1303676" y="98616"/>
                    <a:pt x="1301494" y="96165"/>
                  </a:cubicBezTo>
                  <a:cubicBezTo>
                    <a:pt x="1299312" y="93714"/>
                    <a:pt x="1298196" y="90615"/>
                    <a:pt x="1298145" y="86868"/>
                  </a:cubicBezTo>
                  <a:cubicBezTo>
                    <a:pt x="1298507" y="80423"/>
                    <a:pt x="1301437" y="74949"/>
                    <a:pt x="1306937" y="70447"/>
                  </a:cubicBezTo>
                  <a:cubicBezTo>
                    <a:pt x="1312437" y="65945"/>
                    <a:pt x="1318336" y="63596"/>
                    <a:pt x="1324635" y="63399"/>
                  </a:cubicBezTo>
                  <a:close/>
                  <a:moveTo>
                    <a:pt x="1038505" y="62180"/>
                  </a:moveTo>
                  <a:cubicBezTo>
                    <a:pt x="1040956" y="62122"/>
                    <a:pt x="1043826" y="62618"/>
                    <a:pt x="1047114" y="63665"/>
                  </a:cubicBezTo>
                  <a:cubicBezTo>
                    <a:pt x="1050403" y="64713"/>
                    <a:pt x="1052206" y="66656"/>
                    <a:pt x="1052523" y="69495"/>
                  </a:cubicBezTo>
                  <a:cubicBezTo>
                    <a:pt x="1052358" y="71837"/>
                    <a:pt x="1050928" y="74738"/>
                    <a:pt x="1048234" y="78199"/>
                  </a:cubicBezTo>
                  <a:cubicBezTo>
                    <a:pt x="1045541" y="81659"/>
                    <a:pt x="1042576" y="85034"/>
                    <a:pt x="1039340" y="88325"/>
                  </a:cubicBezTo>
                  <a:cubicBezTo>
                    <a:pt x="1036105" y="91615"/>
                    <a:pt x="1033592" y="94178"/>
                    <a:pt x="1031801" y="96012"/>
                  </a:cubicBezTo>
                  <a:cubicBezTo>
                    <a:pt x="1026570" y="101454"/>
                    <a:pt x="1021719" y="107106"/>
                    <a:pt x="1017250" y="112967"/>
                  </a:cubicBezTo>
                  <a:cubicBezTo>
                    <a:pt x="1012781" y="118828"/>
                    <a:pt x="1008997" y="125165"/>
                    <a:pt x="1005899" y="131979"/>
                  </a:cubicBezTo>
                  <a:lnTo>
                    <a:pt x="1006508" y="132588"/>
                  </a:lnTo>
                  <a:cubicBezTo>
                    <a:pt x="1011073" y="129249"/>
                    <a:pt x="1017010" y="125294"/>
                    <a:pt x="1024318" y="120724"/>
                  </a:cubicBezTo>
                  <a:cubicBezTo>
                    <a:pt x="1031626" y="116154"/>
                    <a:pt x="1039120" y="112108"/>
                    <a:pt x="1046801" y="108588"/>
                  </a:cubicBezTo>
                  <a:cubicBezTo>
                    <a:pt x="1054481" y="105068"/>
                    <a:pt x="1061163" y="103213"/>
                    <a:pt x="1066846" y="103023"/>
                  </a:cubicBezTo>
                  <a:cubicBezTo>
                    <a:pt x="1070979" y="103124"/>
                    <a:pt x="1074140" y="104521"/>
                    <a:pt x="1076331" y="107214"/>
                  </a:cubicBezTo>
                  <a:cubicBezTo>
                    <a:pt x="1078521" y="109906"/>
                    <a:pt x="1079626" y="113284"/>
                    <a:pt x="1079645" y="117348"/>
                  </a:cubicBezTo>
                  <a:cubicBezTo>
                    <a:pt x="1079721" y="125629"/>
                    <a:pt x="1075759" y="135281"/>
                    <a:pt x="1067760" y="146304"/>
                  </a:cubicBezTo>
                  <a:cubicBezTo>
                    <a:pt x="1059761" y="157328"/>
                    <a:pt x="1047266" y="170333"/>
                    <a:pt x="1030278" y="185319"/>
                  </a:cubicBezTo>
                  <a:cubicBezTo>
                    <a:pt x="1038725" y="186029"/>
                    <a:pt x="1045802" y="185690"/>
                    <a:pt x="1051507" y="184302"/>
                  </a:cubicBezTo>
                  <a:cubicBezTo>
                    <a:pt x="1057213" y="182913"/>
                    <a:pt x="1063273" y="179865"/>
                    <a:pt x="1069690" y="175158"/>
                  </a:cubicBezTo>
                  <a:cubicBezTo>
                    <a:pt x="1076106" y="170451"/>
                    <a:pt x="1084605" y="163475"/>
                    <a:pt x="1095186" y="154229"/>
                  </a:cubicBezTo>
                  <a:lnTo>
                    <a:pt x="1097320" y="168250"/>
                  </a:lnTo>
                  <a:cubicBezTo>
                    <a:pt x="1086057" y="179675"/>
                    <a:pt x="1073537" y="189727"/>
                    <a:pt x="1059761" y="198404"/>
                  </a:cubicBezTo>
                  <a:cubicBezTo>
                    <a:pt x="1045984" y="207081"/>
                    <a:pt x="1030874" y="211647"/>
                    <a:pt x="1014431" y="212103"/>
                  </a:cubicBezTo>
                  <a:cubicBezTo>
                    <a:pt x="1010387" y="212078"/>
                    <a:pt x="1006667" y="211520"/>
                    <a:pt x="1003270" y="210428"/>
                  </a:cubicBezTo>
                  <a:cubicBezTo>
                    <a:pt x="999874" y="209337"/>
                    <a:pt x="996382" y="207864"/>
                    <a:pt x="992795" y="206009"/>
                  </a:cubicBezTo>
                  <a:cubicBezTo>
                    <a:pt x="990516" y="206485"/>
                    <a:pt x="988218" y="206904"/>
                    <a:pt x="985901" y="207265"/>
                  </a:cubicBezTo>
                  <a:cubicBezTo>
                    <a:pt x="983583" y="207627"/>
                    <a:pt x="981209" y="207817"/>
                    <a:pt x="978777" y="207836"/>
                  </a:cubicBezTo>
                  <a:cubicBezTo>
                    <a:pt x="976650" y="207817"/>
                    <a:pt x="974581" y="207627"/>
                    <a:pt x="972568" y="207265"/>
                  </a:cubicBezTo>
                  <a:cubicBezTo>
                    <a:pt x="970556" y="206904"/>
                    <a:pt x="968562" y="206485"/>
                    <a:pt x="966588" y="206009"/>
                  </a:cubicBezTo>
                  <a:lnTo>
                    <a:pt x="937943" y="262090"/>
                  </a:lnTo>
                  <a:cubicBezTo>
                    <a:pt x="936667" y="264624"/>
                    <a:pt x="934800" y="267329"/>
                    <a:pt x="932343" y="270206"/>
                  </a:cubicBezTo>
                  <a:cubicBezTo>
                    <a:pt x="929886" y="273082"/>
                    <a:pt x="927182" y="274644"/>
                    <a:pt x="924230" y="274892"/>
                  </a:cubicBezTo>
                  <a:cubicBezTo>
                    <a:pt x="920795" y="274663"/>
                    <a:pt x="918446" y="273063"/>
                    <a:pt x="917183" y="270091"/>
                  </a:cubicBezTo>
                  <a:cubicBezTo>
                    <a:pt x="915919" y="267119"/>
                    <a:pt x="915323" y="264148"/>
                    <a:pt x="915392" y="261176"/>
                  </a:cubicBezTo>
                  <a:cubicBezTo>
                    <a:pt x="915265" y="253607"/>
                    <a:pt x="916815" y="245885"/>
                    <a:pt x="920040" y="238011"/>
                  </a:cubicBezTo>
                  <a:cubicBezTo>
                    <a:pt x="923265" y="230137"/>
                    <a:pt x="928014" y="221806"/>
                    <a:pt x="934286" y="213017"/>
                  </a:cubicBezTo>
                  <a:cubicBezTo>
                    <a:pt x="941225" y="203195"/>
                    <a:pt x="948678" y="191863"/>
                    <a:pt x="956646" y="179023"/>
                  </a:cubicBezTo>
                  <a:cubicBezTo>
                    <a:pt x="964614" y="166183"/>
                    <a:pt x="973514" y="151416"/>
                    <a:pt x="983348" y="134722"/>
                  </a:cubicBezTo>
                  <a:lnTo>
                    <a:pt x="982739" y="134112"/>
                  </a:lnTo>
                  <a:lnTo>
                    <a:pt x="944229" y="170924"/>
                  </a:lnTo>
                  <a:lnTo>
                    <a:pt x="944310" y="171298"/>
                  </a:lnTo>
                  <a:cubicBezTo>
                    <a:pt x="939610" y="176586"/>
                    <a:pt x="932822" y="182904"/>
                    <a:pt x="923946" y="190252"/>
                  </a:cubicBezTo>
                  <a:cubicBezTo>
                    <a:pt x="915070" y="197601"/>
                    <a:pt x="906093" y="204120"/>
                    <a:pt x="897015" y="209810"/>
                  </a:cubicBezTo>
                  <a:cubicBezTo>
                    <a:pt x="887938" y="215499"/>
                    <a:pt x="880748" y="218499"/>
                    <a:pt x="875444" y="218809"/>
                  </a:cubicBezTo>
                  <a:cubicBezTo>
                    <a:pt x="870441" y="218688"/>
                    <a:pt x="866750" y="217102"/>
                    <a:pt x="864372" y="214051"/>
                  </a:cubicBezTo>
                  <a:cubicBezTo>
                    <a:pt x="861994" y="211000"/>
                    <a:pt x="860814" y="207207"/>
                    <a:pt x="860833" y="202672"/>
                  </a:cubicBezTo>
                  <a:cubicBezTo>
                    <a:pt x="861055" y="197497"/>
                    <a:pt x="862438" y="191632"/>
                    <a:pt x="864981" y="185076"/>
                  </a:cubicBezTo>
                  <a:cubicBezTo>
                    <a:pt x="867524" y="178519"/>
                    <a:pt x="869895" y="173092"/>
                    <a:pt x="872096" y="168793"/>
                  </a:cubicBezTo>
                  <a:lnTo>
                    <a:pt x="871487" y="168181"/>
                  </a:lnTo>
                  <a:lnTo>
                    <a:pt x="843448" y="190802"/>
                  </a:lnTo>
                  <a:cubicBezTo>
                    <a:pt x="841354" y="192491"/>
                    <a:pt x="838221" y="194929"/>
                    <a:pt x="834049" y="198116"/>
                  </a:cubicBezTo>
                  <a:cubicBezTo>
                    <a:pt x="829876" y="201303"/>
                    <a:pt x="825636" y="204237"/>
                    <a:pt x="821328" y="206918"/>
                  </a:cubicBezTo>
                  <a:cubicBezTo>
                    <a:pt x="817020" y="209598"/>
                    <a:pt x="813616" y="211022"/>
                    <a:pt x="811116" y="211189"/>
                  </a:cubicBezTo>
                  <a:cubicBezTo>
                    <a:pt x="808111" y="211040"/>
                    <a:pt x="804577" y="209106"/>
                    <a:pt x="800515" y="205384"/>
                  </a:cubicBezTo>
                  <a:cubicBezTo>
                    <a:pt x="796452" y="201662"/>
                    <a:pt x="792830" y="197044"/>
                    <a:pt x="789648" y="191527"/>
                  </a:cubicBezTo>
                  <a:cubicBezTo>
                    <a:pt x="786466" y="186011"/>
                    <a:pt x="784693" y="180487"/>
                    <a:pt x="784328" y="174956"/>
                  </a:cubicBezTo>
                  <a:lnTo>
                    <a:pt x="786319" y="170375"/>
                  </a:lnTo>
                  <a:lnTo>
                    <a:pt x="782220" y="174728"/>
                  </a:lnTo>
                  <a:cubicBezTo>
                    <a:pt x="779240" y="177726"/>
                    <a:pt x="775799" y="181047"/>
                    <a:pt x="771896" y="184692"/>
                  </a:cubicBezTo>
                  <a:cubicBezTo>
                    <a:pt x="764090" y="191980"/>
                    <a:pt x="755963" y="198541"/>
                    <a:pt x="747515" y="204373"/>
                  </a:cubicBezTo>
                  <a:cubicBezTo>
                    <a:pt x="739067" y="210206"/>
                    <a:pt x="731822" y="213290"/>
                    <a:pt x="725781" y="213627"/>
                  </a:cubicBezTo>
                  <a:cubicBezTo>
                    <a:pt x="719325" y="213373"/>
                    <a:pt x="714277" y="210910"/>
                    <a:pt x="710636" y="206238"/>
                  </a:cubicBezTo>
                  <a:cubicBezTo>
                    <a:pt x="706996" y="201566"/>
                    <a:pt x="705144" y="196208"/>
                    <a:pt x="705081" y="190165"/>
                  </a:cubicBezTo>
                  <a:cubicBezTo>
                    <a:pt x="705486" y="179869"/>
                    <a:pt x="708632" y="170524"/>
                    <a:pt x="714518" y="162132"/>
                  </a:cubicBezTo>
                  <a:cubicBezTo>
                    <a:pt x="720403" y="153740"/>
                    <a:pt x="726593" y="145920"/>
                    <a:pt x="733087" y="138670"/>
                  </a:cubicBezTo>
                  <a:lnTo>
                    <a:pt x="732479" y="138061"/>
                  </a:lnTo>
                  <a:lnTo>
                    <a:pt x="700813" y="145085"/>
                  </a:lnTo>
                  <a:cubicBezTo>
                    <a:pt x="695441" y="153175"/>
                    <a:pt x="689650" y="159931"/>
                    <a:pt x="683440" y="165354"/>
                  </a:cubicBezTo>
                  <a:cubicBezTo>
                    <a:pt x="677229" y="170777"/>
                    <a:pt x="670829" y="176619"/>
                    <a:pt x="664237" y="182880"/>
                  </a:cubicBezTo>
                  <a:lnTo>
                    <a:pt x="663868" y="178822"/>
                  </a:lnTo>
                  <a:lnTo>
                    <a:pt x="611240" y="218199"/>
                  </a:lnTo>
                  <a:cubicBezTo>
                    <a:pt x="595035" y="243402"/>
                    <a:pt x="580737" y="261500"/>
                    <a:pt x="568346" y="272492"/>
                  </a:cubicBezTo>
                  <a:cubicBezTo>
                    <a:pt x="555955" y="283483"/>
                    <a:pt x="546691" y="288856"/>
                    <a:pt x="540555" y="288608"/>
                  </a:cubicBezTo>
                  <a:cubicBezTo>
                    <a:pt x="538399" y="288551"/>
                    <a:pt x="536700" y="287827"/>
                    <a:pt x="535457" y="286436"/>
                  </a:cubicBezTo>
                  <a:cubicBezTo>
                    <a:pt x="534214" y="285046"/>
                    <a:pt x="533580" y="283331"/>
                    <a:pt x="533554" y="281293"/>
                  </a:cubicBezTo>
                  <a:cubicBezTo>
                    <a:pt x="534022" y="273714"/>
                    <a:pt x="538230" y="265097"/>
                    <a:pt x="546177" y="255441"/>
                  </a:cubicBezTo>
                  <a:cubicBezTo>
                    <a:pt x="554124" y="245785"/>
                    <a:pt x="563002" y="236671"/>
                    <a:pt x="572811" y="228099"/>
                  </a:cubicBezTo>
                  <a:cubicBezTo>
                    <a:pt x="582621" y="219527"/>
                    <a:pt x="590554" y="213078"/>
                    <a:pt x="596610" y="208750"/>
                  </a:cubicBezTo>
                  <a:lnTo>
                    <a:pt x="617946" y="167031"/>
                  </a:lnTo>
                  <a:lnTo>
                    <a:pt x="617336" y="166421"/>
                  </a:lnTo>
                  <a:cubicBezTo>
                    <a:pt x="613455" y="170752"/>
                    <a:pt x="607908" y="176005"/>
                    <a:pt x="600696" y="182182"/>
                  </a:cubicBezTo>
                  <a:cubicBezTo>
                    <a:pt x="593485" y="188358"/>
                    <a:pt x="585951" y="193857"/>
                    <a:pt x="578096" y="198679"/>
                  </a:cubicBezTo>
                  <a:cubicBezTo>
                    <a:pt x="570241" y="203501"/>
                    <a:pt x="563407" y="206045"/>
                    <a:pt x="557595" y="206312"/>
                  </a:cubicBezTo>
                  <a:cubicBezTo>
                    <a:pt x="551949" y="206120"/>
                    <a:pt x="547452" y="204035"/>
                    <a:pt x="544105" y="200055"/>
                  </a:cubicBezTo>
                  <a:cubicBezTo>
                    <a:pt x="540758" y="196075"/>
                    <a:pt x="538357" y="191351"/>
                    <a:pt x="536903" y="185882"/>
                  </a:cubicBezTo>
                  <a:cubicBezTo>
                    <a:pt x="535450" y="180413"/>
                    <a:pt x="534740" y="175348"/>
                    <a:pt x="534773" y="170688"/>
                  </a:cubicBezTo>
                  <a:cubicBezTo>
                    <a:pt x="535058" y="160647"/>
                    <a:pt x="538639" y="151259"/>
                    <a:pt x="545516" y="142523"/>
                  </a:cubicBezTo>
                  <a:cubicBezTo>
                    <a:pt x="552394" y="133787"/>
                    <a:pt x="560859" y="126056"/>
                    <a:pt x="570911" y="119330"/>
                  </a:cubicBezTo>
                  <a:cubicBezTo>
                    <a:pt x="580964" y="112603"/>
                    <a:pt x="590896" y="107234"/>
                    <a:pt x="600707" y="103223"/>
                  </a:cubicBezTo>
                  <a:cubicBezTo>
                    <a:pt x="610518" y="99211"/>
                    <a:pt x="618499" y="96909"/>
                    <a:pt x="624651" y="96317"/>
                  </a:cubicBezTo>
                  <a:cubicBezTo>
                    <a:pt x="627191" y="96082"/>
                    <a:pt x="630417" y="96476"/>
                    <a:pt x="634329" y="97498"/>
                  </a:cubicBezTo>
                  <a:cubicBezTo>
                    <a:pt x="638240" y="98521"/>
                    <a:pt x="640399" y="100667"/>
                    <a:pt x="640806" y="103937"/>
                  </a:cubicBezTo>
                  <a:cubicBezTo>
                    <a:pt x="640634" y="106687"/>
                    <a:pt x="639453" y="109112"/>
                    <a:pt x="637262" y="111214"/>
                  </a:cubicBezTo>
                  <a:cubicBezTo>
                    <a:pt x="635072" y="113316"/>
                    <a:pt x="632900" y="115056"/>
                    <a:pt x="630747" y="116434"/>
                  </a:cubicBezTo>
                  <a:lnTo>
                    <a:pt x="596000" y="135332"/>
                  </a:lnTo>
                  <a:cubicBezTo>
                    <a:pt x="589423" y="138690"/>
                    <a:pt x="583003" y="142133"/>
                    <a:pt x="576742" y="145661"/>
                  </a:cubicBezTo>
                  <a:cubicBezTo>
                    <a:pt x="570481" y="149189"/>
                    <a:pt x="565439" y="153377"/>
                    <a:pt x="561616" y="158225"/>
                  </a:cubicBezTo>
                  <a:cubicBezTo>
                    <a:pt x="557793" y="163074"/>
                    <a:pt x="556250" y="169159"/>
                    <a:pt x="556986" y="176480"/>
                  </a:cubicBezTo>
                  <a:cubicBezTo>
                    <a:pt x="557151" y="177673"/>
                    <a:pt x="557659" y="178486"/>
                    <a:pt x="558510" y="178918"/>
                  </a:cubicBezTo>
                  <a:cubicBezTo>
                    <a:pt x="559361" y="179350"/>
                    <a:pt x="560478" y="179553"/>
                    <a:pt x="561863" y="179528"/>
                  </a:cubicBezTo>
                  <a:cubicBezTo>
                    <a:pt x="566485" y="179921"/>
                    <a:pt x="572556" y="178447"/>
                    <a:pt x="580074" y="175107"/>
                  </a:cubicBezTo>
                  <a:cubicBezTo>
                    <a:pt x="587593" y="171768"/>
                    <a:pt x="594425" y="166942"/>
                    <a:pt x="600572" y="160630"/>
                  </a:cubicBezTo>
                  <a:lnTo>
                    <a:pt x="633186" y="124664"/>
                  </a:lnTo>
                  <a:cubicBezTo>
                    <a:pt x="634697" y="122841"/>
                    <a:pt x="636399" y="121000"/>
                    <a:pt x="638291" y="119139"/>
                  </a:cubicBezTo>
                  <a:cubicBezTo>
                    <a:pt x="640183" y="117279"/>
                    <a:pt x="642342" y="116275"/>
                    <a:pt x="644768" y="116129"/>
                  </a:cubicBezTo>
                  <a:cubicBezTo>
                    <a:pt x="647918" y="116453"/>
                    <a:pt x="650610" y="118396"/>
                    <a:pt x="652845" y="121959"/>
                  </a:cubicBezTo>
                  <a:cubicBezTo>
                    <a:pt x="655081" y="125521"/>
                    <a:pt x="656249" y="128759"/>
                    <a:pt x="656350" y="131674"/>
                  </a:cubicBezTo>
                  <a:cubicBezTo>
                    <a:pt x="656217" y="134074"/>
                    <a:pt x="655417" y="136741"/>
                    <a:pt x="653950" y="139675"/>
                  </a:cubicBezTo>
                  <a:cubicBezTo>
                    <a:pt x="652483" y="142609"/>
                    <a:pt x="651150" y="145123"/>
                    <a:pt x="649950" y="147219"/>
                  </a:cubicBezTo>
                  <a:lnTo>
                    <a:pt x="627090" y="189876"/>
                  </a:lnTo>
                  <a:lnTo>
                    <a:pt x="627699" y="190485"/>
                  </a:lnTo>
                  <a:lnTo>
                    <a:pt x="674029" y="157277"/>
                  </a:lnTo>
                  <a:lnTo>
                    <a:pt x="674190" y="158630"/>
                  </a:lnTo>
                  <a:lnTo>
                    <a:pt x="683135" y="147219"/>
                  </a:lnTo>
                  <a:cubicBezTo>
                    <a:pt x="679992" y="146958"/>
                    <a:pt x="677820" y="146108"/>
                    <a:pt x="676620" y="144666"/>
                  </a:cubicBezTo>
                  <a:cubicBezTo>
                    <a:pt x="675420" y="143225"/>
                    <a:pt x="674848" y="140926"/>
                    <a:pt x="674905" y="137770"/>
                  </a:cubicBezTo>
                  <a:cubicBezTo>
                    <a:pt x="675244" y="130319"/>
                    <a:pt x="678021" y="123275"/>
                    <a:pt x="683236" y="116637"/>
                  </a:cubicBezTo>
                  <a:cubicBezTo>
                    <a:pt x="688451" y="109999"/>
                    <a:pt x="694072" y="104581"/>
                    <a:pt x="700099" y="100381"/>
                  </a:cubicBezTo>
                  <a:cubicBezTo>
                    <a:pt x="706125" y="96182"/>
                    <a:pt x="710526" y="94014"/>
                    <a:pt x="713300" y="93879"/>
                  </a:cubicBezTo>
                  <a:cubicBezTo>
                    <a:pt x="714860" y="93923"/>
                    <a:pt x="716154" y="94444"/>
                    <a:pt x="717181" y="95441"/>
                  </a:cubicBezTo>
                  <a:cubicBezTo>
                    <a:pt x="718209" y="96438"/>
                    <a:pt x="718741" y="97644"/>
                    <a:pt x="718780" y="99060"/>
                  </a:cubicBezTo>
                  <a:cubicBezTo>
                    <a:pt x="718767" y="100578"/>
                    <a:pt x="718564" y="102039"/>
                    <a:pt x="718171" y="103442"/>
                  </a:cubicBezTo>
                  <a:cubicBezTo>
                    <a:pt x="717777" y="104845"/>
                    <a:pt x="717270" y="106230"/>
                    <a:pt x="716649" y="107595"/>
                  </a:cubicBezTo>
                  <a:cubicBezTo>
                    <a:pt x="731001" y="105468"/>
                    <a:pt x="742272" y="103855"/>
                    <a:pt x="750461" y="102756"/>
                  </a:cubicBezTo>
                  <a:cubicBezTo>
                    <a:pt x="758650" y="101658"/>
                    <a:pt x="763525" y="101950"/>
                    <a:pt x="765088" y="103632"/>
                  </a:cubicBezTo>
                  <a:cubicBezTo>
                    <a:pt x="767355" y="106496"/>
                    <a:pt x="769069" y="109227"/>
                    <a:pt x="770231" y="111824"/>
                  </a:cubicBezTo>
                  <a:cubicBezTo>
                    <a:pt x="771393" y="114421"/>
                    <a:pt x="772117" y="117075"/>
                    <a:pt x="772403" y="119787"/>
                  </a:cubicBezTo>
                  <a:cubicBezTo>
                    <a:pt x="772308" y="124384"/>
                    <a:pt x="771051" y="128143"/>
                    <a:pt x="768631" y="131064"/>
                  </a:cubicBezTo>
                  <a:cubicBezTo>
                    <a:pt x="766212" y="133985"/>
                    <a:pt x="763202" y="136830"/>
                    <a:pt x="759602" y="139599"/>
                  </a:cubicBezTo>
                  <a:cubicBezTo>
                    <a:pt x="754744" y="143618"/>
                    <a:pt x="749676" y="148838"/>
                    <a:pt x="744400" y="155258"/>
                  </a:cubicBezTo>
                  <a:cubicBezTo>
                    <a:pt x="739123" y="161678"/>
                    <a:pt x="736265" y="168040"/>
                    <a:pt x="735827" y="174346"/>
                  </a:cubicBezTo>
                  <a:cubicBezTo>
                    <a:pt x="735935" y="176835"/>
                    <a:pt x="736938" y="178867"/>
                    <a:pt x="738837" y="180442"/>
                  </a:cubicBezTo>
                  <a:cubicBezTo>
                    <a:pt x="740736" y="182017"/>
                    <a:pt x="742882" y="182830"/>
                    <a:pt x="745276" y="182880"/>
                  </a:cubicBezTo>
                  <a:cubicBezTo>
                    <a:pt x="749739" y="182683"/>
                    <a:pt x="754597" y="180877"/>
                    <a:pt x="759850" y="177462"/>
                  </a:cubicBezTo>
                  <a:cubicBezTo>
                    <a:pt x="765103" y="174047"/>
                    <a:pt x="770187" y="170209"/>
                    <a:pt x="775101" y="165947"/>
                  </a:cubicBezTo>
                  <a:cubicBezTo>
                    <a:pt x="780016" y="161685"/>
                    <a:pt x="784196" y="158186"/>
                    <a:pt x="787643" y="155448"/>
                  </a:cubicBezTo>
                  <a:lnTo>
                    <a:pt x="789211" y="163721"/>
                  </a:lnTo>
                  <a:lnTo>
                    <a:pt x="796558" y="146819"/>
                  </a:lnTo>
                  <a:cubicBezTo>
                    <a:pt x="804691" y="137687"/>
                    <a:pt x="814939" y="129413"/>
                    <a:pt x="827300" y="121997"/>
                  </a:cubicBezTo>
                  <a:cubicBezTo>
                    <a:pt x="839661" y="114580"/>
                    <a:pt x="852192" y="108630"/>
                    <a:pt x="864893" y="104147"/>
                  </a:cubicBezTo>
                  <a:cubicBezTo>
                    <a:pt x="877594" y="99664"/>
                    <a:pt x="888522" y="97257"/>
                    <a:pt x="897676" y="96927"/>
                  </a:cubicBezTo>
                  <a:cubicBezTo>
                    <a:pt x="904635" y="97174"/>
                    <a:pt x="909690" y="99118"/>
                    <a:pt x="912840" y="102756"/>
                  </a:cubicBezTo>
                  <a:cubicBezTo>
                    <a:pt x="915989" y="106395"/>
                    <a:pt x="917539" y="109328"/>
                    <a:pt x="917488" y="111557"/>
                  </a:cubicBezTo>
                  <a:cubicBezTo>
                    <a:pt x="917215" y="113418"/>
                    <a:pt x="915780" y="115031"/>
                    <a:pt x="913183" y="116396"/>
                  </a:cubicBezTo>
                  <a:cubicBezTo>
                    <a:pt x="910586" y="117761"/>
                    <a:pt x="908465" y="118688"/>
                    <a:pt x="906820" y="119177"/>
                  </a:cubicBezTo>
                  <a:cubicBezTo>
                    <a:pt x="909722" y="120346"/>
                    <a:pt x="911919" y="121895"/>
                    <a:pt x="913411" y="123825"/>
                  </a:cubicBezTo>
                  <a:cubicBezTo>
                    <a:pt x="914903" y="125756"/>
                    <a:pt x="915653" y="128372"/>
                    <a:pt x="915659" y="131674"/>
                  </a:cubicBezTo>
                  <a:cubicBezTo>
                    <a:pt x="915332" y="135040"/>
                    <a:pt x="913040" y="139349"/>
                    <a:pt x="908784" y="144600"/>
                  </a:cubicBezTo>
                  <a:cubicBezTo>
                    <a:pt x="904528" y="149851"/>
                    <a:pt x="900272" y="155356"/>
                    <a:pt x="896017" y="161115"/>
                  </a:cubicBezTo>
                  <a:cubicBezTo>
                    <a:pt x="891761" y="166875"/>
                    <a:pt x="889469" y="172199"/>
                    <a:pt x="889142" y="177089"/>
                  </a:cubicBezTo>
                  <a:cubicBezTo>
                    <a:pt x="889230" y="179661"/>
                    <a:pt x="890196" y="181528"/>
                    <a:pt x="892037" y="182690"/>
                  </a:cubicBezTo>
                  <a:cubicBezTo>
                    <a:pt x="893879" y="183852"/>
                    <a:pt x="896063" y="184423"/>
                    <a:pt x="898590" y="184404"/>
                  </a:cubicBezTo>
                  <a:cubicBezTo>
                    <a:pt x="905175" y="183941"/>
                    <a:pt x="912351" y="180982"/>
                    <a:pt x="920117" y="175527"/>
                  </a:cubicBezTo>
                  <a:lnTo>
                    <a:pt x="933393" y="166064"/>
                  </a:lnTo>
                  <a:lnTo>
                    <a:pt x="933372" y="165812"/>
                  </a:lnTo>
                  <a:lnTo>
                    <a:pt x="1014126" y="78944"/>
                  </a:lnTo>
                  <a:cubicBezTo>
                    <a:pt x="1017618" y="74778"/>
                    <a:pt x="1021148" y="70993"/>
                    <a:pt x="1024716" y="67590"/>
                  </a:cubicBezTo>
                  <a:cubicBezTo>
                    <a:pt x="1028284" y="64186"/>
                    <a:pt x="1032880" y="62383"/>
                    <a:pt x="1038505" y="62180"/>
                  </a:cubicBezTo>
                  <a:close/>
                  <a:moveTo>
                    <a:pt x="401766" y="22822"/>
                  </a:moveTo>
                  <a:cubicBezTo>
                    <a:pt x="405005" y="23076"/>
                    <a:pt x="407062" y="24702"/>
                    <a:pt x="407939" y="27699"/>
                  </a:cubicBezTo>
                  <a:cubicBezTo>
                    <a:pt x="408815" y="30696"/>
                    <a:pt x="409196" y="33541"/>
                    <a:pt x="409082" y="36233"/>
                  </a:cubicBezTo>
                  <a:cubicBezTo>
                    <a:pt x="408840" y="42622"/>
                    <a:pt x="407037" y="50038"/>
                    <a:pt x="403671" y="58484"/>
                  </a:cubicBezTo>
                  <a:cubicBezTo>
                    <a:pt x="400306" y="66929"/>
                    <a:pt x="396826" y="73737"/>
                    <a:pt x="393232" y="78906"/>
                  </a:cubicBezTo>
                  <a:lnTo>
                    <a:pt x="336270" y="158458"/>
                  </a:lnTo>
                  <a:cubicBezTo>
                    <a:pt x="340543" y="161176"/>
                    <a:pt x="343789" y="164732"/>
                    <a:pt x="346007" y="169126"/>
                  </a:cubicBezTo>
                  <a:cubicBezTo>
                    <a:pt x="348226" y="173520"/>
                    <a:pt x="350254" y="177991"/>
                    <a:pt x="352093" y="182537"/>
                  </a:cubicBezTo>
                  <a:lnTo>
                    <a:pt x="393232" y="156934"/>
                  </a:lnTo>
                  <a:lnTo>
                    <a:pt x="396585" y="168212"/>
                  </a:lnTo>
                  <a:cubicBezTo>
                    <a:pt x="390546" y="173762"/>
                    <a:pt x="384336" y="179045"/>
                    <a:pt x="377954" y="184061"/>
                  </a:cubicBezTo>
                  <a:cubicBezTo>
                    <a:pt x="371572" y="189078"/>
                    <a:pt x="364676" y="193447"/>
                    <a:pt x="357266" y="197168"/>
                  </a:cubicBezTo>
                  <a:cubicBezTo>
                    <a:pt x="357831" y="200057"/>
                    <a:pt x="358072" y="202889"/>
                    <a:pt x="357989" y="205664"/>
                  </a:cubicBezTo>
                  <a:cubicBezTo>
                    <a:pt x="357907" y="208439"/>
                    <a:pt x="357767" y="211195"/>
                    <a:pt x="357570" y="213932"/>
                  </a:cubicBezTo>
                  <a:cubicBezTo>
                    <a:pt x="356384" y="226192"/>
                    <a:pt x="351852" y="237639"/>
                    <a:pt x="343972" y="248273"/>
                  </a:cubicBezTo>
                  <a:cubicBezTo>
                    <a:pt x="336093" y="258907"/>
                    <a:pt x="327113" y="267712"/>
                    <a:pt x="317032" y="274689"/>
                  </a:cubicBezTo>
                  <a:cubicBezTo>
                    <a:pt x="306950" y="281665"/>
                    <a:pt x="298014" y="285797"/>
                    <a:pt x="290222" y="287084"/>
                  </a:cubicBezTo>
                  <a:cubicBezTo>
                    <a:pt x="285593" y="287494"/>
                    <a:pt x="281967" y="285421"/>
                    <a:pt x="279344" y="280864"/>
                  </a:cubicBezTo>
                  <a:cubicBezTo>
                    <a:pt x="276721" y="276307"/>
                    <a:pt x="274876" y="271072"/>
                    <a:pt x="273809" y="265161"/>
                  </a:cubicBezTo>
                  <a:cubicBezTo>
                    <a:pt x="272742" y="259249"/>
                    <a:pt x="272227" y="254467"/>
                    <a:pt x="272264" y="250813"/>
                  </a:cubicBezTo>
                  <a:cubicBezTo>
                    <a:pt x="272639" y="240678"/>
                    <a:pt x="275162" y="230162"/>
                    <a:pt x="279836" y="219266"/>
                  </a:cubicBezTo>
                  <a:cubicBezTo>
                    <a:pt x="284509" y="208369"/>
                    <a:pt x="289087" y="198463"/>
                    <a:pt x="293570" y="189548"/>
                  </a:cubicBezTo>
                  <a:cubicBezTo>
                    <a:pt x="291072" y="187033"/>
                    <a:pt x="288992" y="184442"/>
                    <a:pt x="287331" y="181775"/>
                  </a:cubicBezTo>
                  <a:cubicBezTo>
                    <a:pt x="285669" y="179108"/>
                    <a:pt x="284807" y="175908"/>
                    <a:pt x="284744" y="172174"/>
                  </a:cubicBezTo>
                  <a:lnTo>
                    <a:pt x="285150" y="169987"/>
                  </a:lnTo>
                  <a:lnTo>
                    <a:pt x="281890" y="173097"/>
                  </a:lnTo>
                  <a:cubicBezTo>
                    <a:pt x="278501" y="176396"/>
                    <a:pt x="274803" y="180056"/>
                    <a:pt x="270793" y="184078"/>
                  </a:cubicBezTo>
                  <a:cubicBezTo>
                    <a:pt x="262775" y="192123"/>
                    <a:pt x="254419" y="199372"/>
                    <a:pt x="245726" y="205825"/>
                  </a:cubicBezTo>
                  <a:cubicBezTo>
                    <a:pt x="237032" y="212278"/>
                    <a:pt x="228905" y="215692"/>
                    <a:pt x="221344" y="216065"/>
                  </a:cubicBezTo>
                  <a:cubicBezTo>
                    <a:pt x="215572" y="215875"/>
                    <a:pt x="211284" y="213820"/>
                    <a:pt x="208480" y="209900"/>
                  </a:cubicBezTo>
                  <a:cubicBezTo>
                    <a:pt x="205677" y="205980"/>
                    <a:pt x="204281" y="201337"/>
                    <a:pt x="204294" y="195971"/>
                  </a:cubicBezTo>
                  <a:cubicBezTo>
                    <a:pt x="204776" y="186669"/>
                    <a:pt x="207922" y="177403"/>
                    <a:pt x="213733" y="168172"/>
                  </a:cubicBezTo>
                  <a:cubicBezTo>
                    <a:pt x="219543" y="158941"/>
                    <a:pt x="225125" y="150737"/>
                    <a:pt x="230478" y="143561"/>
                  </a:cubicBezTo>
                  <a:lnTo>
                    <a:pt x="229869" y="142952"/>
                  </a:lnTo>
                  <a:cubicBezTo>
                    <a:pt x="221046" y="149524"/>
                    <a:pt x="212733" y="156725"/>
                    <a:pt x="204929" y="164553"/>
                  </a:cubicBezTo>
                  <a:cubicBezTo>
                    <a:pt x="197126" y="172382"/>
                    <a:pt x="189795" y="180723"/>
                    <a:pt x="182936" y="189577"/>
                  </a:cubicBezTo>
                  <a:cubicBezTo>
                    <a:pt x="180444" y="192971"/>
                    <a:pt x="176885" y="197144"/>
                    <a:pt x="172260" y="202098"/>
                  </a:cubicBezTo>
                  <a:cubicBezTo>
                    <a:pt x="167635" y="207052"/>
                    <a:pt x="163167" y="209780"/>
                    <a:pt x="158854" y="210281"/>
                  </a:cubicBezTo>
                  <a:cubicBezTo>
                    <a:pt x="154433" y="210108"/>
                    <a:pt x="150999" y="208322"/>
                    <a:pt x="148551" y="204924"/>
                  </a:cubicBezTo>
                  <a:cubicBezTo>
                    <a:pt x="146103" y="201526"/>
                    <a:pt x="144382" y="197553"/>
                    <a:pt x="143388" y="193005"/>
                  </a:cubicBezTo>
                  <a:cubicBezTo>
                    <a:pt x="142394" y="188457"/>
                    <a:pt x="141868" y="184371"/>
                    <a:pt x="141810" y="180747"/>
                  </a:cubicBezTo>
                  <a:cubicBezTo>
                    <a:pt x="141639" y="173578"/>
                    <a:pt x="143299" y="165800"/>
                    <a:pt x="146793" y="157413"/>
                  </a:cubicBezTo>
                  <a:cubicBezTo>
                    <a:pt x="150286" y="149025"/>
                    <a:pt x="154813" y="140976"/>
                    <a:pt x="160372" y="133266"/>
                  </a:cubicBezTo>
                  <a:cubicBezTo>
                    <a:pt x="165931" y="125555"/>
                    <a:pt x="171723" y="119132"/>
                    <a:pt x="177749" y="113996"/>
                  </a:cubicBezTo>
                  <a:cubicBezTo>
                    <a:pt x="179656" y="112376"/>
                    <a:pt x="181486" y="111348"/>
                    <a:pt x="183241" y="110910"/>
                  </a:cubicBezTo>
                  <a:cubicBezTo>
                    <a:pt x="184995" y="110471"/>
                    <a:pt x="187131" y="110281"/>
                    <a:pt x="189648" y="110338"/>
                  </a:cubicBezTo>
                  <a:cubicBezTo>
                    <a:pt x="198353" y="110770"/>
                    <a:pt x="203437" y="111735"/>
                    <a:pt x="204899" y="113234"/>
                  </a:cubicBezTo>
                  <a:cubicBezTo>
                    <a:pt x="206361" y="114732"/>
                    <a:pt x="206870" y="116002"/>
                    <a:pt x="206425" y="117044"/>
                  </a:cubicBezTo>
                  <a:cubicBezTo>
                    <a:pt x="205951" y="121268"/>
                    <a:pt x="202629" y="126807"/>
                    <a:pt x="196459" y="133661"/>
                  </a:cubicBezTo>
                  <a:cubicBezTo>
                    <a:pt x="190290" y="140515"/>
                    <a:pt x="184120" y="147115"/>
                    <a:pt x="177951" y="153462"/>
                  </a:cubicBezTo>
                  <a:cubicBezTo>
                    <a:pt x="171781" y="159808"/>
                    <a:pt x="168459" y="164331"/>
                    <a:pt x="167985" y="167031"/>
                  </a:cubicBezTo>
                  <a:cubicBezTo>
                    <a:pt x="168010" y="167971"/>
                    <a:pt x="168341" y="168758"/>
                    <a:pt x="168976" y="169393"/>
                  </a:cubicBezTo>
                  <a:cubicBezTo>
                    <a:pt x="169612" y="170028"/>
                    <a:pt x="170400" y="170358"/>
                    <a:pt x="171341" y="170384"/>
                  </a:cubicBezTo>
                  <a:cubicBezTo>
                    <a:pt x="172454" y="170301"/>
                    <a:pt x="173585" y="169780"/>
                    <a:pt x="174736" y="168821"/>
                  </a:cubicBezTo>
                  <a:cubicBezTo>
                    <a:pt x="175886" y="167863"/>
                    <a:pt x="176789" y="166961"/>
                    <a:pt x="177444" y="166116"/>
                  </a:cubicBezTo>
                  <a:cubicBezTo>
                    <a:pt x="186067" y="155482"/>
                    <a:pt x="196745" y="144950"/>
                    <a:pt x="209479" y="134519"/>
                  </a:cubicBezTo>
                  <a:cubicBezTo>
                    <a:pt x="222213" y="124088"/>
                    <a:pt x="234081" y="115384"/>
                    <a:pt x="245085" y="108408"/>
                  </a:cubicBezTo>
                  <a:cubicBezTo>
                    <a:pt x="256089" y="101431"/>
                    <a:pt x="263307" y="97807"/>
                    <a:pt x="266740" y="97536"/>
                  </a:cubicBezTo>
                  <a:cubicBezTo>
                    <a:pt x="267362" y="97511"/>
                    <a:pt x="268099" y="97943"/>
                    <a:pt x="268950" y="98832"/>
                  </a:cubicBezTo>
                  <a:cubicBezTo>
                    <a:pt x="269801" y="99721"/>
                    <a:pt x="270690" y="101219"/>
                    <a:pt x="271617" y="103328"/>
                  </a:cubicBezTo>
                  <a:cubicBezTo>
                    <a:pt x="272550" y="105614"/>
                    <a:pt x="273426" y="108128"/>
                    <a:pt x="274246" y="110871"/>
                  </a:cubicBezTo>
                  <a:cubicBezTo>
                    <a:pt x="275065" y="113615"/>
                    <a:pt x="275713" y="116586"/>
                    <a:pt x="276189" y="119787"/>
                  </a:cubicBezTo>
                  <a:cubicBezTo>
                    <a:pt x="275726" y="123832"/>
                    <a:pt x="272486" y="128882"/>
                    <a:pt x="266469" y="134936"/>
                  </a:cubicBezTo>
                  <a:cubicBezTo>
                    <a:pt x="260452" y="140991"/>
                    <a:pt x="254435" y="147554"/>
                    <a:pt x="248418" y="154624"/>
                  </a:cubicBezTo>
                  <a:cubicBezTo>
                    <a:pt x="242401" y="161695"/>
                    <a:pt x="239161" y="168777"/>
                    <a:pt x="238698" y="175870"/>
                  </a:cubicBezTo>
                  <a:cubicBezTo>
                    <a:pt x="238736" y="177299"/>
                    <a:pt x="239270" y="178556"/>
                    <a:pt x="240299" y="179642"/>
                  </a:cubicBezTo>
                  <a:cubicBezTo>
                    <a:pt x="241327" y="180728"/>
                    <a:pt x="242623" y="181299"/>
                    <a:pt x="244185" y="181356"/>
                  </a:cubicBezTo>
                  <a:cubicBezTo>
                    <a:pt x="248134" y="181007"/>
                    <a:pt x="252732" y="179039"/>
                    <a:pt x="257977" y="175451"/>
                  </a:cubicBezTo>
                  <a:cubicBezTo>
                    <a:pt x="263222" y="171863"/>
                    <a:pt x="267362" y="168752"/>
                    <a:pt x="270398" y="166116"/>
                  </a:cubicBezTo>
                  <a:lnTo>
                    <a:pt x="288686" y="150876"/>
                  </a:lnTo>
                  <a:lnTo>
                    <a:pt x="290177" y="159081"/>
                  </a:lnTo>
                  <a:lnTo>
                    <a:pt x="301795" y="151753"/>
                  </a:lnTo>
                  <a:cubicBezTo>
                    <a:pt x="310631" y="146844"/>
                    <a:pt x="317902" y="140888"/>
                    <a:pt x="323610" y="133884"/>
                  </a:cubicBezTo>
                  <a:cubicBezTo>
                    <a:pt x="329317" y="126880"/>
                    <a:pt x="334450" y="119018"/>
                    <a:pt x="339009" y="110300"/>
                  </a:cubicBezTo>
                  <a:cubicBezTo>
                    <a:pt x="341130" y="106227"/>
                    <a:pt x="344783" y="99571"/>
                    <a:pt x="349966" y="90331"/>
                  </a:cubicBezTo>
                  <a:cubicBezTo>
                    <a:pt x="355150" y="81091"/>
                    <a:pt x="361003" y="71301"/>
                    <a:pt x="367525" y="60960"/>
                  </a:cubicBezTo>
                  <a:cubicBezTo>
                    <a:pt x="374047" y="50620"/>
                    <a:pt x="380377" y="41764"/>
                    <a:pt x="386515" y="34390"/>
                  </a:cubicBezTo>
                  <a:cubicBezTo>
                    <a:pt x="392653" y="27017"/>
                    <a:pt x="397736" y="23161"/>
                    <a:pt x="401766" y="22822"/>
                  </a:cubicBezTo>
                  <a:close/>
                  <a:moveTo>
                    <a:pt x="1221069" y="12192"/>
                  </a:moveTo>
                  <a:cubicBezTo>
                    <a:pt x="1223749" y="12154"/>
                    <a:pt x="1226542" y="12764"/>
                    <a:pt x="1229451" y="14020"/>
                  </a:cubicBezTo>
                  <a:cubicBezTo>
                    <a:pt x="1232359" y="15277"/>
                    <a:pt x="1233934" y="17410"/>
                    <a:pt x="1234175" y="20419"/>
                  </a:cubicBezTo>
                  <a:cubicBezTo>
                    <a:pt x="1233721" y="26020"/>
                    <a:pt x="1228572" y="35351"/>
                    <a:pt x="1218728" y="48413"/>
                  </a:cubicBezTo>
                  <a:cubicBezTo>
                    <a:pt x="1208885" y="61475"/>
                    <a:pt x="1197069" y="75749"/>
                    <a:pt x="1183281" y="91234"/>
                  </a:cubicBezTo>
                  <a:cubicBezTo>
                    <a:pt x="1169494" y="106720"/>
                    <a:pt x="1156458" y="120898"/>
                    <a:pt x="1144173" y="133770"/>
                  </a:cubicBezTo>
                  <a:cubicBezTo>
                    <a:pt x="1131888" y="146641"/>
                    <a:pt x="1123077" y="155687"/>
                    <a:pt x="1117742" y="160906"/>
                  </a:cubicBezTo>
                  <a:lnTo>
                    <a:pt x="1117742" y="172791"/>
                  </a:lnTo>
                  <a:cubicBezTo>
                    <a:pt x="1121686" y="169597"/>
                    <a:pt x="1127543" y="164767"/>
                    <a:pt x="1135312" y="158302"/>
                  </a:cubicBezTo>
                  <a:cubicBezTo>
                    <a:pt x="1143082" y="151836"/>
                    <a:pt x="1151527" y="145073"/>
                    <a:pt x="1160648" y="138013"/>
                  </a:cubicBezTo>
                  <a:cubicBezTo>
                    <a:pt x="1169769" y="130952"/>
                    <a:pt x="1178327" y="124932"/>
                    <a:pt x="1186324" y="119952"/>
                  </a:cubicBezTo>
                  <a:cubicBezTo>
                    <a:pt x="1194320" y="114972"/>
                    <a:pt x="1200517" y="112370"/>
                    <a:pt x="1204914" y="112147"/>
                  </a:cubicBezTo>
                  <a:cubicBezTo>
                    <a:pt x="1208724" y="112319"/>
                    <a:pt x="1212077" y="113881"/>
                    <a:pt x="1214973" y="116833"/>
                  </a:cubicBezTo>
                  <a:cubicBezTo>
                    <a:pt x="1217868" y="119785"/>
                    <a:pt x="1219392" y="123099"/>
                    <a:pt x="1219545" y="126775"/>
                  </a:cubicBezTo>
                  <a:cubicBezTo>
                    <a:pt x="1219113" y="130019"/>
                    <a:pt x="1216929" y="134121"/>
                    <a:pt x="1212992" y="139079"/>
                  </a:cubicBezTo>
                  <a:cubicBezTo>
                    <a:pt x="1209054" y="144038"/>
                    <a:pt x="1205956" y="147758"/>
                    <a:pt x="1203695" y="150240"/>
                  </a:cubicBezTo>
                  <a:cubicBezTo>
                    <a:pt x="1194679" y="161167"/>
                    <a:pt x="1189319" y="168112"/>
                    <a:pt x="1187617" y="171077"/>
                  </a:cubicBezTo>
                  <a:cubicBezTo>
                    <a:pt x="1185915" y="174042"/>
                    <a:pt x="1185280" y="176036"/>
                    <a:pt x="1185712" y="177058"/>
                  </a:cubicBezTo>
                  <a:cubicBezTo>
                    <a:pt x="1185763" y="179058"/>
                    <a:pt x="1186423" y="180620"/>
                    <a:pt x="1187693" y="181743"/>
                  </a:cubicBezTo>
                  <a:cubicBezTo>
                    <a:pt x="1188963" y="182867"/>
                    <a:pt x="1190538" y="183438"/>
                    <a:pt x="1192417" y="183458"/>
                  </a:cubicBezTo>
                  <a:cubicBezTo>
                    <a:pt x="1195928" y="183290"/>
                    <a:pt x="1200320" y="181796"/>
                    <a:pt x="1205592" y="178977"/>
                  </a:cubicBezTo>
                  <a:cubicBezTo>
                    <a:pt x="1210864" y="176157"/>
                    <a:pt x="1216068" y="173015"/>
                    <a:pt x="1221204" y="169552"/>
                  </a:cubicBezTo>
                  <a:cubicBezTo>
                    <a:pt x="1226341" y="166089"/>
                    <a:pt x="1230461" y="163309"/>
                    <a:pt x="1233565" y="161211"/>
                  </a:cubicBezTo>
                  <a:lnTo>
                    <a:pt x="1235090" y="173706"/>
                  </a:lnTo>
                  <a:cubicBezTo>
                    <a:pt x="1230151" y="177564"/>
                    <a:pt x="1223468" y="182647"/>
                    <a:pt x="1215042" y="188954"/>
                  </a:cubicBezTo>
                  <a:cubicBezTo>
                    <a:pt x="1206615" y="195262"/>
                    <a:pt x="1198038" y="200977"/>
                    <a:pt x="1189309" y="206099"/>
                  </a:cubicBezTo>
                  <a:cubicBezTo>
                    <a:pt x="1180580" y="211221"/>
                    <a:pt x="1173292" y="213934"/>
                    <a:pt x="1167446" y="214237"/>
                  </a:cubicBezTo>
                  <a:cubicBezTo>
                    <a:pt x="1162866" y="214078"/>
                    <a:pt x="1159391" y="212415"/>
                    <a:pt x="1157018" y="209247"/>
                  </a:cubicBezTo>
                  <a:cubicBezTo>
                    <a:pt x="1154646" y="206078"/>
                    <a:pt x="1153454" y="202358"/>
                    <a:pt x="1153441" y="198085"/>
                  </a:cubicBezTo>
                  <a:cubicBezTo>
                    <a:pt x="1153633" y="191607"/>
                    <a:pt x="1155584" y="184925"/>
                    <a:pt x="1159293" y="178040"/>
                  </a:cubicBezTo>
                  <a:cubicBezTo>
                    <a:pt x="1163003" y="171155"/>
                    <a:pt x="1167322" y="164541"/>
                    <a:pt x="1172249" y="158198"/>
                  </a:cubicBezTo>
                  <a:cubicBezTo>
                    <a:pt x="1177176" y="151854"/>
                    <a:pt x="1181563" y="146256"/>
                    <a:pt x="1185408" y="141403"/>
                  </a:cubicBezTo>
                  <a:lnTo>
                    <a:pt x="1184799" y="140793"/>
                  </a:lnTo>
                  <a:cubicBezTo>
                    <a:pt x="1167623" y="152857"/>
                    <a:pt x="1153962" y="164012"/>
                    <a:pt x="1143816" y="174259"/>
                  </a:cubicBezTo>
                  <a:cubicBezTo>
                    <a:pt x="1133669" y="184505"/>
                    <a:pt x="1125876" y="192771"/>
                    <a:pt x="1120437" y="199056"/>
                  </a:cubicBezTo>
                  <a:cubicBezTo>
                    <a:pt x="1114998" y="205341"/>
                    <a:pt x="1110753" y="208573"/>
                    <a:pt x="1107700" y="208751"/>
                  </a:cubicBezTo>
                  <a:cubicBezTo>
                    <a:pt x="1104197" y="208501"/>
                    <a:pt x="1101568" y="206360"/>
                    <a:pt x="1099812" y="202329"/>
                  </a:cubicBezTo>
                  <a:cubicBezTo>
                    <a:pt x="1098056" y="198298"/>
                    <a:pt x="1096891" y="193877"/>
                    <a:pt x="1096318" y="189067"/>
                  </a:cubicBezTo>
                  <a:cubicBezTo>
                    <a:pt x="1095745" y="184257"/>
                    <a:pt x="1095482" y="180559"/>
                    <a:pt x="1095529" y="177972"/>
                  </a:cubicBezTo>
                  <a:cubicBezTo>
                    <a:pt x="1095637" y="167649"/>
                    <a:pt x="1097399" y="158354"/>
                    <a:pt x="1100816" y="150088"/>
                  </a:cubicBezTo>
                  <a:cubicBezTo>
                    <a:pt x="1104233" y="141822"/>
                    <a:pt x="1108658" y="133441"/>
                    <a:pt x="1114090" y="124947"/>
                  </a:cubicBezTo>
                  <a:cubicBezTo>
                    <a:pt x="1126551" y="104847"/>
                    <a:pt x="1140361" y="86299"/>
                    <a:pt x="1155520" y="69303"/>
                  </a:cubicBezTo>
                  <a:cubicBezTo>
                    <a:pt x="1170680" y="52307"/>
                    <a:pt x="1184415" y="38612"/>
                    <a:pt x="1196726" y="28219"/>
                  </a:cubicBezTo>
                  <a:cubicBezTo>
                    <a:pt x="1209038" y="17826"/>
                    <a:pt x="1217152" y="12484"/>
                    <a:pt x="1221069" y="12192"/>
                  </a:cubicBezTo>
                  <a:close/>
                  <a:moveTo>
                    <a:pt x="125272" y="0"/>
                  </a:moveTo>
                  <a:cubicBezTo>
                    <a:pt x="135453" y="241"/>
                    <a:pt x="143026" y="3565"/>
                    <a:pt x="147992" y="9971"/>
                  </a:cubicBezTo>
                  <a:cubicBezTo>
                    <a:pt x="152958" y="16378"/>
                    <a:pt x="155431" y="24421"/>
                    <a:pt x="155412" y="34100"/>
                  </a:cubicBezTo>
                  <a:cubicBezTo>
                    <a:pt x="155209" y="44156"/>
                    <a:pt x="152454" y="56009"/>
                    <a:pt x="147147" y="69659"/>
                  </a:cubicBezTo>
                  <a:cubicBezTo>
                    <a:pt x="141840" y="83309"/>
                    <a:pt x="135199" y="97437"/>
                    <a:pt x="127225" y="112043"/>
                  </a:cubicBezTo>
                  <a:cubicBezTo>
                    <a:pt x="119251" y="126648"/>
                    <a:pt x="111161" y="140413"/>
                    <a:pt x="102956" y="153336"/>
                  </a:cubicBezTo>
                  <a:cubicBezTo>
                    <a:pt x="94751" y="166259"/>
                    <a:pt x="87650" y="177022"/>
                    <a:pt x="81651" y="185624"/>
                  </a:cubicBezTo>
                  <a:cubicBezTo>
                    <a:pt x="83187" y="190075"/>
                    <a:pt x="82760" y="194956"/>
                    <a:pt x="80369" y="200265"/>
                  </a:cubicBezTo>
                  <a:cubicBezTo>
                    <a:pt x="77978" y="205575"/>
                    <a:pt x="74774" y="210207"/>
                    <a:pt x="70758" y="214162"/>
                  </a:cubicBezTo>
                  <a:cubicBezTo>
                    <a:pt x="66742" y="218117"/>
                    <a:pt x="63065" y="220288"/>
                    <a:pt x="59726" y="220676"/>
                  </a:cubicBezTo>
                  <a:cubicBezTo>
                    <a:pt x="55939" y="220822"/>
                    <a:pt x="52170" y="219463"/>
                    <a:pt x="48421" y="216599"/>
                  </a:cubicBezTo>
                  <a:cubicBezTo>
                    <a:pt x="44672" y="213735"/>
                    <a:pt x="42654" y="210319"/>
                    <a:pt x="42369" y="206350"/>
                  </a:cubicBezTo>
                  <a:cubicBezTo>
                    <a:pt x="42432" y="204197"/>
                    <a:pt x="42991" y="202102"/>
                    <a:pt x="44044" y="200063"/>
                  </a:cubicBezTo>
                  <a:cubicBezTo>
                    <a:pt x="45097" y="198025"/>
                    <a:pt x="46264" y="196158"/>
                    <a:pt x="47546" y="194463"/>
                  </a:cubicBezTo>
                  <a:cubicBezTo>
                    <a:pt x="74119" y="156083"/>
                    <a:pt x="94260" y="123948"/>
                    <a:pt x="107968" y="98058"/>
                  </a:cubicBezTo>
                  <a:cubicBezTo>
                    <a:pt x="121676" y="72169"/>
                    <a:pt x="128563" y="55119"/>
                    <a:pt x="128627" y="46909"/>
                  </a:cubicBezTo>
                  <a:cubicBezTo>
                    <a:pt x="128666" y="44254"/>
                    <a:pt x="128055" y="41559"/>
                    <a:pt x="126797" y="38827"/>
                  </a:cubicBezTo>
                  <a:cubicBezTo>
                    <a:pt x="125539" y="36095"/>
                    <a:pt x="123403" y="34621"/>
                    <a:pt x="120391" y="34405"/>
                  </a:cubicBezTo>
                  <a:cubicBezTo>
                    <a:pt x="114616" y="35284"/>
                    <a:pt x="106512" y="38778"/>
                    <a:pt x="96079" y="44887"/>
                  </a:cubicBezTo>
                  <a:cubicBezTo>
                    <a:pt x="85646" y="50997"/>
                    <a:pt x="75197" y="58715"/>
                    <a:pt x="64733" y="68044"/>
                  </a:cubicBezTo>
                  <a:cubicBezTo>
                    <a:pt x="54269" y="77372"/>
                    <a:pt x="46103" y="87304"/>
                    <a:pt x="40235" y="97841"/>
                  </a:cubicBezTo>
                  <a:lnTo>
                    <a:pt x="47850" y="96317"/>
                  </a:lnTo>
                  <a:cubicBezTo>
                    <a:pt x="49589" y="95974"/>
                    <a:pt x="51517" y="95593"/>
                    <a:pt x="53636" y="95174"/>
                  </a:cubicBezTo>
                  <a:cubicBezTo>
                    <a:pt x="55755" y="94755"/>
                    <a:pt x="57683" y="94526"/>
                    <a:pt x="59422" y="94488"/>
                  </a:cubicBezTo>
                  <a:cubicBezTo>
                    <a:pt x="60202" y="94520"/>
                    <a:pt x="60849" y="94838"/>
                    <a:pt x="61363" y="95441"/>
                  </a:cubicBezTo>
                  <a:cubicBezTo>
                    <a:pt x="61877" y="96044"/>
                    <a:pt x="62143" y="96743"/>
                    <a:pt x="62162" y="97536"/>
                  </a:cubicBezTo>
                  <a:cubicBezTo>
                    <a:pt x="61972" y="99816"/>
                    <a:pt x="60830" y="101810"/>
                    <a:pt x="58737" y="103518"/>
                  </a:cubicBezTo>
                  <a:cubicBezTo>
                    <a:pt x="56643" y="105226"/>
                    <a:pt x="54740" y="106687"/>
                    <a:pt x="53027" y="107900"/>
                  </a:cubicBezTo>
                  <a:cubicBezTo>
                    <a:pt x="50324" y="110027"/>
                    <a:pt x="46212" y="113088"/>
                    <a:pt x="40689" y="117082"/>
                  </a:cubicBezTo>
                  <a:cubicBezTo>
                    <a:pt x="35167" y="121076"/>
                    <a:pt x="30748" y="123298"/>
                    <a:pt x="27434" y="123749"/>
                  </a:cubicBezTo>
                  <a:cubicBezTo>
                    <a:pt x="25255" y="123629"/>
                    <a:pt x="21959" y="122312"/>
                    <a:pt x="17545" y="119798"/>
                  </a:cubicBezTo>
                  <a:cubicBezTo>
                    <a:pt x="13131" y="117284"/>
                    <a:pt x="9089" y="114297"/>
                    <a:pt x="5420" y="110835"/>
                  </a:cubicBezTo>
                  <a:cubicBezTo>
                    <a:pt x="1752" y="107373"/>
                    <a:pt x="-55" y="104159"/>
                    <a:pt x="2" y="101194"/>
                  </a:cubicBezTo>
                  <a:cubicBezTo>
                    <a:pt x="1321" y="89366"/>
                    <a:pt x="6244" y="77534"/>
                    <a:pt x="14770" y="65698"/>
                  </a:cubicBezTo>
                  <a:cubicBezTo>
                    <a:pt x="23297" y="53861"/>
                    <a:pt x="33915" y="42995"/>
                    <a:pt x="46623" y="33100"/>
                  </a:cubicBezTo>
                  <a:cubicBezTo>
                    <a:pt x="59332" y="23204"/>
                    <a:pt x="72618" y="15254"/>
                    <a:pt x="86483" y="9250"/>
                  </a:cubicBezTo>
                  <a:cubicBezTo>
                    <a:pt x="100347" y="3246"/>
                    <a:pt x="113277" y="163"/>
                    <a:pt x="1252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9" name="Group 2">
            <a:extLst>
              <a:ext uri="{FF2B5EF4-FFF2-40B4-BE49-F238E27FC236}">
                <a16:creationId xmlns:a16="http://schemas.microsoft.com/office/drawing/2014/main" id="{72EE91A9-9E02-4CD5-BCB4-6E19A02EC619}"/>
              </a:ext>
            </a:extLst>
          </p:cNvPr>
          <p:cNvGrpSpPr/>
          <p:nvPr/>
        </p:nvGrpSpPr>
        <p:grpSpPr>
          <a:xfrm rot="2016550">
            <a:off x="9100257" y="4487493"/>
            <a:ext cx="343353" cy="2418419"/>
            <a:chOff x="9328729" y="540163"/>
            <a:chExt cx="908119" cy="6396374"/>
          </a:xfrm>
        </p:grpSpPr>
        <p:sp>
          <p:nvSpPr>
            <p:cNvPr id="130" name="Rectangle 3">
              <a:extLst>
                <a:ext uri="{FF2B5EF4-FFF2-40B4-BE49-F238E27FC236}">
                  <a16:creationId xmlns:a16="http://schemas.microsoft.com/office/drawing/2014/main" id="{4F772413-6E28-43CA-8BD7-DD1707121808}"/>
                </a:ext>
              </a:extLst>
            </p:cNvPr>
            <p:cNvSpPr/>
            <p:nvPr/>
          </p:nvSpPr>
          <p:spPr>
            <a:xfrm>
              <a:off x="9328729" y="1361755"/>
              <a:ext cx="601298" cy="404841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Freeform: Shape 4">
              <a:extLst>
                <a:ext uri="{FF2B5EF4-FFF2-40B4-BE49-F238E27FC236}">
                  <a16:creationId xmlns:a16="http://schemas.microsoft.com/office/drawing/2014/main" id="{18FF81E6-4832-43FE-B7D4-DDC1525A1D60}"/>
                </a:ext>
              </a:extLst>
            </p:cNvPr>
            <p:cNvSpPr/>
            <p:nvPr/>
          </p:nvSpPr>
          <p:spPr>
            <a:xfrm>
              <a:off x="9955684" y="1357289"/>
              <a:ext cx="281164" cy="1572720"/>
            </a:xfrm>
            <a:custGeom>
              <a:avLst/>
              <a:gdLst>
                <a:gd name="connsiteX0" fmla="*/ 157495 w 281164"/>
                <a:gd name="connsiteY0" fmla="*/ 1288144 h 1572720"/>
                <a:gd name="connsiteX1" fmla="*/ 157495 w 281164"/>
                <a:gd name="connsiteY1" fmla="*/ 1568321 h 1572720"/>
                <a:gd name="connsiteX2" fmla="*/ 0 w 281164"/>
                <a:gd name="connsiteY2" fmla="*/ 1428232 h 1572720"/>
                <a:gd name="connsiteX3" fmla="*/ 26240 w 281164"/>
                <a:gd name="connsiteY3" fmla="*/ 8271 h 1572720"/>
                <a:gd name="connsiteX4" fmla="*/ 139097 w 281164"/>
                <a:gd name="connsiteY4" fmla="*/ 8271 h 1572720"/>
                <a:gd name="connsiteX5" fmla="*/ 139097 w 281164"/>
                <a:gd name="connsiteY5" fmla="*/ 191304 h 1572720"/>
                <a:gd name="connsiteX6" fmla="*/ 26240 w 281164"/>
                <a:gd name="connsiteY6" fmla="*/ 191304 h 1572720"/>
                <a:gd name="connsiteX7" fmla="*/ 190994 w 281164"/>
                <a:gd name="connsiteY7" fmla="*/ 0 h 1572720"/>
                <a:gd name="connsiteX8" fmla="*/ 281164 w 281164"/>
                <a:gd name="connsiteY8" fmla="*/ 0 h 1572720"/>
                <a:gd name="connsiteX9" fmla="*/ 281164 w 281164"/>
                <a:gd name="connsiteY9" fmla="*/ 1572720 h 1572720"/>
                <a:gd name="connsiteX10" fmla="*/ 190994 w 281164"/>
                <a:gd name="connsiteY10" fmla="*/ 1572720 h 1572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1164" h="1572720">
                  <a:moveTo>
                    <a:pt x="157495" y="1288144"/>
                  </a:moveTo>
                  <a:lnTo>
                    <a:pt x="157495" y="1568321"/>
                  </a:lnTo>
                  <a:lnTo>
                    <a:pt x="0" y="1428232"/>
                  </a:lnTo>
                  <a:close/>
                  <a:moveTo>
                    <a:pt x="26240" y="8271"/>
                  </a:moveTo>
                  <a:lnTo>
                    <a:pt x="139097" y="8271"/>
                  </a:lnTo>
                  <a:lnTo>
                    <a:pt x="139097" y="191304"/>
                  </a:lnTo>
                  <a:lnTo>
                    <a:pt x="26240" y="191304"/>
                  </a:lnTo>
                  <a:close/>
                  <a:moveTo>
                    <a:pt x="190994" y="0"/>
                  </a:moveTo>
                  <a:lnTo>
                    <a:pt x="281164" y="0"/>
                  </a:lnTo>
                  <a:lnTo>
                    <a:pt x="281164" y="1572720"/>
                  </a:lnTo>
                  <a:lnTo>
                    <a:pt x="190994" y="157272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Rectangle: Top Corners Rounded 5">
              <a:extLst>
                <a:ext uri="{FF2B5EF4-FFF2-40B4-BE49-F238E27FC236}">
                  <a16:creationId xmlns:a16="http://schemas.microsoft.com/office/drawing/2014/main" id="{3D20E5FF-AC14-4D4D-8462-E07FFC7A0693}"/>
                </a:ext>
              </a:extLst>
            </p:cNvPr>
            <p:cNvSpPr/>
            <p:nvPr/>
          </p:nvSpPr>
          <p:spPr>
            <a:xfrm>
              <a:off x="9514470" y="540163"/>
              <a:ext cx="229816" cy="7778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Isosceles Triangle 6">
              <a:extLst>
                <a:ext uri="{FF2B5EF4-FFF2-40B4-BE49-F238E27FC236}">
                  <a16:creationId xmlns:a16="http://schemas.microsoft.com/office/drawing/2014/main" id="{519BFF76-7382-45F5-AD56-F6868527363B}"/>
                </a:ext>
              </a:extLst>
            </p:cNvPr>
            <p:cNvSpPr/>
            <p:nvPr/>
          </p:nvSpPr>
          <p:spPr>
            <a:xfrm rot="10800000">
              <a:off x="9530840" y="6422420"/>
              <a:ext cx="197075" cy="514117"/>
            </a:xfrm>
            <a:prstGeom prst="triangle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Trapezoid 7">
              <a:extLst>
                <a:ext uri="{FF2B5EF4-FFF2-40B4-BE49-F238E27FC236}">
                  <a16:creationId xmlns:a16="http://schemas.microsoft.com/office/drawing/2014/main" id="{28166BF5-BEC3-40B9-BD53-D8CB51B55BD5}"/>
                </a:ext>
              </a:extLst>
            </p:cNvPr>
            <p:cNvSpPr/>
            <p:nvPr/>
          </p:nvSpPr>
          <p:spPr>
            <a:xfrm rot="10800000">
              <a:off x="9328729" y="5453882"/>
              <a:ext cx="601299" cy="924828"/>
            </a:xfrm>
            <a:prstGeom prst="trapezoid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8" name="Group 47">
            <a:extLst>
              <a:ext uri="{FF2B5EF4-FFF2-40B4-BE49-F238E27FC236}">
                <a16:creationId xmlns:a16="http://schemas.microsoft.com/office/drawing/2014/main" id="{CEC71A5D-B824-49CB-9677-C0527F5B8854}"/>
              </a:ext>
            </a:extLst>
          </p:cNvPr>
          <p:cNvGrpSpPr/>
          <p:nvPr/>
        </p:nvGrpSpPr>
        <p:grpSpPr>
          <a:xfrm>
            <a:off x="4773064" y="2701166"/>
            <a:ext cx="1058291" cy="1540678"/>
            <a:chOff x="3941816" y="1814078"/>
            <a:chExt cx="1781788" cy="2593958"/>
          </a:xfrm>
        </p:grpSpPr>
        <p:grpSp>
          <p:nvGrpSpPr>
            <p:cNvPr id="139" name="Group 48">
              <a:extLst>
                <a:ext uri="{FF2B5EF4-FFF2-40B4-BE49-F238E27FC236}">
                  <a16:creationId xmlns:a16="http://schemas.microsoft.com/office/drawing/2014/main" id="{3B551223-E0ED-4BED-A91D-27BFDE441342}"/>
                </a:ext>
              </a:extLst>
            </p:cNvPr>
            <p:cNvGrpSpPr/>
            <p:nvPr/>
          </p:nvGrpSpPr>
          <p:grpSpPr>
            <a:xfrm>
              <a:off x="3941816" y="1814078"/>
              <a:ext cx="1781788" cy="2593958"/>
              <a:chOff x="2371069" y="2877253"/>
              <a:chExt cx="416267" cy="606009"/>
            </a:xfrm>
          </p:grpSpPr>
          <p:sp>
            <p:nvSpPr>
              <p:cNvPr id="144" name="Freeform 21">
                <a:extLst>
                  <a:ext uri="{FF2B5EF4-FFF2-40B4-BE49-F238E27FC236}">
                    <a16:creationId xmlns:a16="http://schemas.microsoft.com/office/drawing/2014/main" id="{84CC98FA-839B-4798-93C5-808DEF6D1F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1069" y="2912822"/>
                <a:ext cx="416267" cy="570440"/>
              </a:xfrm>
              <a:custGeom>
                <a:avLst/>
                <a:gdLst>
                  <a:gd name="T0" fmla="*/ 353 w 353"/>
                  <a:gd name="T1" fmla="*/ 461 h 485"/>
                  <a:gd name="T2" fmla="*/ 329 w 353"/>
                  <a:gd name="T3" fmla="*/ 485 h 485"/>
                  <a:gd name="T4" fmla="*/ 24 w 353"/>
                  <a:gd name="T5" fmla="*/ 485 h 485"/>
                  <a:gd name="T6" fmla="*/ 0 w 353"/>
                  <a:gd name="T7" fmla="*/ 461 h 485"/>
                  <a:gd name="T8" fmla="*/ 0 w 353"/>
                  <a:gd name="T9" fmla="*/ 24 h 485"/>
                  <a:gd name="T10" fmla="*/ 24 w 353"/>
                  <a:gd name="T11" fmla="*/ 0 h 485"/>
                  <a:gd name="T12" fmla="*/ 329 w 353"/>
                  <a:gd name="T13" fmla="*/ 0 h 485"/>
                  <a:gd name="T14" fmla="*/ 353 w 353"/>
                  <a:gd name="T15" fmla="*/ 24 h 485"/>
                  <a:gd name="T16" fmla="*/ 353 w 353"/>
                  <a:gd name="T17" fmla="*/ 46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85">
                    <a:moveTo>
                      <a:pt x="353" y="461"/>
                    </a:moveTo>
                    <a:cubicBezTo>
                      <a:pt x="353" y="475"/>
                      <a:pt x="343" y="485"/>
                      <a:pt x="329" y="485"/>
                    </a:cubicBezTo>
                    <a:cubicBezTo>
                      <a:pt x="24" y="485"/>
                      <a:pt x="24" y="485"/>
                      <a:pt x="24" y="485"/>
                    </a:cubicBezTo>
                    <a:cubicBezTo>
                      <a:pt x="11" y="485"/>
                      <a:pt x="0" y="475"/>
                      <a:pt x="0" y="46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343" y="0"/>
                      <a:pt x="353" y="11"/>
                      <a:pt x="353" y="24"/>
                    </a:cubicBezTo>
                    <a:lnTo>
                      <a:pt x="353" y="46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" name="Rectangle 54">
                <a:extLst>
                  <a:ext uri="{FF2B5EF4-FFF2-40B4-BE49-F238E27FC236}">
                    <a16:creationId xmlns:a16="http://schemas.microsoft.com/office/drawing/2014/main" id="{84D16B4D-507A-4723-ACEB-193D862405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8866" y="2956587"/>
                <a:ext cx="340673" cy="47147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" name="Freeform 23">
                <a:extLst>
                  <a:ext uri="{FF2B5EF4-FFF2-40B4-BE49-F238E27FC236}">
                    <a16:creationId xmlns:a16="http://schemas.microsoft.com/office/drawing/2014/main" id="{10D949C8-1FE2-49FB-B434-F0B0802927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6877" y="2954100"/>
                <a:ext cx="345148" cy="476444"/>
              </a:xfrm>
              <a:custGeom>
                <a:avLst/>
                <a:gdLst>
                  <a:gd name="T0" fmla="*/ 689 w 694"/>
                  <a:gd name="T1" fmla="*/ 953 h 958"/>
                  <a:gd name="T2" fmla="*/ 689 w 694"/>
                  <a:gd name="T3" fmla="*/ 948 h 958"/>
                  <a:gd name="T4" fmla="*/ 9 w 694"/>
                  <a:gd name="T5" fmla="*/ 948 h 958"/>
                  <a:gd name="T6" fmla="*/ 9 w 694"/>
                  <a:gd name="T7" fmla="*/ 9 h 958"/>
                  <a:gd name="T8" fmla="*/ 684 w 694"/>
                  <a:gd name="T9" fmla="*/ 9 h 958"/>
                  <a:gd name="T10" fmla="*/ 684 w 694"/>
                  <a:gd name="T11" fmla="*/ 953 h 958"/>
                  <a:gd name="T12" fmla="*/ 689 w 694"/>
                  <a:gd name="T13" fmla="*/ 953 h 958"/>
                  <a:gd name="T14" fmla="*/ 689 w 694"/>
                  <a:gd name="T15" fmla="*/ 948 h 958"/>
                  <a:gd name="T16" fmla="*/ 689 w 694"/>
                  <a:gd name="T17" fmla="*/ 953 h 958"/>
                  <a:gd name="T18" fmla="*/ 694 w 694"/>
                  <a:gd name="T19" fmla="*/ 953 h 958"/>
                  <a:gd name="T20" fmla="*/ 694 w 694"/>
                  <a:gd name="T21" fmla="*/ 0 h 958"/>
                  <a:gd name="T22" fmla="*/ 0 w 694"/>
                  <a:gd name="T23" fmla="*/ 0 h 958"/>
                  <a:gd name="T24" fmla="*/ 0 w 694"/>
                  <a:gd name="T25" fmla="*/ 958 h 958"/>
                  <a:gd name="T26" fmla="*/ 694 w 694"/>
                  <a:gd name="T27" fmla="*/ 958 h 958"/>
                  <a:gd name="T28" fmla="*/ 694 w 694"/>
                  <a:gd name="T29" fmla="*/ 953 h 958"/>
                  <a:gd name="T30" fmla="*/ 689 w 694"/>
                  <a:gd name="T31" fmla="*/ 953 h 9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94" h="958">
                    <a:moveTo>
                      <a:pt x="689" y="953"/>
                    </a:moveTo>
                    <a:lnTo>
                      <a:pt x="689" y="948"/>
                    </a:lnTo>
                    <a:lnTo>
                      <a:pt x="9" y="948"/>
                    </a:lnTo>
                    <a:lnTo>
                      <a:pt x="9" y="9"/>
                    </a:lnTo>
                    <a:lnTo>
                      <a:pt x="684" y="9"/>
                    </a:lnTo>
                    <a:lnTo>
                      <a:pt x="684" y="953"/>
                    </a:lnTo>
                    <a:lnTo>
                      <a:pt x="689" y="953"/>
                    </a:lnTo>
                    <a:lnTo>
                      <a:pt x="689" y="948"/>
                    </a:lnTo>
                    <a:lnTo>
                      <a:pt x="689" y="953"/>
                    </a:lnTo>
                    <a:lnTo>
                      <a:pt x="694" y="953"/>
                    </a:lnTo>
                    <a:lnTo>
                      <a:pt x="694" y="0"/>
                    </a:lnTo>
                    <a:lnTo>
                      <a:pt x="0" y="0"/>
                    </a:lnTo>
                    <a:lnTo>
                      <a:pt x="0" y="958"/>
                    </a:lnTo>
                    <a:lnTo>
                      <a:pt x="694" y="958"/>
                    </a:lnTo>
                    <a:lnTo>
                      <a:pt x="694" y="953"/>
                    </a:lnTo>
                    <a:lnTo>
                      <a:pt x="689" y="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7" name="Freeform: Shape 56">
                <a:extLst>
                  <a:ext uri="{FF2B5EF4-FFF2-40B4-BE49-F238E27FC236}">
                    <a16:creationId xmlns:a16="http://schemas.microsoft.com/office/drawing/2014/main" id="{3D5F5434-FD3E-4CA7-919E-16DD83E67B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6261" y="3056183"/>
                <a:ext cx="220670" cy="301384"/>
              </a:xfrm>
              <a:custGeom>
                <a:avLst/>
                <a:gdLst>
                  <a:gd name="connsiteX0" fmla="*/ 27458 w 277014"/>
                  <a:gd name="connsiteY0" fmla="*/ 286961 h 301384"/>
                  <a:gd name="connsiteX1" fmla="*/ 250055 w 277014"/>
                  <a:gd name="connsiteY1" fmla="*/ 286961 h 301384"/>
                  <a:gd name="connsiteX2" fmla="*/ 257121 w 277014"/>
                  <a:gd name="connsiteY2" fmla="*/ 294173 h 301384"/>
                  <a:gd name="connsiteX3" fmla="*/ 250055 w 277014"/>
                  <a:gd name="connsiteY3" fmla="*/ 301384 h 301384"/>
                  <a:gd name="connsiteX4" fmla="*/ 27458 w 277014"/>
                  <a:gd name="connsiteY4" fmla="*/ 301384 h 301384"/>
                  <a:gd name="connsiteX5" fmla="*/ 20391 w 277014"/>
                  <a:gd name="connsiteY5" fmla="*/ 294173 h 301384"/>
                  <a:gd name="connsiteX6" fmla="*/ 27458 w 277014"/>
                  <a:gd name="connsiteY6" fmla="*/ 286961 h 301384"/>
                  <a:gd name="connsiteX7" fmla="*/ 7073 w 277014"/>
                  <a:gd name="connsiteY7" fmla="*/ 238720 h 301384"/>
                  <a:gd name="connsiteX8" fmla="*/ 269941 w 277014"/>
                  <a:gd name="connsiteY8" fmla="*/ 238720 h 301384"/>
                  <a:gd name="connsiteX9" fmla="*/ 277014 w 277014"/>
                  <a:gd name="connsiteY9" fmla="*/ 245932 h 301384"/>
                  <a:gd name="connsiteX10" fmla="*/ 269941 w 277014"/>
                  <a:gd name="connsiteY10" fmla="*/ 253143 h 301384"/>
                  <a:gd name="connsiteX11" fmla="*/ 7073 w 277014"/>
                  <a:gd name="connsiteY11" fmla="*/ 253143 h 301384"/>
                  <a:gd name="connsiteX12" fmla="*/ 0 w 277014"/>
                  <a:gd name="connsiteY12" fmla="*/ 245932 h 301384"/>
                  <a:gd name="connsiteX13" fmla="*/ 7073 w 277014"/>
                  <a:gd name="connsiteY13" fmla="*/ 238720 h 301384"/>
                  <a:gd name="connsiteX14" fmla="*/ 27458 w 277014"/>
                  <a:gd name="connsiteY14" fmla="*/ 191971 h 301384"/>
                  <a:gd name="connsiteX15" fmla="*/ 250055 w 277014"/>
                  <a:gd name="connsiteY15" fmla="*/ 191971 h 301384"/>
                  <a:gd name="connsiteX16" fmla="*/ 257121 w 277014"/>
                  <a:gd name="connsiteY16" fmla="*/ 198933 h 301384"/>
                  <a:gd name="connsiteX17" fmla="*/ 250055 w 277014"/>
                  <a:gd name="connsiteY17" fmla="*/ 205896 h 301384"/>
                  <a:gd name="connsiteX18" fmla="*/ 27458 w 277014"/>
                  <a:gd name="connsiteY18" fmla="*/ 205896 h 301384"/>
                  <a:gd name="connsiteX19" fmla="*/ 20391 w 277014"/>
                  <a:gd name="connsiteY19" fmla="*/ 198933 h 301384"/>
                  <a:gd name="connsiteX20" fmla="*/ 27458 w 277014"/>
                  <a:gd name="connsiteY20" fmla="*/ 191971 h 301384"/>
                  <a:gd name="connsiteX21" fmla="*/ 7073 w 277014"/>
                  <a:gd name="connsiteY21" fmla="*/ 143729 h 301384"/>
                  <a:gd name="connsiteX22" fmla="*/ 269941 w 277014"/>
                  <a:gd name="connsiteY22" fmla="*/ 143729 h 301384"/>
                  <a:gd name="connsiteX23" fmla="*/ 277014 w 277014"/>
                  <a:gd name="connsiteY23" fmla="*/ 150691 h 301384"/>
                  <a:gd name="connsiteX24" fmla="*/ 269941 w 277014"/>
                  <a:gd name="connsiteY24" fmla="*/ 157654 h 301384"/>
                  <a:gd name="connsiteX25" fmla="*/ 7073 w 277014"/>
                  <a:gd name="connsiteY25" fmla="*/ 157654 h 301384"/>
                  <a:gd name="connsiteX26" fmla="*/ 0 w 277014"/>
                  <a:gd name="connsiteY26" fmla="*/ 150691 h 301384"/>
                  <a:gd name="connsiteX27" fmla="*/ 7073 w 277014"/>
                  <a:gd name="connsiteY27" fmla="*/ 143729 h 301384"/>
                  <a:gd name="connsiteX28" fmla="*/ 27458 w 277014"/>
                  <a:gd name="connsiteY28" fmla="*/ 95488 h 301384"/>
                  <a:gd name="connsiteX29" fmla="*/ 250055 w 277014"/>
                  <a:gd name="connsiteY29" fmla="*/ 95488 h 301384"/>
                  <a:gd name="connsiteX30" fmla="*/ 257121 w 277014"/>
                  <a:gd name="connsiteY30" fmla="*/ 102450 h 301384"/>
                  <a:gd name="connsiteX31" fmla="*/ 250055 w 277014"/>
                  <a:gd name="connsiteY31" fmla="*/ 109413 h 301384"/>
                  <a:gd name="connsiteX32" fmla="*/ 27458 w 277014"/>
                  <a:gd name="connsiteY32" fmla="*/ 109413 h 301384"/>
                  <a:gd name="connsiteX33" fmla="*/ 20391 w 277014"/>
                  <a:gd name="connsiteY33" fmla="*/ 102450 h 301384"/>
                  <a:gd name="connsiteX34" fmla="*/ 27458 w 277014"/>
                  <a:gd name="connsiteY34" fmla="*/ 95488 h 301384"/>
                  <a:gd name="connsiteX35" fmla="*/ 7073 w 277014"/>
                  <a:gd name="connsiteY35" fmla="*/ 47247 h 301384"/>
                  <a:gd name="connsiteX36" fmla="*/ 269941 w 277014"/>
                  <a:gd name="connsiteY36" fmla="*/ 47247 h 301384"/>
                  <a:gd name="connsiteX37" fmla="*/ 277014 w 277014"/>
                  <a:gd name="connsiteY37" fmla="*/ 54209 h 301384"/>
                  <a:gd name="connsiteX38" fmla="*/ 269941 w 277014"/>
                  <a:gd name="connsiteY38" fmla="*/ 61172 h 301384"/>
                  <a:gd name="connsiteX39" fmla="*/ 7073 w 277014"/>
                  <a:gd name="connsiteY39" fmla="*/ 61172 h 301384"/>
                  <a:gd name="connsiteX40" fmla="*/ 0 w 277014"/>
                  <a:gd name="connsiteY40" fmla="*/ 54209 h 301384"/>
                  <a:gd name="connsiteX41" fmla="*/ 7073 w 277014"/>
                  <a:gd name="connsiteY41" fmla="*/ 47247 h 301384"/>
                  <a:gd name="connsiteX42" fmla="*/ 27458 w 277014"/>
                  <a:gd name="connsiteY42" fmla="*/ 0 h 301384"/>
                  <a:gd name="connsiteX43" fmla="*/ 250055 w 277014"/>
                  <a:gd name="connsiteY43" fmla="*/ 0 h 301384"/>
                  <a:gd name="connsiteX44" fmla="*/ 257121 w 277014"/>
                  <a:gd name="connsiteY44" fmla="*/ 7211 h 301384"/>
                  <a:gd name="connsiteX45" fmla="*/ 250055 w 277014"/>
                  <a:gd name="connsiteY45" fmla="*/ 14423 h 301384"/>
                  <a:gd name="connsiteX46" fmla="*/ 27458 w 277014"/>
                  <a:gd name="connsiteY46" fmla="*/ 14423 h 301384"/>
                  <a:gd name="connsiteX47" fmla="*/ 20391 w 277014"/>
                  <a:gd name="connsiteY47" fmla="*/ 7211 h 301384"/>
                  <a:gd name="connsiteX48" fmla="*/ 27458 w 277014"/>
                  <a:gd name="connsiteY48" fmla="*/ 0 h 301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277014" h="301384">
                    <a:moveTo>
                      <a:pt x="27458" y="286961"/>
                    </a:moveTo>
                    <a:cubicBezTo>
                      <a:pt x="27458" y="286961"/>
                      <a:pt x="27458" y="286961"/>
                      <a:pt x="250055" y="286961"/>
                    </a:cubicBezTo>
                    <a:cubicBezTo>
                      <a:pt x="254766" y="286961"/>
                      <a:pt x="257121" y="290567"/>
                      <a:pt x="257121" y="294173"/>
                    </a:cubicBezTo>
                    <a:cubicBezTo>
                      <a:pt x="257121" y="297778"/>
                      <a:pt x="254766" y="301384"/>
                      <a:pt x="250055" y="301384"/>
                    </a:cubicBezTo>
                    <a:cubicBezTo>
                      <a:pt x="250055" y="301384"/>
                      <a:pt x="250055" y="301384"/>
                      <a:pt x="27458" y="301384"/>
                    </a:cubicBezTo>
                    <a:cubicBezTo>
                      <a:pt x="23924" y="301384"/>
                      <a:pt x="20391" y="297778"/>
                      <a:pt x="20391" y="294173"/>
                    </a:cubicBezTo>
                    <a:cubicBezTo>
                      <a:pt x="20391" y="290567"/>
                      <a:pt x="23924" y="286961"/>
                      <a:pt x="27458" y="286961"/>
                    </a:cubicBezTo>
                    <a:close/>
                    <a:moveTo>
                      <a:pt x="7073" y="238720"/>
                    </a:moveTo>
                    <a:cubicBezTo>
                      <a:pt x="7073" y="238720"/>
                      <a:pt x="7073" y="238720"/>
                      <a:pt x="269941" y="238720"/>
                    </a:cubicBezTo>
                    <a:cubicBezTo>
                      <a:pt x="273478" y="238720"/>
                      <a:pt x="277014" y="242326"/>
                      <a:pt x="277014" y="245932"/>
                    </a:cubicBezTo>
                    <a:cubicBezTo>
                      <a:pt x="277014" y="250739"/>
                      <a:pt x="273478" y="253143"/>
                      <a:pt x="269941" y="253143"/>
                    </a:cubicBezTo>
                    <a:cubicBezTo>
                      <a:pt x="269941" y="253143"/>
                      <a:pt x="269941" y="253143"/>
                      <a:pt x="7073" y="253143"/>
                    </a:cubicBezTo>
                    <a:cubicBezTo>
                      <a:pt x="3536" y="253143"/>
                      <a:pt x="0" y="250739"/>
                      <a:pt x="0" y="245932"/>
                    </a:cubicBezTo>
                    <a:cubicBezTo>
                      <a:pt x="0" y="242326"/>
                      <a:pt x="3536" y="238720"/>
                      <a:pt x="7073" y="238720"/>
                    </a:cubicBezTo>
                    <a:close/>
                    <a:moveTo>
                      <a:pt x="27458" y="191971"/>
                    </a:moveTo>
                    <a:cubicBezTo>
                      <a:pt x="27458" y="191971"/>
                      <a:pt x="27458" y="191971"/>
                      <a:pt x="250055" y="191971"/>
                    </a:cubicBezTo>
                    <a:cubicBezTo>
                      <a:pt x="254766" y="191971"/>
                      <a:pt x="257121" y="194292"/>
                      <a:pt x="257121" y="198933"/>
                    </a:cubicBezTo>
                    <a:cubicBezTo>
                      <a:pt x="257121" y="202415"/>
                      <a:pt x="254766" y="205896"/>
                      <a:pt x="250055" y="205896"/>
                    </a:cubicBezTo>
                    <a:cubicBezTo>
                      <a:pt x="250055" y="205896"/>
                      <a:pt x="250055" y="205896"/>
                      <a:pt x="27458" y="205896"/>
                    </a:cubicBezTo>
                    <a:cubicBezTo>
                      <a:pt x="23924" y="205896"/>
                      <a:pt x="20391" y="202415"/>
                      <a:pt x="20391" y="198933"/>
                    </a:cubicBezTo>
                    <a:cubicBezTo>
                      <a:pt x="20391" y="194292"/>
                      <a:pt x="23924" y="191971"/>
                      <a:pt x="27458" y="191971"/>
                    </a:cubicBezTo>
                    <a:close/>
                    <a:moveTo>
                      <a:pt x="7073" y="143729"/>
                    </a:moveTo>
                    <a:cubicBezTo>
                      <a:pt x="7073" y="143729"/>
                      <a:pt x="7073" y="143729"/>
                      <a:pt x="269941" y="143729"/>
                    </a:cubicBezTo>
                    <a:cubicBezTo>
                      <a:pt x="273478" y="143729"/>
                      <a:pt x="277014" y="147210"/>
                      <a:pt x="277014" y="150691"/>
                    </a:cubicBezTo>
                    <a:cubicBezTo>
                      <a:pt x="277014" y="154173"/>
                      <a:pt x="273478" y="157654"/>
                      <a:pt x="269941" y="157654"/>
                    </a:cubicBezTo>
                    <a:cubicBezTo>
                      <a:pt x="269941" y="157654"/>
                      <a:pt x="269941" y="157654"/>
                      <a:pt x="7073" y="157654"/>
                    </a:cubicBezTo>
                    <a:cubicBezTo>
                      <a:pt x="3536" y="157654"/>
                      <a:pt x="0" y="154173"/>
                      <a:pt x="0" y="150691"/>
                    </a:cubicBezTo>
                    <a:cubicBezTo>
                      <a:pt x="0" y="147210"/>
                      <a:pt x="3536" y="143729"/>
                      <a:pt x="7073" y="143729"/>
                    </a:cubicBezTo>
                    <a:close/>
                    <a:moveTo>
                      <a:pt x="27458" y="95488"/>
                    </a:moveTo>
                    <a:cubicBezTo>
                      <a:pt x="27458" y="95488"/>
                      <a:pt x="27458" y="95488"/>
                      <a:pt x="250055" y="95488"/>
                    </a:cubicBezTo>
                    <a:cubicBezTo>
                      <a:pt x="254766" y="95488"/>
                      <a:pt x="257121" y="98969"/>
                      <a:pt x="257121" y="102450"/>
                    </a:cubicBezTo>
                    <a:cubicBezTo>
                      <a:pt x="257121" y="107092"/>
                      <a:pt x="254766" y="109413"/>
                      <a:pt x="250055" y="109413"/>
                    </a:cubicBezTo>
                    <a:cubicBezTo>
                      <a:pt x="250055" y="109413"/>
                      <a:pt x="250055" y="109413"/>
                      <a:pt x="27458" y="109413"/>
                    </a:cubicBezTo>
                    <a:cubicBezTo>
                      <a:pt x="23924" y="109413"/>
                      <a:pt x="20391" y="107092"/>
                      <a:pt x="20391" y="102450"/>
                    </a:cubicBezTo>
                    <a:cubicBezTo>
                      <a:pt x="20391" y="98969"/>
                      <a:pt x="23924" y="95488"/>
                      <a:pt x="27458" y="95488"/>
                    </a:cubicBezTo>
                    <a:close/>
                    <a:moveTo>
                      <a:pt x="7073" y="47247"/>
                    </a:moveTo>
                    <a:cubicBezTo>
                      <a:pt x="7073" y="47247"/>
                      <a:pt x="7073" y="47247"/>
                      <a:pt x="269941" y="47247"/>
                    </a:cubicBezTo>
                    <a:cubicBezTo>
                      <a:pt x="273478" y="47247"/>
                      <a:pt x="277014" y="50728"/>
                      <a:pt x="277014" y="54209"/>
                    </a:cubicBezTo>
                    <a:cubicBezTo>
                      <a:pt x="277014" y="58851"/>
                      <a:pt x="273478" y="61172"/>
                      <a:pt x="269941" y="61172"/>
                    </a:cubicBezTo>
                    <a:cubicBezTo>
                      <a:pt x="269941" y="61172"/>
                      <a:pt x="269941" y="61172"/>
                      <a:pt x="7073" y="61172"/>
                    </a:cubicBezTo>
                    <a:cubicBezTo>
                      <a:pt x="3536" y="61172"/>
                      <a:pt x="0" y="58851"/>
                      <a:pt x="0" y="54209"/>
                    </a:cubicBezTo>
                    <a:cubicBezTo>
                      <a:pt x="0" y="50728"/>
                      <a:pt x="3536" y="47247"/>
                      <a:pt x="7073" y="47247"/>
                    </a:cubicBezTo>
                    <a:close/>
                    <a:moveTo>
                      <a:pt x="27458" y="0"/>
                    </a:moveTo>
                    <a:cubicBezTo>
                      <a:pt x="27458" y="0"/>
                      <a:pt x="27458" y="0"/>
                      <a:pt x="250055" y="0"/>
                    </a:cubicBezTo>
                    <a:cubicBezTo>
                      <a:pt x="254766" y="0"/>
                      <a:pt x="257121" y="2404"/>
                      <a:pt x="257121" y="7211"/>
                    </a:cubicBezTo>
                    <a:cubicBezTo>
                      <a:pt x="257121" y="10817"/>
                      <a:pt x="254766" y="14423"/>
                      <a:pt x="250055" y="14423"/>
                    </a:cubicBezTo>
                    <a:cubicBezTo>
                      <a:pt x="250055" y="14423"/>
                      <a:pt x="250055" y="14423"/>
                      <a:pt x="27458" y="14423"/>
                    </a:cubicBezTo>
                    <a:cubicBezTo>
                      <a:pt x="23924" y="14423"/>
                      <a:pt x="20391" y="10817"/>
                      <a:pt x="20391" y="7211"/>
                    </a:cubicBezTo>
                    <a:cubicBezTo>
                      <a:pt x="20391" y="2404"/>
                      <a:pt x="23924" y="0"/>
                      <a:pt x="274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48" name="Freeform: Shape 57">
                <a:extLst>
                  <a:ext uri="{FF2B5EF4-FFF2-40B4-BE49-F238E27FC236}">
                    <a16:creationId xmlns:a16="http://schemas.microsoft.com/office/drawing/2014/main" id="{1445DBFC-B48A-4EFE-9FA4-B98976E1C41F}"/>
                  </a:ext>
                </a:extLst>
              </p:cNvPr>
              <p:cNvSpPr/>
              <p:nvPr/>
            </p:nvSpPr>
            <p:spPr>
              <a:xfrm>
                <a:off x="2484461" y="2877253"/>
                <a:ext cx="189484" cy="105196"/>
              </a:xfrm>
              <a:custGeom>
                <a:avLst/>
                <a:gdLst>
                  <a:gd name="connsiteX0" fmla="*/ 94742 w 189484"/>
                  <a:gd name="connsiteY0" fmla="*/ 19975 h 105196"/>
                  <a:gd name="connsiteX1" fmla="*/ 68758 w 189484"/>
                  <a:gd name="connsiteY1" fmla="*/ 30738 h 105196"/>
                  <a:gd name="connsiteX2" fmla="*/ 61813 w 189484"/>
                  <a:gd name="connsiteY2" fmla="*/ 47505 h 105196"/>
                  <a:gd name="connsiteX3" fmla="*/ 87055 w 189484"/>
                  <a:gd name="connsiteY3" fmla="*/ 47505 h 105196"/>
                  <a:gd name="connsiteX4" fmla="*/ 127671 w 189484"/>
                  <a:gd name="connsiteY4" fmla="*/ 47505 h 105196"/>
                  <a:gd name="connsiteX5" fmla="*/ 120726 w 189484"/>
                  <a:gd name="connsiteY5" fmla="*/ 30738 h 105196"/>
                  <a:gd name="connsiteX6" fmla="*/ 94742 w 189484"/>
                  <a:gd name="connsiteY6" fmla="*/ 19975 h 105196"/>
                  <a:gd name="connsiteX7" fmla="*/ 94742 w 189484"/>
                  <a:gd name="connsiteY7" fmla="*/ 0 h 105196"/>
                  <a:gd name="connsiteX8" fmla="*/ 134851 w 189484"/>
                  <a:gd name="connsiteY8" fmla="*/ 16614 h 105196"/>
                  <a:gd name="connsiteX9" fmla="*/ 147646 w 189484"/>
                  <a:gd name="connsiteY9" fmla="*/ 47505 h 105196"/>
                  <a:gd name="connsiteX10" fmla="*/ 148292 w 189484"/>
                  <a:gd name="connsiteY10" fmla="*/ 47505 h 105196"/>
                  <a:gd name="connsiteX11" fmla="*/ 189484 w 189484"/>
                  <a:gd name="connsiteY11" fmla="*/ 89890 h 105196"/>
                  <a:gd name="connsiteX12" fmla="*/ 174184 w 189484"/>
                  <a:gd name="connsiteY12" fmla="*/ 105196 h 105196"/>
                  <a:gd name="connsiteX13" fmla="*/ 15300 w 189484"/>
                  <a:gd name="connsiteY13" fmla="*/ 105196 h 105196"/>
                  <a:gd name="connsiteX14" fmla="*/ 0 w 189484"/>
                  <a:gd name="connsiteY14" fmla="*/ 89890 h 105196"/>
                  <a:gd name="connsiteX15" fmla="*/ 12358 w 189484"/>
                  <a:gd name="connsiteY15" fmla="*/ 59868 h 105196"/>
                  <a:gd name="connsiteX16" fmla="*/ 41729 w 189484"/>
                  <a:gd name="connsiteY16" fmla="*/ 47769 h 105196"/>
                  <a:gd name="connsiteX17" fmla="*/ 54634 w 189484"/>
                  <a:gd name="connsiteY17" fmla="*/ 16614 h 105196"/>
                  <a:gd name="connsiteX18" fmla="*/ 94742 w 189484"/>
                  <a:gd name="connsiteY18" fmla="*/ 0 h 1051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484" h="105196">
                    <a:moveTo>
                      <a:pt x="94742" y="19975"/>
                    </a:moveTo>
                    <a:cubicBezTo>
                      <a:pt x="84595" y="19975"/>
                      <a:pt x="75408" y="24088"/>
                      <a:pt x="68758" y="30738"/>
                    </a:cubicBezTo>
                    <a:lnTo>
                      <a:pt x="61813" y="47505"/>
                    </a:lnTo>
                    <a:lnTo>
                      <a:pt x="87055" y="47505"/>
                    </a:lnTo>
                    <a:lnTo>
                      <a:pt x="127671" y="47505"/>
                    </a:lnTo>
                    <a:lnTo>
                      <a:pt x="120726" y="30738"/>
                    </a:lnTo>
                    <a:cubicBezTo>
                      <a:pt x="114076" y="24088"/>
                      <a:pt x="104890" y="19975"/>
                      <a:pt x="94742" y="19975"/>
                    </a:cubicBezTo>
                    <a:close/>
                    <a:moveTo>
                      <a:pt x="94742" y="0"/>
                    </a:moveTo>
                    <a:cubicBezTo>
                      <a:pt x="110406" y="0"/>
                      <a:pt x="124586" y="6349"/>
                      <a:pt x="134851" y="16614"/>
                    </a:cubicBezTo>
                    <a:lnTo>
                      <a:pt x="147646" y="47505"/>
                    </a:lnTo>
                    <a:lnTo>
                      <a:pt x="148292" y="47505"/>
                    </a:lnTo>
                    <a:cubicBezTo>
                      <a:pt x="171830" y="47505"/>
                      <a:pt x="189484" y="66343"/>
                      <a:pt x="189484" y="89890"/>
                    </a:cubicBezTo>
                    <a:cubicBezTo>
                      <a:pt x="189484" y="98132"/>
                      <a:pt x="182423" y="105196"/>
                      <a:pt x="174184" y="105196"/>
                    </a:cubicBezTo>
                    <a:cubicBezTo>
                      <a:pt x="174184" y="105196"/>
                      <a:pt x="174184" y="105196"/>
                      <a:pt x="15300" y="105196"/>
                    </a:cubicBezTo>
                    <a:cubicBezTo>
                      <a:pt x="7061" y="105196"/>
                      <a:pt x="0" y="98132"/>
                      <a:pt x="0" y="89890"/>
                    </a:cubicBezTo>
                    <a:cubicBezTo>
                      <a:pt x="0" y="78117"/>
                      <a:pt x="4708" y="67520"/>
                      <a:pt x="12358" y="59868"/>
                    </a:cubicBezTo>
                    <a:lnTo>
                      <a:pt x="41729" y="47769"/>
                    </a:lnTo>
                    <a:lnTo>
                      <a:pt x="54634" y="16614"/>
                    </a:lnTo>
                    <a:cubicBezTo>
                      <a:pt x="64898" y="6349"/>
                      <a:pt x="79079" y="0"/>
                      <a:pt x="94742" y="0"/>
                    </a:cubicBez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40" name="Chevron 2">
              <a:extLst>
                <a:ext uri="{FF2B5EF4-FFF2-40B4-BE49-F238E27FC236}">
                  <a16:creationId xmlns:a16="http://schemas.microsoft.com/office/drawing/2014/main" id="{9B21CDFC-8B98-43F0-8872-62BD2D5B41D0}"/>
                </a:ext>
              </a:extLst>
            </p:cNvPr>
            <p:cNvSpPr/>
            <p:nvPr/>
          </p:nvSpPr>
          <p:spPr>
            <a:xfrm rot="5400000">
              <a:off x="4198486" y="2547223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41" name="Chevron 2">
              <a:extLst>
                <a:ext uri="{FF2B5EF4-FFF2-40B4-BE49-F238E27FC236}">
                  <a16:creationId xmlns:a16="http://schemas.microsoft.com/office/drawing/2014/main" id="{C5D55A0A-8543-4A67-8169-4A8E8DFD0ED8}"/>
                </a:ext>
              </a:extLst>
            </p:cNvPr>
            <p:cNvSpPr/>
            <p:nvPr/>
          </p:nvSpPr>
          <p:spPr>
            <a:xfrm rot="5400000">
              <a:off x="4201989" y="2898837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42" name="Chevron 2">
              <a:extLst>
                <a:ext uri="{FF2B5EF4-FFF2-40B4-BE49-F238E27FC236}">
                  <a16:creationId xmlns:a16="http://schemas.microsoft.com/office/drawing/2014/main" id="{9E0BDDC0-F476-4BDD-B688-27C194841AE5}"/>
                </a:ext>
              </a:extLst>
            </p:cNvPr>
            <p:cNvSpPr/>
            <p:nvPr/>
          </p:nvSpPr>
          <p:spPr>
            <a:xfrm rot="5400000">
              <a:off x="4205492" y="3250451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43" name="Chevron 2">
              <a:extLst>
                <a:ext uri="{FF2B5EF4-FFF2-40B4-BE49-F238E27FC236}">
                  <a16:creationId xmlns:a16="http://schemas.microsoft.com/office/drawing/2014/main" id="{11299BAF-0166-414F-81AE-171FD025F343}"/>
                </a:ext>
              </a:extLst>
            </p:cNvPr>
            <p:cNvSpPr/>
            <p:nvPr/>
          </p:nvSpPr>
          <p:spPr>
            <a:xfrm rot="5400000">
              <a:off x="4208995" y="3602065"/>
              <a:ext cx="270623" cy="267207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49" name="Graphic 26">
            <a:extLst>
              <a:ext uri="{FF2B5EF4-FFF2-40B4-BE49-F238E27FC236}">
                <a16:creationId xmlns:a16="http://schemas.microsoft.com/office/drawing/2014/main" id="{B7058D17-F72F-46F0-8405-C39A2B740492}"/>
              </a:ext>
            </a:extLst>
          </p:cNvPr>
          <p:cNvGrpSpPr/>
          <p:nvPr/>
        </p:nvGrpSpPr>
        <p:grpSpPr>
          <a:xfrm>
            <a:off x="2719187" y="3007642"/>
            <a:ext cx="2457570" cy="3818235"/>
            <a:chOff x="3888957" y="1818338"/>
            <a:chExt cx="3243730" cy="5039662"/>
          </a:xfrm>
        </p:grpSpPr>
        <p:sp>
          <p:nvSpPr>
            <p:cNvPr id="150" name="Freeform: Shape 430">
              <a:extLst>
                <a:ext uri="{FF2B5EF4-FFF2-40B4-BE49-F238E27FC236}">
                  <a16:creationId xmlns:a16="http://schemas.microsoft.com/office/drawing/2014/main" id="{983C7E7B-39D7-4B9E-9D74-EF2A6EDDF139}"/>
                </a:ext>
              </a:extLst>
            </p:cNvPr>
            <p:cNvSpPr/>
            <p:nvPr/>
          </p:nvSpPr>
          <p:spPr>
            <a:xfrm>
              <a:off x="3888950" y="3053331"/>
              <a:ext cx="2713693" cy="3805687"/>
            </a:xfrm>
            <a:custGeom>
              <a:avLst/>
              <a:gdLst>
                <a:gd name="connsiteX0" fmla="*/ 2713136 w 2713693"/>
                <a:gd name="connsiteY0" fmla="*/ 1790517 h 3805687"/>
                <a:gd name="connsiteX1" fmla="*/ 2700316 w 2713693"/>
                <a:gd name="connsiteY1" fmla="*/ 1718569 h 3805687"/>
                <a:gd name="connsiteX2" fmla="*/ 2682798 w 2713693"/>
                <a:gd name="connsiteY2" fmla="*/ 1633138 h 3805687"/>
                <a:gd name="connsiteX3" fmla="*/ 2634225 w 2713693"/>
                <a:gd name="connsiteY3" fmla="*/ 1400938 h 3805687"/>
                <a:gd name="connsiteX4" fmla="*/ 2601512 w 2713693"/>
                <a:gd name="connsiteY4" fmla="*/ 1382813 h 3805687"/>
                <a:gd name="connsiteX5" fmla="*/ 2505416 w 2713693"/>
                <a:gd name="connsiteY5" fmla="*/ 1400606 h 3805687"/>
                <a:gd name="connsiteX6" fmla="*/ 2349915 w 2713693"/>
                <a:gd name="connsiteY6" fmla="*/ 1433541 h 3805687"/>
                <a:gd name="connsiteX7" fmla="*/ 2324828 w 2713693"/>
                <a:gd name="connsiteY7" fmla="*/ 1444703 h 3805687"/>
                <a:gd name="connsiteX8" fmla="*/ 2262053 w 2713693"/>
                <a:gd name="connsiteY8" fmla="*/ 1459071 h 3805687"/>
                <a:gd name="connsiteX9" fmla="*/ 2142692 w 2713693"/>
                <a:gd name="connsiteY9" fmla="*/ 1484379 h 3805687"/>
                <a:gd name="connsiteX10" fmla="*/ 2115505 w 2713693"/>
                <a:gd name="connsiteY10" fmla="*/ 1469736 h 3805687"/>
                <a:gd name="connsiteX11" fmla="*/ 2042175 w 2713693"/>
                <a:gd name="connsiteY11" fmla="*/ 1249085 h 3805687"/>
                <a:gd name="connsiteX12" fmla="*/ 1975477 w 2713693"/>
                <a:gd name="connsiteY12" fmla="*/ 1052085 h 3805687"/>
                <a:gd name="connsiteX13" fmla="*/ 1901043 w 2713693"/>
                <a:gd name="connsiteY13" fmla="*/ 828284 h 3805687"/>
                <a:gd name="connsiteX14" fmla="*/ 1826885 w 2713693"/>
                <a:gd name="connsiteY14" fmla="*/ 607909 h 3805687"/>
                <a:gd name="connsiteX15" fmla="*/ 1792900 w 2713693"/>
                <a:gd name="connsiteY15" fmla="*/ 542482 h 3805687"/>
                <a:gd name="connsiteX16" fmla="*/ 1602697 w 2713693"/>
                <a:gd name="connsiteY16" fmla="*/ 414059 h 3805687"/>
                <a:gd name="connsiteX17" fmla="*/ 1591756 w 2713693"/>
                <a:gd name="connsiteY17" fmla="*/ 414280 h 3805687"/>
                <a:gd name="connsiteX18" fmla="*/ 1591756 w 2713693"/>
                <a:gd name="connsiteY18" fmla="*/ 414280 h 3805687"/>
                <a:gd name="connsiteX19" fmla="*/ 1580869 w 2713693"/>
                <a:gd name="connsiteY19" fmla="*/ 360292 h 3805687"/>
                <a:gd name="connsiteX20" fmla="*/ 1566999 w 2713693"/>
                <a:gd name="connsiteY20" fmla="*/ 309453 h 3805687"/>
                <a:gd name="connsiteX21" fmla="*/ 1478474 w 2713693"/>
                <a:gd name="connsiteY21" fmla="*/ 331004 h 3805687"/>
                <a:gd name="connsiteX22" fmla="*/ 1466040 w 2713693"/>
                <a:gd name="connsiteY22" fmla="*/ 325589 h 3805687"/>
                <a:gd name="connsiteX23" fmla="*/ 1356737 w 2713693"/>
                <a:gd name="connsiteY23" fmla="*/ 248502 h 3805687"/>
                <a:gd name="connsiteX24" fmla="*/ 1100775 w 2713693"/>
                <a:gd name="connsiteY24" fmla="*/ 71064 h 3805687"/>
                <a:gd name="connsiteX25" fmla="*/ 1055739 w 2713693"/>
                <a:gd name="connsiteY25" fmla="*/ 0 h 3805687"/>
                <a:gd name="connsiteX26" fmla="*/ 1026893 w 2713693"/>
                <a:gd name="connsiteY26" fmla="*/ 28459 h 3805687"/>
                <a:gd name="connsiteX27" fmla="*/ 1026893 w 2713693"/>
                <a:gd name="connsiteY27" fmla="*/ 28459 h 3805687"/>
                <a:gd name="connsiteX28" fmla="*/ 1001916 w 2713693"/>
                <a:gd name="connsiteY28" fmla="*/ 25751 h 3805687"/>
                <a:gd name="connsiteX29" fmla="*/ 866144 w 2713693"/>
                <a:gd name="connsiteY29" fmla="*/ 190313 h 3805687"/>
                <a:gd name="connsiteX30" fmla="*/ 827683 w 2713693"/>
                <a:gd name="connsiteY30" fmla="*/ 210815 h 3805687"/>
                <a:gd name="connsiteX31" fmla="*/ 682240 w 2713693"/>
                <a:gd name="connsiteY31" fmla="*/ 237118 h 3805687"/>
                <a:gd name="connsiteX32" fmla="*/ 483693 w 2713693"/>
                <a:gd name="connsiteY32" fmla="*/ 320947 h 3805687"/>
                <a:gd name="connsiteX33" fmla="*/ 249724 w 2713693"/>
                <a:gd name="connsiteY33" fmla="*/ 647365 h 3805687"/>
                <a:gd name="connsiteX34" fmla="*/ 205020 w 2713693"/>
                <a:gd name="connsiteY34" fmla="*/ 786231 h 3805687"/>
                <a:gd name="connsiteX35" fmla="*/ 172859 w 2713693"/>
                <a:gd name="connsiteY35" fmla="*/ 912057 h 3805687"/>
                <a:gd name="connsiteX36" fmla="*/ 149208 w 2713693"/>
                <a:gd name="connsiteY36" fmla="*/ 1029926 h 3805687"/>
                <a:gd name="connsiteX37" fmla="*/ 123291 w 2713693"/>
                <a:gd name="connsiteY37" fmla="*/ 1164924 h 3805687"/>
                <a:gd name="connsiteX38" fmla="*/ 99861 w 2713693"/>
                <a:gd name="connsiteY38" fmla="*/ 1316446 h 3805687"/>
                <a:gd name="connsiteX39" fmla="*/ 74994 w 2713693"/>
                <a:gd name="connsiteY39" fmla="*/ 1481616 h 3805687"/>
                <a:gd name="connsiteX40" fmla="*/ 45817 w 2713693"/>
                <a:gd name="connsiteY40" fmla="*/ 1720669 h 3805687"/>
                <a:gd name="connsiteX41" fmla="*/ 40015 w 2713693"/>
                <a:gd name="connsiteY41" fmla="*/ 1772723 h 3805687"/>
                <a:gd name="connsiteX42" fmla="*/ 25537 w 2713693"/>
                <a:gd name="connsiteY42" fmla="*/ 1901091 h 3805687"/>
                <a:gd name="connsiteX43" fmla="*/ 15369 w 2713693"/>
                <a:gd name="connsiteY43" fmla="*/ 2010560 h 3805687"/>
                <a:gd name="connsiteX44" fmla="*/ 339 w 2713693"/>
                <a:gd name="connsiteY44" fmla="*/ 2151140 h 3805687"/>
                <a:gd name="connsiteX45" fmla="*/ 5864 w 2713693"/>
                <a:gd name="connsiteY45" fmla="*/ 2172249 h 3805687"/>
                <a:gd name="connsiteX46" fmla="*/ 184187 w 2713693"/>
                <a:gd name="connsiteY46" fmla="*/ 2398758 h 3805687"/>
                <a:gd name="connsiteX47" fmla="*/ 373948 w 2713693"/>
                <a:gd name="connsiteY47" fmla="*/ 2640794 h 3805687"/>
                <a:gd name="connsiteX48" fmla="*/ 381242 w 2713693"/>
                <a:gd name="connsiteY48" fmla="*/ 2659306 h 3805687"/>
                <a:gd name="connsiteX49" fmla="*/ 345047 w 2713693"/>
                <a:gd name="connsiteY49" fmla="*/ 2791321 h 3805687"/>
                <a:gd name="connsiteX50" fmla="*/ 298740 w 2713693"/>
                <a:gd name="connsiteY50" fmla="*/ 2962459 h 3805687"/>
                <a:gd name="connsiteX51" fmla="*/ 268513 w 2713693"/>
                <a:gd name="connsiteY51" fmla="*/ 3080438 h 3805687"/>
                <a:gd name="connsiteX52" fmla="*/ 214966 w 2713693"/>
                <a:gd name="connsiteY52" fmla="*/ 3278488 h 3805687"/>
                <a:gd name="connsiteX53" fmla="*/ 166338 w 2713693"/>
                <a:gd name="connsiteY53" fmla="*/ 3459629 h 3805687"/>
                <a:gd name="connsiteX54" fmla="*/ 173301 w 2713693"/>
                <a:gd name="connsiteY54" fmla="*/ 3485656 h 3805687"/>
                <a:gd name="connsiteX55" fmla="*/ 217729 w 2713693"/>
                <a:gd name="connsiteY55" fmla="*/ 3499526 h 3805687"/>
                <a:gd name="connsiteX56" fmla="*/ 424621 w 2713693"/>
                <a:gd name="connsiteY56" fmla="*/ 3558653 h 3805687"/>
                <a:gd name="connsiteX57" fmla="*/ 665441 w 2713693"/>
                <a:gd name="connsiteY57" fmla="*/ 3627507 h 3805687"/>
                <a:gd name="connsiteX58" fmla="*/ 683953 w 2713693"/>
                <a:gd name="connsiteY58" fmla="*/ 3647234 h 3805687"/>
                <a:gd name="connsiteX59" fmla="*/ 699371 w 2713693"/>
                <a:gd name="connsiteY59" fmla="*/ 3805221 h 3805687"/>
                <a:gd name="connsiteX60" fmla="*/ 722138 w 2713693"/>
                <a:gd name="connsiteY60" fmla="*/ 3805663 h 3805687"/>
                <a:gd name="connsiteX61" fmla="*/ 2173638 w 2713693"/>
                <a:gd name="connsiteY61" fmla="*/ 3805663 h 3805687"/>
                <a:gd name="connsiteX62" fmla="*/ 2327922 w 2713693"/>
                <a:gd name="connsiteY62" fmla="*/ 3805442 h 3805687"/>
                <a:gd name="connsiteX63" fmla="*/ 2331459 w 2713693"/>
                <a:gd name="connsiteY63" fmla="*/ 3777481 h 3805687"/>
                <a:gd name="connsiteX64" fmla="*/ 2351628 w 2713693"/>
                <a:gd name="connsiteY64" fmla="*/ 3755322 h 3805687"/>
                <a:gd name="connsiteX65" fmla="*/ 2435678 w 2713693"/>
                <a:gd name="connsiteY65" fmla="*/ 3755101 h 3805687"/>
                <a:gd name="connsiteX66" fmla="*/ 2464247 w 2713693"/>
                <a:gd name="connsiteY66" fmla="*/ 3724321 h 3805687"/>
                <a:gd name="connsiteX67" fmla="*/ 2446012 w 2713693"/>
                <a:gd name="connsiteY67" fmla="*/ 3575010 h 3805687"/>
                <a:gd name="connsiteX68" fmla="*/ 2430263 w 2713693"/>
                <a:gd name="connsiteY68" fmla="*/ 3460899 h 3805687"/>
                <a:gd name="connsiteX69" fmla="*/ 2417111 w 2713693"/>
                <a:gd name="connsiteY69" fmla="*/ 3353420 h 3805687"/>
                <a:gd name="connsiteX70" fmla="*/ 2394897 w 2713693"/>
                <a:gd name="connsiteY70" fmla="*/ 3178358 h 3805687"/>
                <a:gd name="connsiteX71" fmla="*/ 2378374 w 2713693"/>
                <a:gd name="connsiteY71" fmla="*/ 3050266 h 3805687"/>
                <a:gd name="connsiteX72" fmla="*/ 2362128 w 2713693"/>
                <a:gd name="connsiteY72" fmla="*/ 2925546 h 3805687"/>
                <a:gd name="connsiteX73" fmla="*/ 2351518 w 2713693"/>
                <a:gd name="connsiteY73" fmla="*/ 2839065 h 3805687"/>
                <a:gd name="connsiteX74" fmla="*/ 2334664 w 2713693"/>
                <a:gd name="connsiteY74" fmla="*/ 2711581 h 3805687"/>
                <a:gd name="connsiteX75" fmla="*/ 2323115 w 2713693"/>
                <a:gd name="connsiteY75" fmla="*/ 2630792 h 3805687"/>
                <a:gd name="connsiteX76" fmla="*/ 2309963 w 2713693"/>
                <a:gd name="connsiteY76" fmla="*/ 2521489 h 3805687"/>
                <a:gd name="connsiteX77" fmla="*/ 2293551 w 2713693"/>
                <a:gd name="connsiteY77" fmla="*/ 2394945 h 3805687"/>
                <a:gd name="connsiteX78" fmla="*/ 2274763 w 2713693"/>
                <a:gd name="connsiteY78" fmla="*/ 2254807 h 3805687"/>
                <a:gd name="connsiteX79" fmla="*/ 2249067 w 2713693"/>
                <a:gd name="connsiteY79" fmla="*/ 2055486 h 3805687"/>
                <a:gd name="connsiteX80" fmla="*/ 2240004 w 2713693"/>
                <a:gd name="connsiteY80" fmla="*/ 1984422 h 3805687"/>
                <a:gd name="connsiteX81" fmla="*/ 2259235 w 2713693"/>
                <a:gd name="connsiteY81" fmla="*/ 1956295 h 3805687"/>
                <a:gd name="connsiteX82" fmla="*/ 2303829 w 2713693"/>
                <a:gd name="connsiteY82" fmla="*/ 1940823 h 3805687"/>
                <a:gd name="connsiteX83" fmla="*/ 2323115 w 2713693"/>
                <a:gd name="connsiteY83" fmla="*/ 1933307 h 3805687"/>
                <a:gd name="connsiteX84" fmla="*/ 2365664 w 2713693"/>
                <a:gd name="connsiteY84" fmla="*/ 1923360 h 3805687"/>
                <a:gd name="connsiteX85" fmla="*/ 2597036 w 2713693"/>
                <a:gd name="connsiteY85" fmla="*/ 1849313 h 3805687"/>
                <a:gd name="connsiteX86" fmla="*/ 2694734 w 2713693"/>
                <a:gd name="connsiteY86" fmla="*/ 1817815 h 3805687"/>
                <a:gd name="connsiteX87" fmla="*/ 2713136 w 2713693"/>
                <a:gd name="connsiteY87" fmla="*/ 1790517 h 3805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2713693" h="3805687">
                  <a:moveTo>
                    <a:pt x="2713136" y="1790517"/>
                  </a:moveTo>
                  <a:cubicBezTo>
                    <a:pt x="2710649" y="1766258"/>
                    <a:pt x="2704018" y="1742662"/>
                    <a:pt x="2700316" y="1718569"/>
                  </a:cubicBezTo>
                  <a:cubicBezTo>
                    <a:pt x="2692414" y="1690497"/>
                    <a:pt x="2689153" y="1661486"/>
                    <a:pt x="2682798" y="1633138"/>
                  </a:cubicBezTo>
                  <a:cubicBezTo>
                    <a:pt x="2665392" y="1555996"/>
                    <a:pt x="2651356" y="1478135"/>
                    <a:pt x="2634225" y="1400938"/>
                  </a:cubicBezTo>
                  <a:cubicBezTo>
                    <a:pt x="2625826" y="1378502"/>
                    <a:pt x="2625163" y="1378171"/>
                    <a:pt x="2601512" y="1382813"/>
                  </a:cubicBezTo>
                  <a:cubicBezTo>
                    <a:pt x="2569572" y="1389167"/>
                    <a:pt x="2537134" y="1392815"/>
                    <a:pt x="2505416" y="1400606"/>
                  </a:cubicBezTo>
                  <a:cubicBezTo>
                    <a:pt x="2453914" y="1413205"/>
                    <a:pt x="2401859" y="1423041"/>
                    <a:pt x="2349915" y="1433541"/>
                  </a:cubicBezTo>
                  <a:cubicBezTo>
                    <a:pt x="2340521" y="1435420"/>
                    <a:pt x="2331901" y="1437961"/>
                    <a:pt x="2324828" y="1444703"/>
                  </a:cubicBezTo>
                  <a:cubicBezTo>
                    <a:pt x="2303884" y="1449511"/>
                    <a:pt x="2283051" y="1454650"/>
                    <a:pt x="2262053" y="1459071"/>
                  </a:cubicBezTo>
                  <a:cubicBezTo>
                    <a:pt x="2222266" y="1467470"/>
                    <a:pt x="2181871" y="1473770"/>
                    <a:pt x="2142692" y="1484379"/>
                  </a:cubicBezTo>
                  <a:cubicBezTo>
                    <a:pt x="2125341" y="1489076"/>
                    <a:pt x="2120147" y="1483937"/>
                    <a:pt x="2115505" y="1469736"/>
                  </a:cubicBezTo>
                  <a:cubicBezTo>
                    <a:pt x="2091301" y="1396130"/>
                    <a:pt x="2066821" y="1322580"/>
                    <a:pt x="2042175" y="1249085"/>
                  </a:cubicBezTo>
                  <a:cubicBezTo>
                    <a:pt x="2020127" y="1183381"/>
                    <a:pt x="1997526" y="1117788"/>
                    <a:pt x="1975477" y="1052085"/>
                  </a:cubicBezTo>
                  <a:cubicBezTo>
                    <a:pt x="1950500" y="977540"/>
                    <a:pt x="1925910" y="902884"/>
                    <a:pt x="1901043" y="828284"/>
                  </a:cubicBezTo>
                  <a:cubicBezTo>
                    <a:pt x="1876563" y="754734"/>
                    <a:pt x="1852746" y="680962"/>
                    <a:pt x="1826885" y="607909"/>
                  </a:cubicBezTo>
                  <a:cubicBezTo>
                    <a:pt x="1818762" y="585032"/>
                    <a:pt x="1818098" y="558728"/>
                    <a:pt x="1792900" y="542482"/>
                  </a:cubicBezTo>
                  <a:cubicBezTo>
                    <a:pt x="1728633" y="501037"/>
                    <a:pt x="1665914" y="457106"/>
                    <a:pt x="1602697" y="414059"/>
                  </a:cubicBezTo>
                  <a:cubicBezTo>
                    <a:pt x="1598608" y="411296"/>
                    <a:pt x="1595292" y="407759"/>
                    <a:pt x="1591756" y="414280"/>
                  </a:cubicBezTo>
                  <a:cubicBezTo>
                    <a:pt x="1591756" y="414280"/>
                    <a:pt x="1591756" y="414280"/>
                    <a:pt x="1591756" y="414280"/>
                  </a:cubicBezTo>
                  <a:cubicBezTo>
                    <a:pt x="1583798" y="397150"/>
                    <a:pt x="1587059" y="377643"/>
                    <a:pt x="1580869" y="360292"/>
                  </a:cubicBezTo>
                  <a:cubicBezTo>
                    <a:pt x="1574902" y="343658"/>
                    <a:pt x="1579599" y="324207"/>
                    <a:pt x="1566999" y="309453"/>
                  </a:cubicBezTo>
                  <a:cubicBezTo>
                    <a:pt x="1539480" y="324870"/>
                    <a:pt x="1508535" y="326252"/>
                    <a:pt x="1478474" y="331004"/>
                  </a:cubicBezTo>
                  <a:cubicBezTo>
                    <a:pt x="1473556" y="331778"/>
                    <a:pt x="1469964" y="328352"/>
                    <a:pt x="1466040" y="325589"/>
                  </a:cubicBezTo>
                  <a:cubicBezTo>
                    <a:pt x="1429680" y="299782"/>
                    <a:pt x="1393319" y="273976"/>
                    <a:pt x="1356737" y="248502"/>
                  </a:cubicBezTo>
                  <a:cubicBezTo>
                    <a:pt x="1271472" y="189264"/>
                    <a:pt x="1186096" y="130191"/>
                    <a:pt x="1100775" y="71064"/>
                  </a:cubicBezTo>
                  <a:cubicBezTo>
                    <a:pt x="1075798" y="53712"/>
                    <a:pt x="1046124" y="39234"/>
                    <a:pt x="1055739" y="0"/>
                  </a:cubicBezTo>
                  <a:cubicBezTo>
                    <a:pt x="1043582" y="6907"/>
                    <a:pt x="1037559" y="20059"/>
                    <a:pt x="1026893" y="28459"/>
                  </a:cubicBezTo>
                  <a:lnTo>
                    <a:pt x="1026893" y="28459"/>
                  </a:lnTo>
                  <a:cubicBezTo>
                    <a:pt x="1019544" y="12212"/>
                    <a:pt x="1013576" y="11660"/>
                    <a:pt x="1001916" y="25751"/>
                  </a:cubicBezTo>
                  <a:cubicBezTo>
                    <a:pt x="956603" y="80568"/>
                    <a:pt x="910959" y="135054"/>
                    <a:pt x="866144" y="190313"/>
                  </a:cubicBezTo>
                  <a:cubicBezTo>
                    <a:pt x="855755" y="203134"/>
                    <a:pt x="842935" y="209323"/>
                    <a:pt x="827683" y="210815"/>
                  </a:cubicBezTo>
                  <a:cubicBezTo>
                    <a:pt x="778502" y="215678"/>
                    <a:pt x="730095" y="224906"/>
                    <a:pt x="682240" y="237118"/>
                  </a:cubicBezTo>
                  <a:cubicBezTo>
                    <a:pt x="611895" y="255022"/>
                    <a:pt x="544092" y="279005"/>
                    <a:pt x="483693" y="320947"/>
                  </a:cubicBezTo>
                  <a:cubicBezTo>
                    <a:pt x="366819" y="402012"/>
                    <a:pt x="302166" y="520489"/>
                    <a:pt x="249724" y="647365"/>
                  </a:cubicBezTo>
                  <a:cubicBezTo>
                    <a:pt x="231157" y="692346"/>
                    <a:pt x="218779" y="739482"/>
                    <a:pt x="205020" y="786231"/>
                  </a:cubicBezTo>
                  <a:cubicBezTo>
                    <a:pt x="192807" y="827842"/>
                    <a:pt x="183745" y="870171"/>
                    <a:pt x="172859" y="912057"/>
                  </a:cubicBezTo>
                  <a:cubicBezTo>
                    <a:pt x="162801" y="950794"/>
                    <a:pt x="156889" y="990581"/>
                    <a:pt x="149208" y="1029926"/>
                  </a:cubicBezTo>
                  <a:cubicBezTo>
                    <a:pt x="140421" y="1074907"/>
                    <a:pt x="130972" y="1119778"/>
                    <a:pt x="123291" y="1164924"/>
                  </a:cubicBezTo>
                  <a:cubicBezTo>
                    <a:pt x="114726" y="1215321"/>
                    <a:pt x="109034" y="1266160"/>
                    <a:pt x="99861" y="1316446"/>
                  </a:cubicBezTo>
                  <a:cubicBezTo>
                    <a:pt x="89859" y="1371263"/>
                    <a:pt x="83559" y="1426633"/>
                    <a:pt x="74994" y="1481616"/>
                  </a:cubicBezTo>
                  <a:cubicBezTo>
                    <a:pt x="62726" y="1560914"/>
                    <a:pt x="55266" y="1640929"/>
                    <a:pt x="45817" y="1720669"/>
                  </a:cubicBezTo>
                  <a:cubicBezTo>
                    <a:pt x="43772" y="1738020"/>
                    <a:pt x="42004" y="1755372"/>
                    <a:pt x="40015" y="1772723"/>
                  </a:cubicBezTo>
                  <a:cubicBezTo>
                    <a:pt x="35207" y="1815494"/>
                    <a:pt x="29958" y="1858265"/>
                    <a:pt x="25537" y="1901091"/>
                  </a:cubicBezTo>
                  <a:cubicBezTo>
                    <a:pt x="21779" y="1937562"/>
                    <a:pt x="20785" y="1974365"/>
                    <a:pt x="15369" y="2010560"/>
                  </a:cubicBezTo>
                  <a:cubicBezTo>
                    <a:pt x="8351" y="2057254"/>
                    <a:pt x="6749" y="2104446"/>
                    <a:pt x="339" y="2151140"/>
                  </a:cubicBezTo>
                  <a:cubicBezTo>
                    <a:pt x="-711" y="2158766"/>
                    <a:pt x="560" y="2165563"/>
                    <a:pt x="5864" y="2172249"/>
                  </a:cubicBezTo>
                  <a:cubicBezTo>
                    <a:pt x="65489" y="2247568"/>
                    <a:pt x="124838" y="2323163"/>
                    <a:pt x="184187" y="2398758"/>
                  </a:cubicBezTo>
                  <a:cubicBezTo>
                    <a:pt x="247514" y="2479381"/>
                    <a:pt x="310786" y="2560060"/>
                    <a:pt x="373948" y="2640794"/>
                  </a:cubicBezTo>
                  <a:cubicBezTo>
                    <a:pt x="378037" y="2646044"/>
                    <a:pt x="383563" y="2650962"/>
                    <a:pt x="381242" y="2659306"/>
                  </a:cubicBezTo>
                  <a:cubicBezTo>
                    <a:pt x="369030" y="2703237"/>
                    <a:pt x="357038" y="2747279"/>
                    <a:pt x="345047" y="2791321"/>
                  </a:cubicBezTo>
                  <a:cubicBezTo>
                    <a:pt x="329519" y="2848349"/>
                    <a:pt x="313881" y="2905321"/>
                    <a:pt x="298740" y="2962459"/>
                  </a:cubicBezTo>
                  <a:cubicBezTo>
                    <a:pt x="288296" y="3001694"/>
                    <a:pt x="279012" y="3041204"/>
                    <a:pt x="268513" y="3080438"/>
                  </a:cubicBezTo>
                  <a:cubicBezTo>
                    <a:pt x="250885" y="3146529"/>
                    <a:pt x="232097" y="3212287"/>
                    <a:pt x="214966" y="3278488"/>
                  </a:cubicBezTo>
                  <a:cubicBezTo>
                    <a:pt x="199273" y="3338997"/>
                    <a:pt x="183082" y="3399396"/>
                    <a:pt x="166338" y="3459629"/>
                  </a:cubicBezTo>
                  <a:cubicBezTo>
                    <a:pt x="164072" y="3467862"/>
                    <a:pt x="157054" y="3480738"/>
                    <a:pt x="173301" y="3485656"/>
                  </a:cubicBezTo>
                  <a:cubicBezTo>
                    <a:pt x="188165" y="3490187"/>
                    <a:pt x="202699" y="3495768"/>
                    <a:pt x="217729" y="3499526"/>
                  </a:cubicBezTo>
                  <a:cubicBezTo>
                    <a:pt x="287356" y="3516933"/>
                    <a:pt x="355657" y="3538981"/>
                    <a:pt x="424621" y="3558653"/>
                  </a:cubicBezTo>
                  <a:cubicBezTo>
                    <a:pt x="504913" y="3581586"/>
                    <a:pt x="585205" y="3604464"/>
                    <a:pt x="665441" y="3627507"/>
                  </a:cubicBezTo>
                  <a:cubicBezTo>
                    <a:pt x="675167" y="3630325"/>
                    <a:pt x="682959" y="3634801"/>
                    <a:pt x="683953" y="3647234"/>
                  </a:cubicBezTo>
                  <a:cubicBezTo>
                    <a:pt x="688374" y="3699952"/>
                    <a:pt x="697381" y="3752227"/>
                    <a:pt x="699371" y="3805221"/>
                  </a:cubicBezTo>
                  <a:cubicBezTo>
                    <a:pt x="706941" y="3805387"/>
                    <a:pt x="714567" y="3805663"/>
                    <a:pt x="722138" y="3805663"/>
                  </a:cubicBezTo>
                  <a:cubicBezTo>
                    <a:pt x="1205989" y="3805663"/>
                    <a:pt x="1689786" y="3805719"/>
                    <a:pt x="2173638" y="3805663"/>
                  </a:cubicBezTo>
                  <a:cubicBezTo>
                    <a:pt x="2225084" y="3805663"/>
                    <a:pt x="2276476" y="3805498"/>
                    <a:pt x="2327922" y="3805442"/>
                  </a:cubicBezTo>
                  <a:cubicBezTo>
                    <a:pt x="2337316" y="3797153"/>
                    <a:pt x="2331846" y="3786930"/>
                    <a:pt x="2331459" y="3777481"/>
                  </a:cubicBezTo>
                  <a:cubicBezTo>
                    <a:pt x="2330685" y="3759024"/>
                    <a:pt x="2333227" y="3755654"/>
                    <a:pt x="2351628" y="3755322"/>
                  </a:cubicBezTo>
                  <a:cubicBezTo>
                    <a:pt x="2379645" y="3754824"/>
                    <a:pt x="2407662" y="3755433"/>
                    <a:pt x="2435678" y="3755101"/>
                  </a:cubicBezTo>
                  <a:cubicBezTo>
                    <a:pt x="2462645" y="3754769"/>
                    <a:pt x="2466789" y="3750348"/>
                    <a:pt x="2464247" y="3724321"/>
                  </a:cubicBezTo>
                  <a:cubicBezTo>
                    <a:pt x="2459384" y="3674422"/>
                    <a:pt x="2451980" y="3624799"/>
                    <a:pt x="2446012" y="3575010"/>
                  </a:cubicBezTo>
                  <a:cubicBezTo>
                    <a:pt x="2441480" y="3536881"/>
                    <a:pt x="2435844" y="3498918"/>
                    <a:pt x="2430263" y="3460899"/>
                  </a:cubicBezTo>
                  <a:cubicBezTo>
                    <a:pt x="2425013" y="3425257"/>
                    <a:pt x="2421974" y="3389173"/>
                    <a:pt x="2417111" y="3353420"/>
                  </a:cubicBezTo>
                  <a:cubicBezTo>
                    <a:pt x="2409154" y="3295121"/>
                    <a:pt x="2403296" y="3236602"/>
                    <a:pt x="2394897" y="3178358"/>
                  </a:cubicBezTo>
                  <a:cubicBezTo>
                    <a:pt x="2388763" y="3135808"/>
                    <a:pt x="2384121" y="3092927"/>
                    <a:pt x="2378374" y="3050266"/>
                  </a:cubicBezTo>
                  <a:cubicBezTo>
                    <a:pt x="2372848" y="3008712"/>
                    <a:pt x="2369090" y="2966935"/>
                    <a:pt x="2362128" y="2925546"/>
                  </a:cubicBezTo>
                  <a:cubicBezTo>
                    <a:pt x="2360249" y="2896535"/>
                    <a:pt x="2355055" y="2867910"/>
                    <a:pt x="2351518" y="2839065"/>
                  </a:cubicBezTo>
                  <a:cubicBezTo>
                    <a:pt x="2346268" y="2796515"/>
                    <a:pt x="2341129" y="2753965"/>
                    <a:pt x="2334664" y="2711581"/>
                  </a:cubicBezTo>
                  <a:cubicBezTo>
                    <a:pt x="2330575" y="2684670"/>
                    <a:pt x="2322451" y="2658367"/>
                    <a:pt x="2323115" y="2630792"/>
                  </a:cubicBezTo>
                  <a:cubicBezTo>
                    <a:pt x="2319412" y="2594266"/>
                    <a:pt x="2314163" y="2557960"/>
                    <a:pt x="2309963" y="2521489"/>
                  </a:cubicBezTo>
                  <a:cubicBezTo>
                    <a:pt x="2305045" y="2479215"/>
                    <a:pt x="2299574" y="2436997"/>
                    <a:pt x="2293551" y="2394945"/>
                  </a:cubicBezTo>
                  <a:cubicBezTo>
                    <a:pt x="2286864" y="2348306"/>
                    <a:pt x="2280952" y="2301556"/>
                    <a:pt x="2274763" y="2254807"/>
                  </a:cubicBezTo>
                  <a:cubicBezTo>
                    <a:pt x="2265976" y="2188385"/>
                    <a:pt x="2259235" y="2121742"/>
                    <a:pt x="2249067" y="2055486"/>
                  </a:cubicBezTo>
                  <a:cubicBezTo>
                    <a:pt x="2245475" y="2031945"/>
                    <a:pt x="2243596" y="2008073"/>
                    <a:pt x="2240004" y="1984422"/>
                  </a:cubicBezTo>
                  <a:cubicBezTo>
                    <a:pt x="2237739" y="1969502"/>
                    <a:pt x="2243873" y="1960274"/>
                    <a:pt x="2259235" y="1956295"/>
                  </a:cubicBezTo>
                  <a:cubicBezTo>
                    <a:pt x="2274431" y="1952372"/>
                    <a:pt x="2289738" y="1948227"/>
                    <a:pt x="2303829" y="1940823"/>
                  </a:cubicBezTo>
                  <a:cubicBezTo>
                    <a:pt x="2309576" y="1936457"/>
                    <a:pt x="2316097" y="1934689"/>
                    <a:pt x="2323115" y="1933307"/>
                  </a:cubicBezTo>
                  <a:cubicBezTo>
                    <a:pt x="2337372" y="1930489"/>
                    <a:pt x="2351628" y="1927726"/>
                    <a:pt x="2365664" y="1923360"/>
                  </a:cubicBezTo>
                  <a:cubicBezTo>
                    <a:pt x="2443028" y="1899323"/>
                    <a:pt x="2519507" y="1872688"/>
                    <a:pt x="2597036" y="1849313"/>
                  </a:cubicBezTo>
                  <a:cubicBezTo>
                    <a:pt x="2629694" y="1839090"/>
                    <a:pt x="2662076" y="1828093"/>
                    <a:pt x="2694734" y="1817815"/>
                  </a:cubicBezTo>
                  <a:cubicBezTo>
                    <a:pt x="2712915" y="1812344"/>
                    <a:pt x="2715015" y="1809084"/>
                    <a:pt x="2713136" y="1790517"/>
                  </a:cubicBezTo>
                  <a:close/>
                </a:path>
              </a:pathLst>
            </a:custGeom>
            <a:solidFill>
              <a:srgbClr val="000000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431">
              <a:extLst>
                <a:ext uri="{FF2B5EF4-FFF2-40B4-BE49-F238E27FC236}">
                  <a16:creationId xmlns:a16="http://schemas.microsoft.com/office/drawing/2014/main" id="{6D2FA747-539F-4AAF-B32D-074A03E23B5E}"/>
                </a:ext>
              </a:extLst>
            </p:cNvPr>
            <p:cNvSpPr/>
            <p:nvPr/>
          </p:nvSpPr>
          <p:spPr>
            <a:xfrm>
              <a:off x="4896539" y="3053386"/>
              <a:ext cx="1150722" cy="2845579"/>
            </a:xfrm>
            <a:custGeom>
              <a:avLst/>
              <a:gdLst>
                <a:gd name="connsiteX0" fmla="*/ 1150686 w 1150722"/>
                <a:gd name="connsiteY0" fmla="*/ 2531491 h 2845579"/>
                <a:gd name="connsiteX1" fmla="*/ 1142895 w 1150722"/>
                <a:gd name="connsiteY1" fmla="*/ 2440920 h 2845579"/>
                <a:gd name="connsiteX2" fmla="*/ 1132119 w 1150722"/>
                <a:gd name="connsiteY2" fmla="*/ 2306695 h 2845579"/>
                <a:gd name="connsiteX3" fmla="*/ 1115154 w 1150722"/>
                <a:gd name="connsiteY3" fmla="*/ 2132960 h 2845579"/>
                <a:gd name="connsiteX4" fmla="*/ 1105484 w 1150722"/>
                <a:gd name="connsiteY4" fmla="*/ 2048302 h 2845579"/>
                <a:gd name="connsiteX5" fmla="*/ 1086419 w 1150722"/>
                <a:gd name="connsiteY5" fmla="*/ 1914077 h 2845579"/>
                <a:gd name="connsiteX6" fmla="*/ 1056745 w 1150722"/>
                <a:gd name="connsiteY6" fmla="*/ 1737910 h 2845579"/>
                <a:gd name="connsiteX7" fmla="*/ 1023092 w 1150722"/>
                <a:gd name="connsiteY7" fmla="*/ 1560748 h 2845579"/>
                <a:gd name="connsiteX8" fmla="*/ 1016185 w 1150722"/>
                <a:gd name="connsiteY8" fmla="*/ 1549530 h 2845579"/>
                <a:gd name="connsiteX9" fmla="*/ 1013201 w 1150722"/>
                <a:gd name="connsiteY9" fmla="*/ 1528974 h 2845579"/>
                <a:gd name="connsiteX10" fmla="*/ 982753 w 1150722"/>
                <a:gd name="connsiteY10" fmla="*/ 1409448 h 2845579"/>
                <a:gd name="connsiteX11" fmla="*/ 861458 w 1150722"/>
                <a:gd name="connsiteY11" fmla="*/ 1032302 h 2845579"/>
                <a:gd name="connsiteX12" fmla="*/ 819571 w 1150722"/>
                <a:gd name="connsiteY12" fmla="*/ 925430 h 2845579"/>
                <a:gd name="connsiteX13" fmla="*/ 813327 w 1150722"/>
                <a:gd name="connsiteY13" fmla="*/ 913384 h 2845579"/>
                <a:gd name="connsiteX14" fmla="*/ 722978 w 1150722"/>
                <a:gd name="connsiteY14" fmla="*/ 713289 h 2845579"/>
                <a:gd name="connsiteX15" fmla="*/ 684573 w 1150722"/>
                <a:gd name="connsiteY15" fmla="*/ 639628 h 2845579"/>
                <a:gd name="connsiteX16" fmla="*/ 667276 w 1150722"/>
                <a:gd name="connsiteY16" fmla="*/ 615203 h 2845579"/>
                <a:gd name="connsiteX17" fmla="*/ 645504 w 1150722"/>
                <a:gd name="connsiteY17" fmla="*/ 581882 h 2845579"/>
                <a:gd name="connsiteX18" fmla="*/ 625998 w 1150722"/>
                <a:gd name="connsiteY18" fmla="*/ 545632 h 2845579"/>
                <a:gd name="connsiteX19" fmla="*/ 608978 w 1150722"/>
                <a:gd name="connsiteY19" fmla="*/ 491201 h 2845579"/>
                <a:gd name="connsiteX20" fmla="*/ 589692 w 1150722"/>
                <a:gd name="connsiteY20" fmla="*/ 450972 h 2845579"/>
                <a:gd name="connsiteX21" fmla="*/ 589692 w 1150722"/>
                <a:gd name="connsiteY21" fmla="*/ 450972 h 2845579"/>
                <a:gd name="connsiteX22" fmla="*/ 584111 w 1150722"/>
                <a:gd name="connsiteY22" fmla="*/ 414280 h 2845579"/>
                <a:gd name="connsiteX23" fmla="*/ 573225 w 1150722"/>
                <a:gd name="connsiteY23" fmla="*/ 360292 h 2845579"/>
                <a:gd name="connsiteX24" fmla="*/ 559355 w 1150722"/>
                <a:gd name="connsiteY24" fmla="*/ 309453 h 2845579"/>
                <a:gd name="connsiteX25" fmla="*/ 470829 w 1150722"/>
                <a:gd name="connsiteY25" fmla="*/ 331004 h 2845579"/>
                <a:gd name="connsiteX26" fmla="*/ 458396 w 1150722"/>
                <a:gd name="connsiteY26" fmla="*/ 325589 h 2845579"/>
                <a:gd name="connsiteX27" fmla="*/ 349092 w 1150722"/>
                <a:gd name="connsiteY27" fmla="*/ 248502 h 2845579"/>
                <a:gd name="connsiteX28" fmla="*/ 93131 w 1150722"/>
                <a:gd name="connsiteY28" fmla="*/ 71064 h 2845579"/>
                <a:gd name="connsiteX29" fmla="*/ 48094 w 1150722"/>
                <a:gd name="connsiteY29" fmla="*/ 0 h 2845579"/>
                <a:gd name="connsiteX30" fmla="*/ 19249 w 1150722"/>
                <a:gd name="connsiteY30" fmla="*/ 28459 h 2845579"/>
                <a:gd name="connsiteX31" fmla="*/ 13944 w 1150722"/>
                <a:gd name="connsiteY31" fmla="*/ 80955 h 2845579"/>
                <a:gd name="connsiteX32" fmla="*/ 16431 w 1150722"/>
                <a:gd name="connsiteY32" fmla="*/ 85486 h 2845579"/>
                <a:gd name="connsiteX33" fmla="*/ 155740 w 1150722"/>
                <a:gd name="connsiteY33" fmla="*/ 311111 h 2845579"/>
                <a:gd name="connsiteX34" fmla="*/ 381530 w 1150722"/>
                <a:gd name="connsiteY34" fmla="*/ 705498 h 2845579"/>
                <a:gd name="connsiteX35" fmla="*/ 552282 w 1150722"/>
                <a:gd name="connsiteY35" fmla="*/ 1087506 h 2845579"/>
                <a:gd name="connsiteX36" fmla="*/ 615111 w 1150722"/>
                <a:gd name="connsiteY36" fmla="*/ 1303570 h 2845579"/>
                <a:gd name="connsiteX37" fmla="*/ 635613 w 1150722"/>
                <a:gd name="connsiteY37" fmla="*/ 1418068 h 2845579"/>
                <a:gd name="connsiteX38" fmla="*/ 655119 w 1150722"/>
                <a:gd name="connsiteY38" fmla="*/ 1698068 h 2845579"/>
                <a:gd name="connsiteX39" fmla="*/ 647549 w 1150722"/>
                <a:gd name="connsiteY39" fmla="*/ 1860420 h 2845579"/>
                <a:gd name="connsiteX40" fmla="*/ 622240 w 1150722"/>
                <a:gd name="connsiteY40" fmla="*/ 2038024 h 2845579"/>
                <a:gd name="connsiteX41" fmla="*/ 587316 w 1150722"/>
                <a:gd name="connsiteY41" fmla="*/ 2206013 h 2845579"/>
                <a:gd name="connsiteX42" fmla="*/ 522883 w 1150722"/>
                <a:gd name="connsiteY42" fmla="*/ 2424951 h 2845579"/>
                <a:gd name="connsiteX43" fmla="*/ 435905 w 1150722"/>
                <a:gd name="connsiteY43" fmla="*/ 2675110 h 2845579"/>
                <a:gd name="connsiteX44" fmla="*/ 401147 w 1150722"/>
                <a:gd name="connsiteY44" fmla="*/ 2765459 h 2845579"/>
                <a:gd name="connsiteX45" fmla="*/ 404905 w 1150722"/>
                <a:gd name="connsiteY45" fmla="*/ 2784745 h 2845579"/>
                <a:gd name="connsiteX46" fmla="*/ 442371 w 1150722"/>
                <a:gd name="connsiteY46" fmla="*/ 2791929 h 2845579"/>
                <a:gd name="connsiteX47" fmla="*/ 552503 w 1150722"/>
                <a:gd name="connsiteY47" fmla="*/ 2809888 h 2845579"/>
                <a:gd name="connsiteX48" fmla="*/ 672471 w 1150722"/>
                <a:gd name="connsiteY48" fmla="*/ 2829063 h 2845579"/>
                <a:gd name="connsiteX49" fmla="*/ 809901 w 1150722"/>
                <a:gd name="connsiteY49" fmla="*/ 2843099 h 2845579"/>
                <a:gd name="connsiteX50" fmla="*/ 959710 w 1150722"/>
                <a:gd name="connsiteY50" fmla="*/ 2835805 h 2845579"/>
                <a:gd name="connsiteX51" fmla="*/ 1129522 w 1150722"/>
                <a:gd name="connsiteY51" fmla="*/ 2719428 h 2845579"/>
                <a:gd name="connsiteX52" fmla="*/ 1138750 w 1150722"/>
                <a:gd name="connsiteY52" fmla="*/ 2693898 h 2845579"/>
                <a:gd name="connsiteX53" fmla="*/ 1133998 w 1150722"/>
                <a:gd name="connsiteY53" fmla="*/ 2602941 h 2845579"/>
                <a:gd name="connsiteX54" fmla="*/ 1141016 w 1150722"/>
                <a:gd name="connsiteY54" fmla="*/ 2576638 h 2845579"/>
                <a:gd name="connsiteX55" fmla="*/ 1150686 w 1150722"/>
                <a:gd name="connsiteY55" fmla="*/ 2531491 h 284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50722" h="2845579">
                  <a:moveTo>
                    <a:pt x="1150686" y="2531491"/>
                  </a:moveTo>
                  <a:cubicBezTo>
                    <a:pt x="1151294" y="2500932"/>
                    <a:pt x="1144110" y="2471313"/>
                    <a:pt x="1142895" y="2440920"/>
                  </a:cubicBezTo>
                  <a:cubicBezTo>
                    <a:pt x="1141126" y="2396105"/>
                    <a:pt x="1136816" y="2351345"/>
                    <a:pt x="1132119" y="2306695"/>
                  </a:cubicBezTo>
                  <a:cubicBezTo>
                    <a:pt x="1126040" y="2248839"/>
                    <a:pt x="1122338" y="2190761"/>
                    <a:pt x="1115154" y="2132960"/>
                  </a:cubicBezTo>
                  <a:cubicBezTo>
                    <a:pt x="1111673" y="2104943"/>
                    <a:pt x="1107860" y="2076650"/>
                    <a:pt x="1105484" y="2048302"/>
                  </a:cubicBezTo>
                  <a:cubicBezTo>
                    <a:pt x="1101671" y="2003321"/>
                    <a:pt x="1093493" y="1958727"/>
                    <a:pt x="1086419" y="1914077"/>
                  </a:cubicBezTo>
                  <a:cubicBezTo>
                    <a:pt x="1077081" y="1855226"/>
                    <a:pt x="1068902" y="1796153"/>
                    <a:pt x="1056745" y="1737910"/>
                  </a:cubicBezTo>
                  <a:cubicBezTo>
                    <a:pt x="1044478" y="1679003"/>
                    <a:pt x="1032210" y="1620207"/>
                    <a:pt x="1023092" y="1560748"/>
                  </a:cubicBezTo>
                  <a:cubicBezTo>
                    <a:pt x="1022318" y="1555664"/>
                    <a:pt x="1020605" y="1551962"/>
                    <a:pt x="1016185" y="1549530"/>
                  </a:cubicBezTo>
                  <a:cubicBezTo>
                    <a:pt x="1012538" y="1543065"/>
                    <a:pt x="1015079" y="1535771"/>
                    <a:pt x="1013201" y="1528974"/>
                  </a:cubicBezTo>
                  <a:cubicBezTo>
                    <a:pt x="1002149" y="1489353"/>
                    <a:pt x="993694" y="1449069"/>
                    <a:pt x="982753" y="1409448"/>
                  </a:cubicBezTo>
                  <a:cubicBezTo>
                    <a:pt x="947663" y="1282019"/>
                    <a:pt x="907545" y="1156194"/>
                    <a:pt x="861458" y="1032302"/>
                  </a:cubicBezTo>
                  <a:cubicBezTo>
                    <a:pt x="849246" y="995996"/>
                    <a:pt x="832226" y="961570"/>
                    <a:pt x="819571" y="925430"/>
                  </a:cubicBezTo>
                  <a:cubicBezTo>
                    <a:pt x="817472" y="921396"/>
                    <a:pt x="815040" y="917528"/>
                    <a:pt x="813327" y="913384"/>
                  </a:cubicBezTo>
                  <a:cubicBezTo>
                    <a:pt x="785421" y="845691"/>
                    <a:pt x="756355" y="778551"/>
                    <a:pt x="722978" y="713289"/>
                  </a:cubicBezTo>
                  <a:cubicBezTo>
                    <a:pt x="710379" y="688643"/>
                    <a:pt x="693746" y="666098"/>
                    <a:pt x="684573" y="639628"/>
                  </a:cubicBezTo>
                  <a:cubicBezTo>
                    <a:pt x="674018" y="634876"/>
                    <a:pt x="674515" y="622277"/>
                    <a:pt x="667276" y="615203"/>
                  </a:cubicBezTo>
                  <a:cubicBezTo>
                    <a:pt x="660701" y="603654"/>
                    <a:pt x="654014" y="592105"/>
                    <a:pt x="645504" y="581882"/>
                  </a:cubicBezTo>
                  <a:cubicBezTo>
                    <a:pt x="636442" y="571051"/>
                    <a:pt x="629092" y="559502"/>
                    <a:pt x="625998" y="545632"/>
                  </a:cubicBezTo>
                  <a:cubicBezTo>
                    <a:pt x="621853" y="527009"/>
                    <a:pt x="615111" y="509216"/>
                    <a:pt x="608978" y="491201"/>
                  </a:cubicBezTo>
                  <a:cubicBezTo>
                    <a:pt x="605496" y="476392"/>
                    <a:pt x="596489" y="464179"/>
                    <a:pt x="589692" y="450972"/>
                  </a:cubicBezTo>
                  <a:cubicBezTo>
                    <a:pt x="589692" y="450972"/>
                    <a:pt x="589692" y="450972"/>
                    <a:pt x="589692" y="450972"/>
                  </a:cubicBezTo>
                  <a:cubicBezTo>
                    <a:pt x="587813" y="438760"/>
                    <a:pt x="585990" y="426548"/>
                    <a:pt x="584111" y="414280"/>
                  </a:cubicBezTo>
                  <a:cubicBezTo>
                    <a:pt x="576154" y="397150"/>
                    <a:pt x="579414" y="377643"/>
                    <a:pt x="573225" y="360292"/>
                  </a:cubicBezTo>
                  <a:cubicBezTo>
                    <a:pt x="567257" y="343659"/>
                    <a:pt x="571954" y="324207"/>
                    <a:pt x="559355" y="309453"/>
                  </a:cubicBezTo>
                  <a:cubicBezTo>
                    <a:pt x="531835" y="324870"/>
                    <a:pt x="500890" y="326252"/>
                    <a:pt x="470829" y="331004"/>
                  </a:cubicBezTo>
                  <a:cubicBezTo>
                    <a:pt x="465911" y="331778"/>
                    <a:pt x="462319" y="328352"/>
                    <a:pt x="458396" y="325589"/>
                  </a:cubicBezTo>
                  <a:cubicBezTo>
                    <a:pt x="422035" y="299783"/>
                    <a:pt x="385674" y="273976"/>
                    <a:pt x="349092" y="248502"/>
                  </a:cubicBezTo>
                  <a:cubicBezTo>
                    <a:pt x="263827" y="189264"/>
                    <a:pt x="178451" y="130191"/>
                    <a:pt x="93131" y="71064"/>
                  </a:cubicBezTo>
                  <a:cubicBezTo>
                    <a:pt x="68153" y="53712"/>
                    <a:pt x="38479" y="39234"/>
                    <a:pt x="48094" y="0"/>
                  </a:cubicBezTo>
                  <a:cubicBezTo>
                    <a:pt x="35937" y="6907"/>
                    <a:pt x="29914" y="20059"/>
                    <a:pt x="19249" y="28459"/>
                  </a:cubicBezTo>
                  <a:cubicBezTo>
                    <a:pt x="-5452" y="52110"/>
                    <a:pt x="-5452" y="52110"/>
                    <a:pt x="13944" y="80955"/>
                  </a:cubicBezTo>
                  <a:cubicBezTo>
                    <a:pt x="14883" y="82392"/>
                    <a:pt x="15546" y="84050"/>
                    <a:pt x="16431" y="85486"/>
                  </a:cubicBezTo>
                  <a:cubicBezTo>
                    <a:pt x="62904" y="160695"/>
                    <a:pt x="109764" y="235626"/>
                    <a:pt x="155740" y="311111"/>
                  </a:cubicBezTo>
                  <a:cubicBezTo>
                    <a:pt x="234484" y="440584"/>
                    <a:pt x="311019" y="571383"/>
                    <a:pt x="381530" y="705498"/>
                  </a:cubicBezTo>
                  <a:cubicBezTo>
                    <a:pt x="446570" y="829168"/>
                    <a:pt x="505753" y="955381"/>
                    <a:pt x="552282" y="1087506"/>
                  </a:cubicBezTo>
                  <a:cubicBezTo>
                    <a:pt x="577259" y="1158459"/>
                    <a:pt x="598036" y="1230462"/>
                    <a:pt x="615111" y="1303570"/>
                  </a:cubicBezTo>
                  <a:cubicBezTo>
                    <a:pt x="623898" y="1341257"/>
                    <a:pt x="629424" y="1379718"/>
                    <a:pt x="635613" y="1418068"/>
                  </a:cubicBezTo>
                  <a:cubicBezTo>
                    <a:pt x="650533" y="1510959"/>
                    <a:pt x="655285" y="1604348"/>
                    <a:pt x="655119" y="1698068"/>
                  </a:cubicBezTo>
                  <a:cubicBezTo>
                    <a:pt x="655009" y="1752277"/>
                    <a:pt x="653738" y="1806597"/>
                    <a:pt x="647549" y="1860420"/>
                  </a:cubicBezTo>
                  <a:cubicBezTo>
                    <a:pt x="640752" y="1919769"/>
                    <a:pt x="633181" y="1979062"/>
                    <a:pt x="622240" y="2038024"/>
                  </a:cubicBezTo>
                  <a:cubicBezTo>
                    <a:pt x="611796" y="2094333"/>
                    <a:pt x="601683" y="2150698"/>
                    <a:pt x="587316" y="2206013"/>
                  </a:cubicBezTo>
                  <a:cubicBezTo>
                    <a:pt x="568196" y="2279618"/>
                    <a:pt x="546369" y="2352505"/>
                    <a:pt x="522883" y="2424951"/>
                  </a:cubicBezTo>
                  <a:cubicBezTo>
                    <a:pt x="495641" y="2509000"/>
                    <a:pt x="465856" y="2592055"/>
                    <a:pt x="435905" y="2675110"/>
                  </a:cubicBezTo>
                  <a:cubicBezTo>
                    <a:pt x="424964" y="2705448"/>
                    <a:pt x="412420" y="2735232"/>
                    <a:pt x="401147" y="2765459"/>
                  </a:cubicBezTo>
                  <a:cubicBezTo>
                    <a:pt x="398605" y="2772201"/>
                    <a:pt x="392029" y="2783750"/>
                    <a:pt x="404905" y="2784745"/>
                  </a:cubicBezTo>
                  <a:cubicBezTo>
                    <a:pt x="417890" y="2785684"/>
                    <a:pt x="429716" y="2790160"/>
                    <a:pt x="442371" y="2791929"/>
                  </a:cubicBezTo>
                  <a:cubicBezTo>
                    <a:pt x="479173" y="2797068"/>
                    <a:pt x="515810" y="2803865"/>
                    <a:pt x="552503" y="2809888"/>
                  </a:cubicBezTo>
                  <a:cubicBezTo>
                    <a:pt x="592455" y="2816464"/>
                    <a:pt x="632297" y="2823924"/>
                    <a:pt x="672471" y="2829063"/>
                  </a:cubicBezTo>
                  <a:cubicBezTo>
                    <a:pt x="718115" y="2834865"/>
                    <a:pt x="764091" y="2838623"/>
                    <a:pt x="809901" y="2843099"/>
                  </a:cubicBezTo>
                  <a:cubicBezTo>
                    <a:pt x="860187" y="2848017"/>
                    <a:pt x="910252" y="2845641"/>
                    <a:pt x="959710" y="2835805"/>
                  </a:cubicBezTo>
                  <a:cubicBezTo>
                    <a:pt x="1032707" y="2821271"/>
                    <a:pt x="1086585" y="2778169"/>
                    <a:pt x="1129522" y="2719428"/>
                  </a:cubicBezTo>
                  <a:cubicBezTo>
                    <a:pt x="1135048" y="2711858"/>
                    <a:pt x="1139524" y="2704453"/>
                    <a:pt x="1138750" y="2693898"/>
                  </a:cubicBezTo>
                  <a:cubicBezTo>
                    <a:pt x="1136485" y="2663616"/>
                    <a:pt x="1135490" y="2633279"/>
                    <a:pt x="1133998" y="2602941"/>
                  </a:cubicBezTo>
                  <a:cubicBezTo>
                    <a:pt x="1135379" y="2593934"/>
                    <a:pt x="1135545" y="2585203"/>
                    <a:pt x="1141016" y="2576638"/>
                  </a:cubicBezTo>
                  <a:cubicBezTo>
                    <a:pt x="1149471" y="2563265"/>
                    <a:pt x="1150355" y="2547571"/>
                    <a:pt x="1150686" y="2531491"/>
                  </a:cubicBezTo>
                  <a:close/>
                </a:path>
              </a:pathLst>
            </a:custGeom>
            <a:solidFill>
              <a:srgbClr val="FFFFFF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432">
              <a:extLst>
                <a:ext uri="{FF2B5EF4-FFF2-40B4-BE49-F238E27FC236}">
                  <a16:creationId xmlns:a16="http://schemas.microsoft.com/office/drawing/2014/main" id="{72E73571-25F9-40A5-886C-4606DE1CFBD3}"/>
                </a:ext>
              </a:extLst>
            </p:cNvPr>
            <p:cNvSpPr/>
            <p:nvPr/>
          </p:nvSpPr>
          <p:spPr>
            <a:xfrm>
              <a:off x="4874000" y="2133319"/>
              <a:ext cx="900533" cy="1255350"/>
            </a:xfrm>
            <a:custGeom>
              <a:avLst/>
              <a:gdLst>
                <a:gd name="connsiteX0" fmla="*/ 895767 w 900533"/>
                <a:gd name="connsiteY0" fmla="*/ 304477 h 1255350"/>
                <a:gd name="connsiteX1" fmla="*/ 890628 w 900533"/>
                <a:gd name="connsiteY1" fmla="*/ 382779 h 1255350"/>
                <a:gd name="connsiteX2" fmla="*/ 879576 w 900533"/>
                <a:gd name="connsiteY2" fmla="*/ 446770 h 1255350"/>
                <a:gd name="connsiteX3" fmla="*/ 877974 w 900533"/>
                <a:gd name="connsiteY3" fmla="*/ 460529 h 1255350"/>
                <a:gd name="connsiteX4" fmla="*/ 876869 w 900533"/>
                <a:gd name="connsiteY4" fmla="*/ 542811 h 1255350"/>
                <a:gd name="connsiteX5" fmla="*/ 868580 w 900533"/>
                <a:gd name="connsiteY5" fmla="*/ 676981 h 1255350"/>
                <a:gd name="connsiteX6" fmla="*/ 820228 w 900533"/>
                <a:gd name="connsiteY6" fmla="*/ 838615 h 1255350"/>
                <a:gd name="connsiteX7" fmla="*/ 753585 w 900533"/>
                <a:gd name="connsiteY7" fmla="*/ 940679 h 1255350"/>
                <a:gd name="connsiteX8" fmla="*/ 695728 w 900533"/>
                <a:gd name="connsiteY8" fmla="*/ 1044456 h 1255350"/>
                <a:gd name="connsiteX9" fmla="*/ 624443 w 900533"/>
                <a:gd name="connsiteY9" fmla="*/ 1090598 h 1255350"/>
                <a:gd name="connsiteX10" fmla="*/ 592614 w 900533"/>
                <a:gd name="connsiteY10" fmla="*/ 1118614 h 1255350"/>
                <a:gd name="connsiteX11" fmla="*/ 581894 w 900533"/>
                <a:gd name="connsiteY11" fmla="*/ 1229520 h 1255350"/>
                <a:gd name="connsiteX12" fmla="*/ 571339 w 900533"/>
                <a:gd name="connsiteY12" fmla="*/ 1240406 h 1255350"/>
                <a:gd name="connsiteX13" fmla="*/ 497789 w 900533"/>
                <a:gd name="connsiteY13" fmla="*/ 1255216 h 1255350"/>
                <a:gd name="connsiteX14" fmla="*/ 475188 w 900533"/>
                <a:gd name="connsiteY14" fmla="*/ 1247258 h 1255350"/>
                <a:gd name="connsiteX15" fmla="*/ 208450 w 900533"/>
                <a:gd name="connsiteY15" fmla="*/ 1061200 h 1255350"/>
                <a:gd name="connsiteX16" fmla="*/ 84006 w 900533"/>
                <a:gd name="connsiteY16" fmla="*/ 973724 h 1255350"/>
                <a:gd name="connsiteX17" fmla="*/ 70633 w 900533"/>
                <a:gd name="connsiteY17" fmla="*/ 920067 h 1255350"/>
                <a:gd name="connsiteX18" fmla="*/ 71738 w 900533"/>
                <a:gd name="connsiteY18" fmla="*/ 723841 h 1255350"/>
                <a:gd name="connsiteX19" fmla="*/ 75717 w 900533"/>
                <a:gd name="connsiteY19" fmla="*/ 675157 h 1255350"/>
                <a:gd name="connsiteX20" fmla="*/ 59637 w 900533"/>
                <a:gd name="connsiteY20" fmla="*/ 607685 h 1255350"/>
                <a:gd name="connsiteX21" fmla="*/ 13053 w 900533"/>
                <a:gd name="connsiteY21" fmla="*/ 500206 h 1255350"/>
                <a:gd name="connsiteX22" fmla="*/ 398 w 900533"/>
                <a:gd name="connsiteY22" fmla="*/ 359405 h 1255350"/>
                <a:gd name="connsiteX23" fmla="*/ 35599 w 900533"/>
                <a:gd name="connsiteY23" fmla="*/ 296740 h 1255350"/>
                <a:gd name="connsiteX24" fmla="*/ 112962 w 900533"/>
                <a:gd name="connsiteY24" fmla="*/ 313153 h 1255350"/>
                <a:gd name="connsiteX25" fmla="*/ 162585 w 900533"/>
                <a:gd name="connsiteY25" fmla="*/ 422014 h 1255350"/>
                <a:gd name="connsiteX26" fmla="*/ 171150 w 900533"/>
                <a:gd name="connsiteY26" fmla="*/ 484346 h 1255350"/>
                <a:gd name="connsiteX27" fmla="*/ 179384 w 900533"/>
                <a:gd name="connsiteY27" fmla="*/ 495840 h 1255350"/>
                <a:gd name="connsiteX28" fmla="*/ 187120 w 900533"/>
                <a:gd name="connsiteY28" fmla="*/ 484070 h 1255350"/>
                <a:gd name="connsiteX29" fmla="*/ 213479 w 900533"/>
                <a:gd name="connsiteY29" fmla="*/ 328957 h 1255350"/>
                <a:gd name="connsiteX30" fmla="*/ 282553 w 900533"/>
                <a:gd name="connsiteY30" fmla="*/ 102061 h 1255350"/>
                <a:gd name="connsiteX31" fmla="*/ 445900 w 900533"/>
                <a:gd name="connsiteY31" fmla="*/ 329 h 1255350"/>
                <a:gd name="connsiteX32" fmla="*/ 641684 w 900533"/>
                <a:gd name="connsiteY32" fmla="*/ 24588 h 1255350"/>
                <a:gd name="connsiteX33" fmla="*/ 740323 w 900533"/>
                <a:gd name="connsiteY33" fmla="*/ 39342 h 1255350"/>
                <a:gd name="connsiteX34" fmla="*/ 803374 w 900533"/>
                <a:gd name="connsiteY34" fmla="*/ 53599 h 1255350"/>
                <a:gd name="connsiteX35" fmla="*/ 867254 w 900533"/>
                <a:gd name="connsiteY35" fmla="*/ 115158 h 1255350"/>
                <a:gd name="connsiteX36" fmla="*/ 895601 w 900533"/>
                <a:gd name="connsiteY36" fmla="*/ 219377 h 1255350"/>
                <a:gd name="connsiteX37" fmla="*/ 895767 w 900533"/>
                <a:gd name="connsiteY37" fmla="*/ 304477 h 125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00533" h="1255350">
                  <a:moveTo>
                    <a:pt x="895767" y="304477"/>
                  </a:moveTo>
                  <a:cubicBezTo>
                    <a:pt x="889081" y="330283"/>
                    <a:pt x="894165" y="356863"/>
                    <a:pt x="890628" y="382779"/>
                  </a:cubicBezTo>
                  <a:cubicBezTo>
                    <a:pt x="887699" y="404165"/>
                    <a:pt x="886484" y="425992"/>
                    <a:pt x="879576" y="446770"/>
                  </a:cubicBezTo>
                  <a:cubicBezTo>
                    <a:pt x="878140" y="451080"/>
                    <a:pt x="878084" y="455943"/>
                    <a:pt x="877974" y="460529"/>
                  </a:cubicBezTo>
                  <a:cubicBezTo>
                    <a:pt x="877421" y="487938"/>
                    <a:pt x="875598" y="515457"/>
                    <a:pt x="876869" y="542811"/>
                  </a:cubicBezTo>
                  <a:cubicBezTo>
                    <a:pt x="878913" y="587903"/>
                    <a:pt x="872669" y="632552"/>
                    <a:pt x="868580" y="676981"/>
                  </a:cubicBezTo>
                  <a:cubicBezTo>
                    <a:pt x="863441" y="733401"/>
                    <a:pt x="851615" y="789434"/>
                    <a:pt x="820228" y="838615"/>
                  </a:cubicBezTo>
                  <a:cubicBezTo>
                    <a:pt x="798400" y="872876"/>
                    <a:pt x="772704" y="904539"/>
                    <a:pt x="753585" y="940679"/>
                  </a:cubicBezTo>
                  <a:cubicBezTo>
                    <a:pt x="735018" y="975658"/>
                    <a:pt x="715622" y="1010251"/>
                    <a:pt x="695728" y="1044456"/>
                  </a:cubicBezTo>
                  <a:cubicBezTo>
                    <a:pt x="679979" y="1071533"/>
                    <a:pt x="659202" y="1091261"/>
                    <a:pt x="624443" y="1090598"/>
                  </a:cubicBezTo>
                  <a:cubicBezTo>
                    <a:pt x="598250" y="1090100"/>
                    <a:pt x="595156" y="1092753"/>
                    <a:pt x="592614" y="1118614"/>
                  </a:cubicBezTo>
                  <a:cubicBezTo>
                    <a:pt x="588967" y="1155583"/>
                    <a:pt x="580015" y="1192054"/>
                    <a:pt x="581894" y="1229520"/>
                  </a:cubicBezTo>
                  <a:cubicBezTo>
                    <a:pt x="579959" y="1234659"/>
                    <a:pt x="576755" y="1238748"/>
                    <a:pt x="571339" y="1240406"/>
                  </a:cubicBezTo>
                  <a:cubicBezTo>
                    <a:pt x="547301" y="1247645"/>
                    <a:pt x="522711" y="1252453"/>
                    <a:pt x="497789" y="1255216"/>
                  </a:cubicBezTo>
                  <a:cubicBezTo>
                    <a:pt x="489279" y="1256155"/>
                    <a:pt x="482040" y="1252066"/>
                    <a:pt x="475188" y="1247258"/>
                  </a:cubicBezTo>
                  <a:cubicBezTo>
                    <a:pt x="386275" y="1185202"/>
                    <a:pt x="297197" y="1123422"/>
                    <a:pt x="208450" y="1061200"/>
                  </a:cubicBezTo>
                  <a:cubicBezTo>
                    <a:pt x="166950" y="1032078"/>
                    <a:pt x="125119" y="1003454"/>
                    <a:pt x="84006" y="973724"/>
                  </a:cubicBezTo>
                  <a:cubicBezTo>
                    <a:pt x="64444" y="959578"/>
                    <a:pt x="61018" y="943276"/>
                    <a:pt x="70633" y="920067"/>
                  </a:cubicBezTo>
                  <a:cubicBezTo>
                    <a:pt x="70965" y="854640"/>
                    <a:pt x="70965" y="789268"/>
                    <a:pt x="71738" y="723841"/>
                  </a:cubicBezTo>
                  <a:cubicBezTo>
                    <a:pt x="71904" y="707595"/>
                    <a:pt x="74888" y="691403"/>
                    <a:pt x="75717" y="675157"/>
                  </a:cubicBezTo>
                  <a:cubicBezTo>
                    <a:pt x="76933" y="651340"/>
                    <a:pt x="80469" y="629237"/>
                    <a:pt x="59637" y="607685"/>
                  </a:cubicBezTo>
                  <a:cubicBezTo>
                    <a:pt x="31675" y="578840"/>
                    <a:pt x="22447" y="539330"/>
                    <a:pt x="13053" y="500206"/>
                  </a:cubicBezTo>
                  <a:cubicBezTo>
                    <a:pt x="1835" y="453512"/>
                    <a:pt x="-1204" y="406873"/>
                    <a:pt x="398" y="359405"/>
                  </a:cubicBezTo>
                  <a:cubicBezTo>
                    <a:pt x="1283" y="332383"/>
                    <a:pt x="11671" y="310776"/>
                    <a:pt x="35599" y="296740"/>
                  </a:cubicBezTo>
                  <a:cubicBezTo>
                    <a:pt x="65107" y="284528"/>
                    <a:pt x="90416" y="294143"/>
                    <a:pt x="112962" y="313153"/>
                  </a:cubicBezTo>
                  <a:cubicBezTo>
                    <a:pt x="146504" y="341390"/>
                    <a:pt x="157943" y="380790"/>
                    <a:pt x="162585" y="422014"/>
                  </a:cubicBezTo>
                  <a:cubicBezTo>
                    <a:pt x="164906" y="442902"/>
                    <a:pt x="171813" y="463071"/>
                    <a:pt x="171150" y="484346"/>
                  </a:cubicBezTo>
                  <a:cubicBezTo>
                    <a:pt x="170984" y="489596"/>
                    <a:pt x="172753" y="495840"/>
                    <a:pt x="179384" y="495840"/>
                  </a:cubicBezTo>
                  <a:cubicBezTo>
                    <a:pt x="186567" y="495896"/>
                    <a:pt x="186402" y="488878"/>
                    <a:pt x="187120" y="484070"/>
                  </a:cubicBezTo>
                  <a:cubicBezTo>
                    <a:pt x="194580" y="432126"/>
                    <a:pt x="203366" y="380403"/>
                    <a:pt x="213479" y="328957"/>
                  </a:cubicBezTo>
                  <a:cubicBezTo>
                    <a:pt x="228786" y="251041"/>
                    <a:pt x="245087" y="173457"/>
                    <a:pt x="282553" y="102061"/>
                  </a:cubicBezTo>
                  <a:cubicBezTo>
                    <a:pt x="317311" y="35861"/>
                    <a:pt x="371576" y="3644"/>
                    <a:pt x="445900" y="329"/>
                  </a:cubicBezTo>
                  <a:cubicBezTo>
                    <a:pt x="512819" y="-2655"/>
                    <a:pt x="576589" y="15415"/>
                    <a:pt x="641684" y="24588"/>
                  </a:cubicBezTo>
                  <a:cubicBezTo>
                    <a:pt x="674619" y="29229"/>
                    <a:pt x="707333" y="35087"/>
                    <a:pt x="740323" y="39342"/>
                  </a:cubicBezTo>
                  <a:cubicBezTo>
                    <a:pt x="761818" y="42105"/>
                    <a:pt x="782983" y="46305"/>
                    <a:pt x="803374" y="53599"/>
                  </a:cubicBezTo>
                  <a:cubicBezTo>
                    <a:pt x="833821" y="64485"/>
                    <a:pt x="853881" y="86644"/>
                    <a:pt x="867254" y="115158"/>
                  </a:cubicBezTo>
                  <a:cubicBezTo>
                    <a:pt x="882726" y="148203"/>
                    <a:pt x="892120" y="183403"/>
                    <a:pt x="895601" y="219377"/>
                  </a:cubicBezTo>
                  <a:cubicBezTo>
                    <a:pt x="898309" y="247560"/>
                    <a:pt x="905106" y="276184"/>
                    <a:pt x="895767" y="304477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: Shape 433">
              <a:extLst>
                <a:ext uri="{FF2B5EF4-FFF2-40B4-BE49-F238E27FC236}">
                  <a16:creationId xmlns:a16="http://schemas.microsoft.com/office/drawing/2014/main" id="{76F942A6-ECAE-4FB3-A997-FD7977B295F4}"/>
                </a:ext>
              </a:extLst>
            </p:cNvPr>
            <p:cNvSpPr/>
            <p:nvPr/>
          </p:nvSpPr>
          <p:spPr>
            <a:xfrm>
              <a:off x="4905101" y="1818430"/>
              <a:ext cx="897671" cy="820668"/>
            </a:xfrm>
            <a:custGeom>
              <a:avLst/>
              <a:gdLst>
                <a:gd name="connsiteX0" fmla="*/ 864666 w 897671"/>
                <a:gd name="connsiteY0" fmla="*/ 619366 h 820668"/>
                <a:gd name="connsiteX1" fmla="*/ 852012 w 897671"/>
                <a:gd name="connsiteY1" fmla="*/ 492933 h 820668"/>
                <a:gd name="connsiteX2" fmla="*/ 819906 w 897671"/>
                <a:gd name="connsiteY2" fmla="*/ 411204 h 820668"/>
                <a:gd name="connsiteX3" fmla="*/ 744753 w 897671"/>
                <a:gd name="connsiteY3" fmla="*/ 365670 h 820668"/>
                <a:gd name="connsiteX4" fmla="*/ 625779 w 897671"/>
                <a:gd name="connsiteY4" fmla="*/ 348595 h 820668"/>
                <a:gd name="connsiteX5" fmla="*/ 487189 w 897671"/>
                <a:gd name="connsiteY5" fmla="*/ 323728 h 820668"/>
                <a:gd name="connsiteX6" fmla="*/ 288476 w 897671"/>
                <a:gd name="connsiteY6" fmla="*/ 372743 h 820668"/>
                <a:gd name="connsiteX7" fmla="*/ 225259 w 897671"/>
                <a:gd name="connsiteY7" fmla="*/ 491386 h 820668"/>
                <a:gd name="connsiteX8" fmla="*/ 179117 w 897671"/>
                <a:gd name="connsiteY8" fmla="*/ 692419 h 820668"/>
                <a:gd name="connsiteX9" fmla="*/ 159390 w 897671"/>
                <a:gd name="connsiteY9" fmla="*/ 808685 h 820668"/>
                <a:gd name="connsiteX10" fmla="*/ 150990 w 897671"/>
                <a:gd name="connsiteY10" fmla="*/ 820124 h 820668"/>
                <a:gd name="connsiteX11" fmla="*/ 133860 w 897671"/>
                <a:gd name="connsiteY11" fmla="*/ 805038 h 820668"/>
                <a:gd name="connsiteX12" fmla="*/ 111701 w 897671"/>
                <a:gd name="connsiteY12" fmla="*/ 680704 h 820668"/>
                <a:gd name="connsiteX13" fmla="*/ 4442 w 897671"/>
                <a:gd name="connsiteY13" fmla="*/ 611796 h 820668"/>
                <a:gd name="connsiteX14" fmla="*/ 1569 w 897671"/>
                <a:gd name="connsiteY14" fmla="*/ 528299 h 820668"/>
                <a:gd name="connsiteX15" fmla="*/ 59978 w 897671"/>
                <a:gd name="connsiteY15" fmla="*/ 299138 h 820668"/>
                <a:gd name="connsiteX16" fmla="*/ 187019 w 897671"/>
                <a:gd name="connsiteY16" fmla="*/ 120926 h 820668"/>
                <a:gd name="connsiteX17" fmla="*/ 296709 w 897671"/>
                <a:gd name="connsiteY17" fmla="*/ 58980 h 820668"/>
                <a:gd name="connsiteX18" fmla="*/ 490338 w 897671"/>
                <a:gd name="connsiteY18" fmla="*/ 3887 h 820668"/>
                <a:gd name="connsiteX19" fmla="*/ 670429 w 897671"/>
                <a:gd name="connsiteY19" fmla="*/ 28919 h 820668"/>
                <a:gd name="connsiteX20" fmla="*/ 769454 w 897671"/>
                <a:gd name="connsiteY20" fmla="*/ 134023 h 820668"/>
                <a:gd name="connsiteX21" fmla="*/ 874723 w 897671"/>
                <a:gd name="connsiteY21" fmla="*/ 359813 h 820668"/>
                <a:gd name="connsiteX22" fmla="*/ 893788 w 897671"/>
                <a:gd name="connsiteY22" fmla="*/ 502769 h 820668"/>
                <a:gd name="connsiteX23" fmla="*/ 869474 w 897671"/>
                <a:gd name="connsiteY23" fmla="*/ 614835 h 820668"/>
                <a:gd name="connsiteX24" fmla="*/ 864666 w 897671"/>
                <a:gd name="connsiteY24" fmla="*/ 619366 h 820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97671" h="820668">
                  <a:moveTo>
                    <a:pt x="864666" y="619366"/>
                  </a:moveTo>
                  <a:cubicBezTo>
                    <a:pt x="864777" y="576761"/>
                    <a:pt x="860301" y="534488"/>
                    <a:pt x="852012" y="492933"/>
                  </a:cubicBezTo>
                  <a:cubicBezTo>
                    <a:pt x="846265" y="464198"/>
                    <a:pt x="837202" y="435573"/>
                    <a:pt x="819906" y="411204"/>
                  </a:cubicBezTo>
                  <a:cubicBezTo>
                    <a:pt x="801670" y="385508"/>
                    <a:pt x="775643" y="371141"/>
                    <a:pt x="744753" y="365670"/>
                  </a:cubicBezTo>
                  <a:cubicBezTo>
                    <a:pt x="705298" y="358597"/>
                    <a:pt x="665400" y="354563"/>
                    <a:pt x="625779" y="348595"/>
                  </a:cubicBezTo>
                  <a:cubicBezTo>
                    <a:pt x="579361" y="341577"/>
                    <a:pt x="533717" y="328702"/>
                    <a:pt x="487189" y="323728"/>
                  </a:cubicBezTo>
                  <a:cubicBezTo>
                    <a:pt x="415793" y="316103"/>
                    <a:pt x="343901" y="313947"/>
                    <a:pt x="288476" y="372743"/>
                  </a:cubicBezTo>
                  <a:cubicBezTo>
                    <a:pt x="256757" y="406341"/>
                    <a:pt x="239074" y="448228"/>
                    <a:pt x="225259" y="491386"/>
                  </a:cubicBezTo>
                  <a:cubicBezTo>
                    <a:pt x="204260" y="557034"/>
                    <a:pt x="189616" y="624229"/>
                    <a:pt x="179117" y="692419"/>
                  </a:cubicBezTo>
                  <a:cubicBezTo>
                    <a:pt x="173149" y="731267"/>
                    <a:pt x="166242" y="770004"/>
                    <a:pt x="159390" y="808685"/>
                  </a:cubicBezTo>
                  <a:cubicBezTo>
                    <a:pt x="158561" y="813438"/>
                    <a:pt x="160495" y="823053"/>
                    <a:pt x="150990" y="820124"/>
                  </a:cubicBezTo>
                  <a:cubicBezTo>
                    <a:pt x="143917" y="817969"/>
                    <a:pt x="134523" y="818521"/>
                    <a:pt x="133860" y="805038"/>
                  </a:cubicBezTo>
                  <a:cubicBezTo>
                    <a:pt x="131870" y="762765"/>
                    <a:pt x="127836" y="720546"/>
                    <a:pt x="111701" y="680704"/>
                  </a:cubicBezTo>
                  <a:cubicBezTo>
                    <a:pt x="90536" y="628484"/>
                    <a:pt x="61801" y="610083"/>
                    <a:pt x="4442" y="611796"/>
                  </a:cubicBezTo>
                  <a:cubicBezTo>
                    <a:pt x="-1747" y="584166"/>
                    <a:pt x="-200" y="555984"/>
                    <a:pt x="1569" y="528299"/>
                  </a:cubicBezTo>
                  <a:cubicBezTo>
                    <a:pt x="6652" y="448449"/>
                    <a:pt x="25551" y="371804"/>
                    <a:pt x="59978" y="299138"/>
                  </a:cubicBezTo>
                  <a:cubicBezTo>
                    <a:pt x="91752" y="232053"/>
                    <a:pt x="131539" y="170936"/>
                    <a:pt x="187019" y="120926"/>
                  </a:cubicBezTo>
                  <a:cubicBezTo>
                    <a:pt x="218904" y="92136"/>
                    <a:pt x="257696" y="75392"/>
                    <a:pt x="296709" y="58980"/>
                  </a:cubicBezTo>
                  <a:cubicBezTo>
                    <a:pt x="359042" y="32732"/>
                    <a:pt x="422977" y="11181"/>
                    <a:pt x="490338" y="3887"/>
                  </a:cubicBezTo>
                  <a:cubicBezTo>
                    <a:pt x="552008" y="-2800"/>
                    <a:pt x="613788" y="-4402"/>
                    <a:pt x="670429" y="28919"/>
                  </a:cubicBezTo>
                  <a:cubicBezTo>
                    <a:pt x="713752" y="54394"/>
                    <a:pt x="743372" y="92523"/>
                    <a:pt x="769454" y="134023"/>
                  </a:cubicBezTo>
                  <a:cubicBezTo>
                    <a:pt x="814048" y="204865"/>
                    <a:pt x="841402" y="283720"/>
                    <a:pt x="874723" y="359813"/>
                  </a:cubicBezTo>
                  <a:cubicBezTo>
                    <a:pt x="894893" y="405954"/>
                    <a:pt x="903237" y="453256"/>
                    <a:pt x="893788" y="502769"/>
                  </a:cubicBezTo>
                  <a:cubicBezTo>
                    <a:pt x="886659" y="540290"/>
                    <a:pt x="877818" y="577535"/>
                    <a:pt x="869474" y="614835"/>
                  </a:cubicBezTo>
                  <a:cubicBezTo>
                    <a:pt x="869087" y="616603"/>
                    <a:pt x="866324" y="617874"/>
                    <a:pt x="864666" y="619366"/>
                  </a:cubicBezTo>
                  <a:close/>
                </a:path>
              </a:pathLst>
            </a:custGeom>
            <a:solidFill>
              <a:srgbClr val="130D0A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434">
              <a:extLst>
                <a:ext uri="{FF2B5EF4-FFF2-40B4-BE49-F238E27FC236}">
                  <a16:creationId xmlns:a16="http://schemas.microsoft.com/office/drawing/2014/main" id="{DD6A23D9-1037-4548-A872-C3E099E0567B}"/>
                </a:ext>
              </a:extLst>
            </p:cNvPr>
            <p:cNvSpPr/>
            <p:nvPr/>
          </p:nvSpPr>
          <p:spPr>
            <a:xfrm>
              <a:off x="5347377" y="3430151"/>
              <a:ext cx="699829" cy="2317160"/>
            </a:xfrm>
            <a:custGeom>
              <a:avLst/>
              <a:gdLst>
                <a:gd name="connsiteX0" fmla="*/ 683050 w 699829"/>
                <a:gd name="connsiteY0" fmla="*/ 2226176 h 2317160"/>
                <a:gd name="connsiteX1" fmla="*/ 650170 w 699829"/>
                <a:gd name="connsiteY1" fmla="*/ 2288288 h 2317160"/>
                <a:gd name="connsiteX2" fmla="*/ 645086 w 699829"/>
                <a:gd name="connsiteY2" fmla="*/ 2299340 h 2317160"/>
                <a:gd name="connsiteX3" fmla="*/ 617622 w 699829"/>
                <a:gd name="connsiteY3" fmla="*/ 2304645 h 2317160"/>
                <a:gd name="connsiteX4" fmla="*/ 476877 w 699829"/>
                <a:gd name="connsiteY4" fmla="*/ 2162518 h 2317160"/>
                <a:gd name="connsiteX5" fmla="*/ 461128 w 699829"/>
                <a:gd name="connsiteY5" fmla="*/ 2130633 h 2317160"/>
                <a:gd name="connsiteX6" fmla="*/ 417031 w 699829"/>
                <a:gd name="connsiteY6" fmla="*/ 1888707 h 2317160"/>
                <a:gd name="connsiteX7" fmla="*/ 377023 w 699829"/>
                <a:gd name="connsiteY7" fmla="*/ 1681816 h 2317160"/>
                <a:gd name="connsiteX8" fmla="*/ 339999 w 699829"/>
                <a:gd name="connsiteY8" fmla="*/ 1477908 h 2317160"/>
                <a:gd name="connsiteX9" fmla="*/ 306512 w 699829"/>
                <a:gd name="connsiteY9" fmla="*/ 1306991 h 2317160"/>
                <a:gd name="connsiteX10" fmla="*/ 274019 w 699829"/>
                <a:gd name="connsiteY10" fmla="*/ 1129055 h 2317160"/>
                <a:gd name="connsiteX11" fmla="*/ 241361 w 699829"/>
                <a:gd name="connsiteY11" fmla="*/ 958525 h 2317160"/>
                <a:gd name="connsiteX12" fmla="*/ 220915 w 699829"/>
                <a:gd name="connsiteY12" fmla="*/ 847287 h 2317160"/>
                <a:gd name="connsiteX13" fmla="*/ 199971 w 699829"/>
                <a:gd name="connsiteY13" fmla="*/ 737873 h 2317160"/>
                <a:gd name="connsiteX14" fmla="*/ 178807 w 699829"/>
                <a:gd name="connsiteY14" fmla="*/ 623265 h 2317160"/>
                <a:gd name="connsiteX15" fmla="*/ 152669 w 699829"/>
                <a:gd name="connsiteY15" fmla="*/ 488322 h 2317160"/>
                <a:gd name="connsiteX16" fmla="*/ 130400 w 699829"/>
                <a:gd name="connsiteY16" fmla="*/ 366751 h 2317160"/>
                <a:gd name="connsiteX17" fmla="*/ 106417 w 699829"/>
                <a:gd name="connsiteY17" fmla="*/ 238162 h 2317160"/>
                <a:gd name="connsiteX18" fmla="*/ 95476 w 699829"/>
                <a:gd name="connsiteY18" fmla="*/ 220756 h 2317160"/>
                <a:gd name="connsiteX19" fmla="*/ 8940 w 699829"/>
                <a:gd name="connsiteY19" fmla="*/ 139690 h 2317160"/>
                <a:gd name="connsiteX20" fmla="*/ 2971 w 699829"/>
                <a:gd name="connsiteY20" fmla="*/ 113718 h 2317160"/>
                <a:gd name="connsiteX21" fmla="*/ 45466 w 699829"/>
                <a:gd name="connsiteY21" fmla="*/ 10991 h 2317160"/>
                <a:gd name="connsiteX22" fmla="*/ 65525 w 699829"/>
                <a:gd name="connsiteY22" fmla="*/ 7454 h 2317160"/>
                <a:gd name="connsiteX23" fmla="*/ 124984 w 699829"/>
                <a:gd name="connsiteY23" fmla="*/ 63874 h 2317160"/>
                <a:gd name="connsiteX24" fmla="*/ 138799 w 699829"/>
                <a:gd name="connsiteY24" fmla="*/ 74152 h 2317160"/>
                <a:gd name="connsiteX25" fmla="*/ 158085 w 699829"/>
                <a:gd name="connsiteY25" fmla="*/ 114381 h 2317160"/>
                <a:gd name="connsiteX26" fmla="*/ 175105 w 699829"/>
                <a:gd name="connsiteY26" fmla="*/ 168812 h 2317160"/>
                <a:gd name="connsiteX27" fmla="*/ 194611 w 699829"/>
                <a:gd name="connsiteY27" fmla="*/ 205062 h 2317160"/>
                <a:gd name="connsiteX28" fmla="*/ 216383 w 699829"/>
                <a:gd name="connsiteY28" fmla="*/ 238383 h 2317160"/>
                <a:gd name="connsiteX29" fmla="*/ 233680 w 699829"/>
                <a:gd name="connsiteY29" fmla="*/ 262808 h 2317160"/>
                <a:gd name="connsiteX30" fmla="*/ 272085 w 699829"/>
                <a:gd name="connsiteY30" fmla="*/ 336469 h 2317160"/>
                <a:gd name="connsiteX31" fmla="*/ 362434 w 699829"/>
                <a:gd name="connsiteY31" fmla="*/ 536563 h 2317160"/>
                <a:gd name="connsiteX32" fmla="*/ 368679 w 699829"/>
                <a:gd name="connsiteY32" fmla="*/ 548610 h 2317160"/>
                <a:gd name="connsiteX33" fmla="*/ 410565 w 699829"/>
                <a:gd name="connsiteY33" fmla="*/ 655482 h 2317160"/>
                <a:gd name="connsiteX34" fmla="*/ 531860 w 699829"/>
                <a:gd name="connsiteY34" fmla="*/ 1032627 h 2317160"/>
                <a:gd name="connsiteX35" fmla="*/ 562308 w 699829"/>
                <a:gd name="connsiteY35" fmla="*/ 1152154 h 2317160"/>
                <a:gd name="connsiteX36" fmla="*/ 565292 w 699829"/>
                <a:gd name="connsiteY36" fmla="*/ 1172710 h 2317160"/>
                <a:gd name="connsiteX37" fmla="*/ 572199 w 699829"/>
                <a:gd name="connsiteY37" fmla="*/ 1183928 h 2317160"/>
                <a:gd name="connsiteX38" fmla="*/ 605852 w 699829"/>
                <a:gd name="connsiteY38" fmla="*/ 1361090 h 2317160"/>
                <a:gd name="connsiteX39" fmla="*/ 635526 w 699829"/>
                <a:gd name="connsiteY39" fmla="*/ 1537257 h 2317160"/>
                <a:gd name="connsiteX40" fmla="*/ 654591 w 699829"/>
                <a:gd name="connsiteY40" fmla="*/ 1671482 h 2317160"/>
                <a:gd name="connsiteX41" fmla="*/ 664261 w 699829"/>
                <a:gd name="connsiteY41" fmla="*/ 1756139 h 2317160"/>
                <a:gd name="connsiteX42" fmla="*/ 681226 w 699829"/>
                <a:gd name="connsiteY42" fmla="*/ 1929875 h 2317160"/>
                <a:gd name="connsiteX43" fmla="*/ 692002 w 699829"/>
                <a:gd name="connsiteY43" fmla="*/ 2064101 h 2317160"/>
                <a:gd name="connsiteX44" fmla="*/ 699793 w 699829"/>
                <a:gd name="connsiteY44" fmla="*/ 2154671 h 2317160"/>
                <a:gd name="connsiteX45" fmla="*/ 690012 w 699829"/>
                <a:gd name="connsiteY45" fmla="*/ 2199818 h 2317160"/>
                <a:gd name="connsiteX46" fmla="*/ 683050 w 699829"/>
                <a:gd name="connsiteY46" fmla="*/ 2226176 h 231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99829" h="2317160">
                  <a:moveTo>
                    <a:pt x="683050" y="2226176"/>
                  </a:moveTo>
                  <a:cubicBezTo>
                    <a:pt x="665477" y="2243362"/>
                    <a:pt x="661554" y="2267842"/>
                    <a:pt x="650170" y="2288288"/>
                  </a:cubicBezTo>
                  <a:cubicBezTo>
                    <a:pt x="648181" y="2291825"/>
                    <a:pt x="646799" y="2295693"/>
                    <a:pt x="645086" y="2299340"/>
                  </a:cubicBezTo>
                  <a:cubicBezTo>
                    <a:pt x="634587" y="2322217"/>
                    <a:pt x="634753" y="2322052"/>
                    <a:pt x="617622" y="2304645"/>
                  </a:cubicBezTo>
                  <a:cubicBezTo>
                    <a:pt x="570873" y="2257066"/>
                    <a:pt x="524344" y="2209378"/>
                    <a:pt x="476877" y="2162518"/>
                  </a:cubicBezTo>
                  <a:cubicBezTo>
                    <a:pt x="467427" y="2153179"/>
                    <a:pt x="463283" y="2142016"/>
                    <a:pt x="461128" y="2130633"/>
                  </a:cubicBezTo>
                  <a:cubicBezTo>
                    <a:pt x="445931" y="2050120"/>
                    <a:pt x="432061" y="1969275"/>
                    <a:pt x="417031" y="1888707"/>
                  </a:cubicBezTo>
                  <a:cubicBezTo>
                    <a:pt x="404155" y="1819632"/>
                    <a:pt x="389953" y="1750835"/>
                    <a:pt x="377023" y="1681816"/>
                  </a:cubicBezTo>
                  <a:cubicBezTo>
                    <a:pt x="364258" y="1613902"/>
                    <a:pt x="352709" y="1545822"/>
                    <a:pt x="339999" y="1477908"/>
                  </a:cubicBezTo>
                  <a:cubicBezTo>
                    <a:pt x="329279" y="1420880"/>
                    <a:pt x="317343" y="1364074"/>
                    <a:pt x="306512" y="1306991"/>
                  </a:cubicBezTo>
                  <a:cubicBezTo>
                    <a:pt x="295294" y="1247752"/>
                    <a:pt x="285071" y="1188349"/>
                    <a:pt x="274019" y="1129055"/>
                  </a:cubicBezTo>
                  <a:cubicBezTo>
                    <a:pt x="263409" y="1072193"/>
                    <a:pt x="252136" y="1015386"/>
                    <a:pt x="241361" y="958525"/>
                  </a:cubicBezTo>
                  <a:cubicBezTo>
                    <a:pt x="234343" y="921501"/>
                    <a:pt x="227878" y="884366"/>
                    <a:pt x="220915" y="847287"/>
                  </a:cubicBezTo>
                  <a:cubicBezTo>
                    <a:pt x="214063" y="810816"/>
                    <a:pt x="206824" y="774345"/>
                    <a:pt x="199971" y="737873"/>
                  </a:cubicBezTo>
                  <a:cubicBezTo>
                    <a:pt x="192788" y="699689"/>
                    <a:pt x="186046" y="661394"/>
                    <a:pt x="178807" y="623265"/>
                  </a:cubicBezTo>
                  <a:cubicBezTo>
                    <a:pt x="170242" y="578229"/>
                    <a:pt x="161179" y="533303"/>
                    <a:pt x="152669" y="488322"/>
                  </a:cubicBezTo>
                  <a:cubicBezTo>
                    <a:pt x="144988" y="447817"/>
                    <a:pt x="137860" y="407256"/>
                    <a:pt x="130400" y="366751"/>
                  </a:cubicBezTo>
                  <a:cubicBezTo>
                    <a:pt x="122498" y="323870"/>
                    <a:pt x="114540" y="280988"/>
                    <a:pt x="106417" y="238162"/>
                  </a:cubicBezTo>
                  <a:cubicBezTo>
                    <a:pt x="105091" y="231144"/>
                    <a:pt x="100836" y="225729"/>
                    <a:pt x="95476" y="220756"/>
                  </a:cubicBezTo>
                  <a:cubicBezTo>
                    <a:pt x="66520" y="193844"/>
                    <a:pt x="38227" y="166215"/>
                    <a:pt x="8940" y="139690"/>
                  </a:cubicBezTo>
                  <a:cubicBezTo>
                    <a:pt x="-68" y="131567"/>
                    <a:pt x="-2665" y="125930"/>
                    <a:pt x="2971" y="113718"/>
                  </a:cubicBezTo>
                  <a:cubicBezTo>
                    <a:pt x="18499" y="80065"/>
                    <a:pt x="32646" y="45694"/>
                    <a:pt x="45466" y="10991"/>
                  </a:cubicBezTo>
                  <a:cubicBezTo>
                    <a:pt x="51434" y="-5090"/>
                    <a:pt x="56794" y="-1056"/>
                    <a:pt x="65525" y="7454"/>
                  </a:cubicBezTo>
                  <a:cubicBezTo>
                    <a:pt x="85142" y="26463"/>
                    <a:pt x="105091" y="45196"/>
                    <a:pt x="124984" y="63874"/>
                  </a:cubicBezTo>
                  <a:cubicBezTo>
                    <a:pt x="129184" y="67797"/>
                    <a:pt x="132831" y="72605"/>
                    <a:pt x="138799" y="74152"/>
                  </a:cubicBezTo>
                  <a:cubicBezTo>
                    <a:pt x="145596" y="87414"/>
                    <a:pt x="154603" y="99572"/>
                    <a:pt x="158085" y="114381"/>
                  </a:cubicBezTo>
                  <a:cubicBezTo>
                    <a:pt x="164219" y="132396"/>
                    <a:pt x="170960" y="150189"/>
                    <a:pt x="175105" y="168812"/>
                  </a:cubicBezTo>
                  <a:cubicBezTo>
                    <a:pt x="178199" y="182682"/>
                    <a:pt x="185549" y="194231"/>
                    <a:pt x="194611" y="205062"/>
                  </a:cubicBezTo>
                  <a:cubicBezTo>
                    <a:pt x="203121" y="215230"/>
                    <a:pt x="209808" y="226834"/>
                    <a:pt x="216383" y="238383"/>
                  </a:cubicBezTo>
                  <a:cubicBezTo>
                    <a:pt x="223623" y="245457"/>
                    <a:pt x="223125" y="258056"/>
                    <a:pt x="233680" y="262808"/>
                  </a:cubicBezTo>
                  <a:cubicBezTo>
                    <a:pt x="242853" y="289222"/>
                    <a:pt x="259486" y="311768"/>
                    <a:pt x="272085" y="336469"/>
                  </a:cubicBezTo>
                  <a:cubicBezTo>
                    <a:pt x="305517" y="401730"/>
                    <a:pt x="334528" y="468870"/>
                    <a:pt x="362434" y="536563"/>
                  </a:cubicBezTo>
                  <a:cubicBezTo>
                    <a:pt x="364147" y="540763"/>
                    <a:pt x="366579" y="544631"/>
                    <a:pt x="368679" y="548610"/>
                  </a:cubicBezTo>
                  <a:cubicBezTo>
                    <a:pt x="381333" y="584750"/>
                    <a:pt x="398353" y="619176"/>
                    <a:pt x="410565" y="655482"/>
                  </a:cubicBezTo>
                  <a:cubicBezTo>
                    <a:pt x="456707" y="779373"/>
                    <a:pt x="496825" y="905144"/>
                    <a:pt x="531860" y="1032627"/>
                  </a:cubicBezTo>
                  <a:cubicBezTo>
                    <a:pt x="542746" y="1072304"/>
                    <a:pt x="551201" y="1112588"/>
                    <a:pt x="562308" y="1152154"/>
                  </a:cubicBezTo>
                  <a:cubicBezTo>
                    <a:pt x="564187" y="1158951"/>
                    <a:pt x="561645" y="1166245"/>
                    <a:pt x="565292" y="1172710"/>
                  </a:cubicBezTo>
                  <a:cubicBezTo>
                    <a:pt x="569712" y="1175197"/>
                    <a:pt x="571425" y="1178844"/>
                    <a:pt x="572199" y="1183928"/>
                  </a:cubicBezTo>
                  <a:cubicBezTo>
                    <a:pt x="581317" y="1243387"/>
                    <a:pt x="593585" y="1302238"/>
                    <a:pt x="605852" y="1361090"/>
                  </a:cubicBezTo>
                  <a:cubicBezTo>
                    <a:pt x="618009" y="1419333"/>
                    <a:pt x="626188" y="1478461"/>
                    <a:pt x="635526" y="1537257"/>
                  </a:cubicBezTo>
                  <a:cubicBezTo>
                    <a:pt x="642600" y="1581906"/>
                    <a:pt x="650778" y="1626556"/>
                    <a:pt x="654591" y="1671482"/>
                  </a:cubicBezTo>
                  <a:cubicBezTo>
                    <a:pt x="657022" y="1699830"/>
                    <a:pt x="660780" y="1728068"/>
                    <a:pt x="664261" y="1756139"/>
                  </a:cubicBezTo>
                  <a:cubicBezTo>
                    <a:pt x="671390" y="1813941"/>
                    <a:pt x="675092" y="1872019"/>
                    <a:pt x="681226" y="1929875"/>
                  </a:cubicBezTo>
                  <a:cubicBezTo>
                    <a:pt x="685923" y="1974525"/>
                    <a:pt x="690233" y="2019285"/>
                    <a:pt x="692002" y="2064101"/>
                  </a:cubicBezTo>
                  <a:cubicBezTo>
                    <a:pt x="693162" y="2094493"/>
                    <a:pt x="700401" y="2124112"/>
                    <a:pt x="699793" y="2154671"/>
                  </a:cubicBezTo>
                  <a:cubicBezTo>
                    <a:pt x="699462" y="2170696"/>
                    <a:pt x="698578" y="2186445"/>
                    <a:pt x="690012" y="2199818"/>
                  </a:cubicBezTo>
                  <a:cubicBezTo>
                    <a:pt x="684542" y="2208438"/>
                    <a:pt x="684376" y="2217224"/>
                    <a:pt x="683050" y="2226176"/>
                  </a:cubicBezTo>
                  <a:close/>
                </a:path>
              </a:pathLst>
            </a:custGeom>
            <a:solidFill>
              <a:srgbClr val="ED222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435">
              <a:extLst>
                <a:ext uri="{FF2B5EF4-FFF2-40B4-BE49-F238E27FC236}">
                  <a16:creationId xmlns:a16="http://schemas.microsoft.com/office/drawing/2014/main" id="{12E688B3-AEDE-419B-93CA-A0F90035C35E}"/>
                </a:ext>
              </a:extLst>
            </p:cNvPr>
            <p:cNvSpPr/>
            <p:nvPr/>
          </p:nvSpPr>
          <p:spPr>
            <a:xfrm>
              <a:off x="4881905" y="5988733"/>
              <a:ext cx="545331" cy="438581"/>
            </a:xfrm>
            <a:custGeom>
              <a:avLst/>
              <a:gdLst>
                <a:gd name="connsiteX0" fmla="*/ 214360 w 545331"/>
                <a:gd name="connsiteY0" fmla="*/ 643 h 438581"/>
                <a:gd name="connsiteX1" fmla="*/ 297746 w 545331"/>
                <a:gd name="connsiteY1" fmla="*/ 74249 h 438581"/>
                <a:gd name="connsiteX2" fmla="*/ 367152 w 545331"/>
                <a:gd name="connsiteY2" fmla="*/ 108399 h 438581"/>
                <a:gd name="connsiteX3" fmla="*/ 445731 w 545331"/>
                <a:gd name="connsiteY3" fmla="*/ 141831 h 438581"/>
                <a:gd name="connsiteX4" fmla="*/ 541385 w 545331"/>
                <a:gd name="connsiteY4" fmla="*/ 228699 h 438581"/>
                <a:gd name="connsiteX5" fmla="*/ 543264 w 545331"/>
                <a:gd name="connsiteY5" fmla="*/ 241630 h 438581"/>
                <a:gd name="connsiteX6" fmla="*/ 409094 w 545331"/>
                <a:gd name="connsiteY6" fmla="*/ 397406 h 438581"/>
                <a:gd name="connsiteX7" fmla="*/ 301780 w 545331"/>
                <a:gd name="connsiteY7" fmla="*/ 433877 h 438581"/>
                <a:gd name="connsiteX8" fmla="*/ 85218 w 545331"/>
                <a:gd name="connsiteY8" fmla="*/ 432385 h 438581"/>
                <a:gd name="connsiteX9" fmla="*/ 68309 w 545331"/>
                <a:gd name="connsiteY9" fmla="*/ 420449 h 438581"/>
                <a:gd name="connsiteX10" fmla="*/ 64441 w 545331"/>
                <a:gd name="connsiteY10" fmla="*/ 352259 h 438581"/>
                <a:gd name="connsiteX11" fmla="*/ 62009 w 545331"/>
                <a:gd name="connsiteY11" fmla="*/ 291474 h 438581"/>
                <a:gd name="connsiteX12" fmla="*/ 13381 w 545331"/>
                <a:gd name="connsiteY12" fmla="*/ 219636 h 438581"/>
                <a:gd name="connsiteX13" fmla="*/ 8 w 545331"/>
                <a:gd name="connsiteY13" fmla="*/ 213668 h 438581"/>
                <a:gd name="connsiteX14" fmla="*/ 14818 w 545331"/>
                <a:gd name="connsiteY14" fmla="*/ 195764 h 438581"/>
                <a:gd name="connsiteX15" fmla="*/ 194632 w 545331"/>
                <a:gd name="connsiteY15" fmla="*/ 11806 h 438581"/>
                <a:gd name="connsiteX16" fmla="*/ 214360 w 545331"/>
                <a:gd name="connsiteY16" fmla="*/ 643 h 438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45331" h="438581">
                  <a:moveTo>
                    <a:pt x="214360" y="643"/>
                  </a:moveTo>
                  <a:cubicBezTo>
                    <a:pt x="242266" y="25068"/>
                    <a:pt x="271222" y="48443"/>
                    <a:pt x="297746" y="74249"/>
                  </a:cubicBezTo>
                  <a:cubicBezTo>
                    <a:pt x="317640" y="93590"/>
                    <a:pt x="338472" y="107570"/>
                    <a:pt x="367152" y="108399"/>
                  </a:cubicBezTo>
                  <a:cubicBezTo>
                    <a:pt x="397434" y="109283"/>
                    <a:pt x="422301" y="124756"/>
                    <a:pt x="445731" y="141831"/>
                  </a:cubicBezTo>
                  <a:cubicBezTo>
                    <a:pt x="480710" y="167251"/>
                    <a:pt x="510164" y="199025"/>
                    <a:pt x="541385" y="228699"/>
                  </a:cubicBezTo>
                  <a:cubicBezTo>
                    <a:pt x="545474" y="232622"/>
                    <a:pt x="546856" y="235385"/>
                    <a:pt x="543264" y="241630"/>
                  </a:cubicBezTo>
                  <a:cubicBezTo>
                    <a:pt x="508285" y="302028"/>
                    <a:pt x="468498" y="358172"/>
                    <a:pt x="409094" y="397406"/>
                  </a:cubicBezTo>
                  <a:cubicBezTo>
                    <a:pt x="376546" y="418902"/>
                    <a:pt x="339799" y="429954"/>
                    <a:pt x="301780" y="433877"/>
                  </a:cubicBezTo>
                  <a:cubicBezTo>
                    <a:pt x="229722" y="441337"/>
                    <a:pt x="157387" y="439238"/>
                    <a:pt x="85218" y="432385"/>
                  </a:cubicBezTo>
                  <a:cubicBezTo>
                    <a:pt x="76487" y="431556"/>
                    <a:pt x="72564" y="427965"/>
                    <a:pt x="68309" y="420449"/>
                  </a:cubicBezTo>
                  <a:cubicBezTo>
                    <a:pt x="55654" y="397959"/>
                    <a:pt x="52394" y="373755"/>
                    <a:pt x="64441" y="352259"/>
                  </a:cubicBezTo>
                  <a:cubicBezTo>
                    <a:pt x="77040" y="329769"/>
                    <a:pt x="71017" y="310925"/>
                    <a:pt x="62009" y="291474"/>
                  </a:cubicBezTo>
                  <a:cubicBezTo>
                    <a:pt x="49742" y="265005"/>
                    <a:pt x="31451" y="242348"/>
                    <a:pt x="13381" y="219636"/>
                  </a:cubicBezTo>
                  <a:cubicBezTo>
                    <a:pt x="9844" y="215160"/>
                    <a:pt x="5921" y="212453"/>
                    <a:pt x="8" y="213668"/>
                  </a:cubicBezTo>
                  <a:cubicBezTo>
                    <a:pt x="-323" y="203446"/>
                    <a:pt x="9513" y="201069"/>
                    <a:pt x="14818" y="195764"/>
                  </a:cubicBezTo>
                  <a:cubicBezTo>
                    <a:pt x="75548" y="135200"/>
                    <a:pt x="132465" y="70933"/>
                    <a:pt x="194632" y="11806"/>
                  </a:cubicBezTo>
                  <a:cubicBezTo>
                    <a:pt x="200103" y="6667"/>
                    <a:pt x="203916" y="-2507"/>
                    <a:pt x="214360" y="643"/>
                  </a:cubicBezTo>
                  <a:close/>
                </a:path>
              </a:pathLst>
            </a:custGeom>
            <a:solidFill>
              <a:srgbClr val="FA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436">
              <a:extLst>
                <a:ext uri="{FF2B5EF4-FFF2-40B4-BE49-F238E27FC236}">
                  <a16:creationId xmlns:a16="http://schemas.microsoft.com/office/drawing/2014/main" id="{D7B25420-630A-42F7-9B31-29C141A79C40}"/>
                </a:ext>
              </a:extLst>
            </p:cNvPr>
            <p:cNvSpPr/>
            <p:nvPr/>
          </p:nvSpPr>
          <p:spPr>
            <a:xfrm>
              <a:off x="4740533" y="5918605"/>
              <a:ext cx="359027" cy="314527"/>
            </a:xfrm>
            <a:custGeom>
              <a:avLst/>
              <a:gdLst>
                <a:gd name="connsiteX0" fmla="*/ 355732 w 359027"/>
                <a:gd name="connsiteY0" fmla="*/ 70772 h 314527"/>
                <a:gd name="connsiteX1" fmla="*/ 241566 w 359027"/>
                <a:gd name="connsiteY1" fmla="*/ 183556 h 314527"/>
                <a:gd name="connsiteX2" fmla="*/ 141436 w 359027"/>
                <a:gd name="connsiteY2" fmla="*/ 283852 h 314527"/>
                <a:gd name="connsiteX3" fmla="*/ 66946 w 359027"/>
                <a:gd name="connsiteY3" fmla="*/ 289267 h 314527"/>
                <a:gd name="connsiteX4" fmla="*/ 5111 w 359027"/>
                <a:gd name="connsiteY4" fmla="*/ 237987 h 314527"/>
                <a:gd name="connsiteX5" fmla="*/ 4061 w 359027"/>
                <a:gd name="connsiteY5" fmla="*/ 225443 h 314527"/>
                <a:gd name="connsiteX6" fmla="*/ 265272 w 359027"/>
                <a:gd name="connsiteY6" fmla="*/ 3797 h 314527"/>
                <a:gd name="connsiteX7" fmla="*/ 281353 w 359027"/>
                <a:gd name="connsiteY7" fmla="*/ 3466 h 314527"/>
                <a:gd name="connsiteX8" fmla="*/ 349156 w 359027"/>
                <a:gd name="connsiteY8" fmla="*/ 49497 h 314527"/>
                <a:gd name="connsiteX9" fmla="*/ 355732 w 359027"/>
                <a:gd name="connsiteY9" fmla="*/ 70772 h 314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027" h="314527">
                  <a:moveTo>
                    <a:pt x="355732" y="70772"/>
                  </a:moveTo>
                  <a:cubicBezTo>
                    <a:pt x="315448" y="106082"/>
                    <a:pt x="278479" y="144874"/>
                    <a:pt x="241566" y="183556"/>
                  </a:cubicBezTo>
                  <a:cubicBezTo>
                    <a:pt x="208908" y="217762"/>
                    <a:pt x="176802" y="252354"/>
                    <a:pt x="141436" y="283852"/>
                  </a:cubicBezTo>
                  <a:cubicBezTo>
                    <a:pt x="106457" y="323915"/>
                    <a:pt x="106622" y="323694"/>
                    <a:pt x="66946" y="289267"/>
                  </a:cubicBezTo>
                  <a:cubicBezTo>
                    <a:pt x="46721" y="271750"/>
                    <a:pt x="25833" y="254951"/>
                    <a:pt x="5111" y="237987"/>
                  </a:cubicBezTo>
                  <a:cubicBezTo>
                    <a:pt x="193" y="233953"/>
                    <a:pt x="-2902" y="231356"/>
                    <a:pt x="4061" y="225443"/>
                  </a:cubicBezTo>
                  <a:cubicBezTo>
                    <a:pt x="91316" y="151837"/>
                    <a:pt x="178460" y="77955"/>
                    <a:pt x="265272" y="3797"/>
                  </a:cubicBezTo>
                  <a:cubicBezTo>
                    <a:pt x="271738" y="-1729"/>
                    <a:pt x="275440" y="-679"/>
                    <a:pt x="281353" y="3466"/>
                  </a:cubicBezTo>
                  <a:cubicBezTo>
                    <a:pt x="303733" y="19104"/>
                    <a:pt x="326113" y="34798"/>
                    <a:pt x="349156" y="49497"/>
                  </a:cubicBezTo>
                  <a:cubicBezTo>
                    <a:pt x="358385" y="55410"/>
                    <a:pt x="362363" y="60936"/>
                    <a:pt x="355732" y="70772"/>
                  </a:cubicBezTo>
                  <a:close/>
                </a:path>
              </a:pathLst>
            </a:custGeom>
            <a:solidFill>
              <a:srgbClr val="FFFEF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437">
              <a:extLst>
                <a:ext uri="{FF2B5EF4-FFF2-40B4-BE49-F238E27FC236}">
                  <a16:creationId xmlns:a16="http://schemas.microsoft.com/office/drawing/2014/main" id="{787817CE-17EA-481D-A242-CBCA0080E695}"/>
                </a:ext>
              </a:extLst>
            </p:cNvPr>
            <p:cNvSpPr/>
            <p:nvPr/>
          </p:nvSpPr>
          <p:spPr>
            <a:xfrm>
              <a:off x="6516433" y="4432365"/>
              <a:ext cx="81312" cy="340916"/>
            </a:xfrm>
            <a:custGeom>
              <a:avLst/>
              <a:gdLst>
                <a:gd name="connsiteX0" fmla="*/ 61172 w 81312"/>
                <a:gd name="connsiteY0" fmla="*/ 230785 h 340916"/>
                <a:gd name="connsiteX1" fmla="*/ 78247 w 81312"/>
                <a:gd name="connsiteY1" fmla="*/ 312513 h 340916"/>
                <a:gd name="connsiteX2" fmla="*/ 69185 w 81312"/>
                <a:gd name="connsiteY2" fmla="*/ 340917 h 340916"/>
                <a:gd name="connsiteX3" fmla="*/ 56917 w 81312"/>
                <a:gd name="connsiteY3" fmla="*/ 293062 h 340916"/>
                <a:gd name="connsiteX4" fmla="*/ 23098 w 81312"/>
                <a:gd name="connsiteY4" fmla="*/ 126842 h 340916"/>
                <a:gd name="connsiteX5" fmla="*/ 2652 w 81312"/>
                <a:gd name="connsiteY5" fmla="*/ 21628 h 340916"/>
                <a:gd name="connsiteX6" fmla="*/ 0 w 81312"/>
                <a:gd name="connsiteY6" fmla="*/ 3724 h 340916"/>
                <a:gd name="connsiteX7" fmla="*/ 15694 w 81312"/>
                <a:gd name="connsiteY7" fmla="*/ 12399 h 340916"/>
                <a:gd name="connsiteX8" fmla="*/ 32327 w 81312"/>
                <a:gd name="connsiteY8" fmla="*/ 80203 h 340916"/>
                <a:gd name="connsiteX9" fmla="*/ 58243 w 81312"/>
                <a:gd name="connsiteY9" fmla="*/ 197961 h 340916"/>
                <a:gd name="connsiteX10" fmla="*/ 61172 w 81312"/>
                <a:gd name="connsiteY10" fmla="*/ 230785 h 340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312" h="340916">
                  <a:moveTo>
                    <a:pt x="61172" y="230785"/>
                  </a:moveTo>
                  <a:cubicBezTo>
                    <a:pt x="64653" y="258470"/>
                    <a:pt x="72003" y="285381"/>
                    <a:pt x="78247" y="312513"/>
                  </a:cubicBezTo>
                  <a:cubicBezTo>
                    <a:pt x="80568" y="322571"/>
                    <a:pt x="87034" y="336275"/>
                    <a:pt x="69185" y="340917"/>
                  </a:cubicBezTo>
                  <a:cubicBezTo>
                    <a:pt x="58188" y="326826"/>
                    <a:pt x="60620" y="308977"/>
                    <a:pt x="56917" y="293062"/>
                  </a:cubicBezTo>
                  <a:cubicBezTo>
                    <a:pt x="44097" y="238024"/>
                    <a:pt x="34095" y="182322"/>
                    <a:pt x="23098" y="126842"/>
                  </a:cubicBezTo>
                  <a:cubicBezTo>
                    <a:pt x="16191" y="91807"/>
                    <a:pt x="9505" y="56717"/>
                    <a:pt x="2652" y="21628"/>
                  </a:cubicBezTo>
                  <a:cubicBezTo>
                    <a:pt x="4918" y="15217"/>
                    <a:pt x="1492" y="9581"/>
                    <a:pt x="0" y="3724"/>
                  </a:cubicBezTo>
                  <a:cubicBezTo>
                    <a:pt x="12212" y="-6278"/>
                    <a:pt x="14036" y="6376"/>
                    <a:pt x="15694" y="12399"/>
                  </a:cubicBezTo>
                  <a:cubicBezTo>
                    <a:pt x="21938" y="34779"/>
                    <a:pt x="27188" y="57491"/>
                    <a:pt x="32327" y="80203"/>
                  </a:cubicBezTo>
                  <a:cubicBezTo>
                    <a:pt x="41224" y="119382"/>
                    <a:pt x="48131" y="159058"/>
                    <a:pt x="58243" y="197961"/>
                  </a:cubicBezTo>
                  <a:cubicBezTo>
                    <a:pt x="61117" y="208902"/>
                    <a:pt x="59514" y="219899"/>
                    <a:pt x="61172" y="230785"/>
                  </a:cubicBezTo>
                  <a:close/>
                </a:path>
              </a:pathLst>
            </a:custGeom>
            <a:solidFill>
              <a:srgbClr val="F4F1EE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438">
              <a:extLst>
                <a:ext uri="{FF2B5EF4-FFF2-40B4-BE49-F238E27FC236}">
                  <a16:creationId xmlns:a16="http://schemas.microsoft.com/office/drawing/2014/main" id="{E2EF7E1F-21FE-421E-9800-4A4ADC8D49FB}"/>
                </a:ext>
              </a:extLst>
            </p:cNvPr>
            <p:cNvSpPr/>
            <p:nvPr/>
          </p:nvSpPr>
          <p:spPr>
            <a:xfrm>
              <a:off x="5505517" y="3544588"/>
              <a:ext cx="63990" cy="131287"/>
            </a:xfrm>
            <a:custGeom>
              <a:avLst/>
              <a:gdLst>
                <a:gd name="connsiteX0" fmla="*/ 56365 w 63990"/>
                <a:gd name="connsiteY0" fmla="*/ 127483 h 131287"/>
                <a:gd name="connsiteX1" fmla="*/ 29509 w 63990"/>
                <a:gd name="connsiteY1" fmla="*/ 90294 h 131287"/>
                <a:gd name="connsiteX2" fmla="*/ 0 w 63990"/>
                <a:gd name="connsiteY2" fmla="*/ 0 h 131287"/>
                <a:gd name="connsiteX3" fmla="*/ 44815 w 63990"/>
                <a:gd name="connsiteY3" fmla="*/ 85597 h 131287"/>
                <a:gd name="connsiteX4" fmla="*/ 63990 w 63990"/>
                <a:gd name="connsiteY4" fmla="*/ 127263 h 131287"/>
                <a:gd name="connsiteX5" fmla="*/ 56365 w 63990"/>
                <a:gd name="connsiteY5" fmla="*/ 127483 h 131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990" h="131287">
                  <a:moveTo>
                    <a:pt x="56365" y="127483"/>
                  </a:moveTo>
                  <a:cubicBezTo>
                    <a:pt x="47413" y="115105"/>
                    <a:pt x="38516" y="102672"/>
                    <a:pt x="29509" y="90294"/>
                  </a:cubicBezTo>
                  <a:cubicBezTo>
                    <a:pt x="9947" y="63382"/>
                    <a:pt x="5471" y="31498"/>
                    <a:pt x="0" y="0"/>
                  </a:cubicBezTo>
                  <a:cubicBezTo>
                    <a:pt x="17628" y="27132"/>
                    <a:pt x="29509" y="57249"/>
                    <a:pt x="44815" y="85597"/>
                  </a:cubicBezTo>
                  <a:cubicBezTo>
                    <a:pt x="52054" y="99025"/>
                    <a:pt x="57691" y="113337"/>
                    <a:pt x="63990" y="127263"/>
                  </a:cubicBezTo>
                  <a:cubicBezTo>
                    <a:pt x="61670" y="134888"/>
                    <a:pt x="58962" y="129749"/>
                    <a:pt x="56365" y="127483"/>
                  </a:cubicBezTo>
                  <a:close/>
                </a:path>
              </a:pathLst>
            </a:custGeom>
            <a:solidFill>
              <a:srgbClr val="ECDEDB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439">
              <a:extLst>
                <a:ext uri="{FF2B5EF4-FFF2-40B4-BE49-F238E27FC236}">
                  <a16:creationId xmlns:a16="http://schemas.microsoft.com/office/drawing/2014/main" id="{66E6F7BD-9C0A-45C1-B76F-FBF134062AB1}"/>
                </a:ext>
              </a:extLst>
            </p:cNvPr>
            <p:cNvSpPr/>
            <p:nvPr/>
          </p:nvSpPr>
          <p:spPr>
            <a:xfrm>
              <a:off x="5561881" y="3671850"/>
              <a:ext cx="19230" cy="21164"/>
            </a:xfrm>
            <a:custGeom>
              <a:avLst/>
              <a:gdLst>
                <a:gd name="connsiteX0" fmla="*/ 0 w 19230"/>
                <a:gd name="connsiteY0" fmla="*/ 221 h 21164"/>
                <a:gd name="connsiteX1" fmla="*/ 7626 w 19230"/>
                <a:gd name="connsiteY1" fmla="*/ 0 h 21164"/>
                <a:gd name="connsiteX2" fmla="*/ 19230 w 19230"/>
                <a:gd name="connsiteY2" fmla="*/ 21164 h 21164"/>
                <a:gd name="connsiteX3" fmla="*/ 0 w 19230"/>
                <a:gd name="connsiteY3" fmla="*/ 221 h 2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30" h="21164">
                  <a:moveTo>
                    <a:pt x="0" y="221"/>
                  </a:moveTo>
                  <a:cubicBezTo>
                    <a:pt x="2542" y="110"/>
                    <a:pt x="5084" y="55"/>
                    <a:pt x="7626" y="0"/>
                  </a:cubicBezTo>
                  <a:cubicBezTo>
                    <a:pt x="15196" y="5028"/>
                    <a:pt x="15859" y="13815"/>
                    <a:pt x="19230" y="21164"/>
                  </a:cubicBezTo>
                  <a:cubicBezTo>
                    <a:pt x="5526" y="20833"/>
                    <a:pt x="6852" y="6742"/>
                    <a:pt x="0" y="221"/>
                  </a:cubicBezTo>
                  <a:close/>
                </a:path>
              </a:pathLst>
            </a:custGeom>
            <a:solidFill>
              <a:srgbClr val="CD8580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440">
              <a:extLst>
                <a:ext uri="{FF2B5EF4-FFF2-40B4-BE49-F238E27FC236}">
                  <a16:creationId xmlns:a16="http://schemas.microsoft.com/office/drawing/2014/main" id="{36D577F5-D67E-491D-B379-2FF3B42315DE}"/>
                </a:ext>
              </a:extLst>
            </p:cNvPr>
            <p:cNvSpPr/>
            <p:nvPr/>
          </p:nvSpPr>
          <p:spPr>
            <a:xfrm>
              <a:off x="6516477" y="4102751"/>
              <a:ext cx="617622" cy="565128"/>
            </a:xfrm>
            <a:custGeom>
              <a:avLst/>
              <a:gdLst>
                <a:gd name="connsiteX0" fmla="*/ 476458 w 617622"/>
                <a:gd name="connsiteY0" fmla="*/ 431809 h 565128"/>
                <a:gd name="connsiteX1" fmla="*/ 392409 w 617622"/>
                <a:gd name="connsiteY1" fmla="*/ 494032 h 565128"/>
                <a:gd name="connsiteX2" fmla="*/ 297252 w 617622"/>
                <a:gd name="connsiteY2" fmla="*/ 543047 h 565128"/>
                <a:gd name="connsiteX3" fmla="*/ 143133 w 617622"/>
                <a:gd name="connsiteY3" fmla="*/ 562056 h 565128"/>
                <a:gd name="connsiteX4" fmla="*/ 77595 w 617622"/>
                <a:gd name="connsiteY4" fmla="*/ 554264 h 565128"/>
                <a:gd name="connsiteX5" fmla="*/ 61128 w 617622"/>
                <a:gd name="connsiteY5" fmla="*/ 560453 h 565128"/>
                <a:gd name="connsiteX6" fmla="*/ 49855 w 617622"/>
                <a:gd name="connsiteY6" fmla="*/ 516135 h 565128"/>
                <a:gd name="connsiteX7" fmla="*/ 26480 w 617622"/>
                <a:gd name="connsiteY7" fmla="*/ 404677 h 565128"/>
                <a:gd name="connsiteX8" fmla="*/ 12334 w 617622"/>
                <a:gd name="connsiteY8" fmla="*/ 346820 h 565128"/>
                <a:gd name="connsiteX9" fmla="*/ 11 w 617622"/>
                <a:gd name="connsiteY9" fmla="*/ 333337 h 565128"/>
                <a:gd name="connsiteX10" fmla="*/ 17086 w 617622"/>
                <a:gd name="connsiteY10" fmla="*/ 259566 h 565128"/>
                <a:gd name="connsiteX11" fmla="*/ 72843 w 617622"/>
                <a:gd name="connsiteY11" fmla="*/ 147334 h 565128"/>
                <a:gd name="connsiteX12" fmla="*/ 108099 w 617622"/>
                <a:gd name="connsiteY12" fmla="*/ 40407 h 565128"/>
                <a:gd name="connsiteX13" fmla="*/ 152804 w 617622"/>
                <a:gd name="connsiteY13" fmla="*/ 12 h 565128"/>
                <a:gd name="connsiteX14" fmla="*/ 176841 w 617622"/>
                <a:gd name="connsiteY14" fmla="*/ 34660 h 565128"/>
                <a:gd name="connsiteX15" fmla="*/ 155843 w 617622"/>
                <a:gd name="connsiteY15" fmla="*/ 163470 h 565128"/>
                <a:gd name="connsiteX16" fmla="*/ 163137 w 617622"/>
                <a:gd name="connsiteY16" fmla="*/ 207567 h 565128"/>
                <a:gd name="connsiteX17" fmla="*/ 215081 w 617622"/>
                <a:gd name="connsiteY17" fmla="*/ 223923 h 565128"/>
                <a:gd name="connsiteX18" fmla="*/ 281061 w 617622"/>
                <a:gd name="connsiteY18" fmla="*/ 198283 h 565128"/>
                <a:gd name="connsiteX19" fmla="*/ 385280 w 617622"/>
                <a:gd name="connsiteY19" fmla="*/ 134679 h 565128"/>
                <a:gd name="connsiteX20" fmla="*/ 415728 w 617622"/>
                <a:gd name="connsiteY20" fmla="*/ 134956 h 565128"/>
                <a:gd name="connsiteX21" fmla="*/ 416115 w 617622"/>
                <a:gd name="connsiteY21" fmla="*/ 164022 h 565128"/>
                <a:gd name="connsiteX22" fmla="*/ 365166 w 617622"/>
                <a:gd name="connsiteY22" fmla="*/ 213811 h 565128"/>
                <a:gd name="connsiteX23" fmla="*/ 304988 w 617622"/>
                <a:gd name="connsiteY23" fmla="*/ 274099 h 565128"/>
                <a:gd name="connsiteX24" fmla="*/ 300125 w 617622"/>
                <a:gd name="connsiteY24" fmla="*/ 286477 h 565128"/>
                <a:gd name="connsiteX25" fmla="*/ 358645 w 617622"/>
                <a:gd name="connsiteY25" fmla="*/ 252935 h 565128"/>
                <a:gd name="connsiteX26" fmla="*/ 531110 w 617622"/>
                <a:gd name="connsiteY26" fmla="*/ 134016 h 565128"/>
                <a:gd name="connsiteX27" fmla="*/ 571118 w 617622"/>
                <a:gd name="connsiteY27" fmla="*/ 128601 h 565128"/>
                <a:gd name="connsiteX28" fmla="*/ 579075 w 617622"/>
                <a:gd name="connsiteY28" fmla="*/ 171095 h 565128"/>
                <a:gd name="connsiteX29" fmla="*/ 495136 w 617622"/>
                <a:gd name="connsiteY29" fmla="*/ 252161 h 565128"/>
                <a:gd name="connsiteX30" fmla="*/ 377433 w 617622"/>
                <a:gd name="connsiteY30" fmla="*/ 350965 h 565128"/>
                <a:gd name="connsiteX31" fmla="*/ 368316 w 617622"/>
                <a:gd name="connsiteY31" fmla="*/ 367487 h 565128"/>
                <a:gd name="connsiteX32" fmla="*/ 460599 w 617622"/>
                <a:gd name="connsiteY32" fmla="*/ 312615 h 565128"/>
                <a:gd name="connsiteX33" fmla="*/ 537409 w 617622"/>
                <a:gd name="connsiteY33" fmla="*/ 241496 h 565128"/>
                <a:gd name="connsiteX34" fmla="*/ 594769 w 617622"/>
                <a:gd name="connsiteY34" fmla="*/ 217845 h 565128"/>
                <a:gd name="connsiteX35" fmla="*/ 615436 w 617622"/>
                <a:gd name="connsiteY35" fmla="*/ 249122 h 565128"/>
                <a:gd name="connsiteX36" fmla="*/ 600847 w 617622"/>
                <a:gd name="connsiteY36" fmla="*/ 270783 h 565128"/>
                <a:gd name="connsiteX37" fmla="*/ 513095 w 617622"/>
                <a:gd name="connsiteY37" fmla="*/ 347207 h 565128"/>
                <a:gd name="connsiteX38" fmla="*/ 522158 w 617622"/>
                <a:gd name="connsiteY38" fmla="*/ 348423 h 565128"/>
                <a:gd name="connsiteX39" fmla="*/ 536691 w 617622"/>
                <a:gd name="connsiteY39" fmla="*/ 345770 h 565128"/>
                <a:gd name="connsiteX40" fmla="*/ 539233 w 617622"/>
                <a:gd name="connsiteY40" fmla="*/ 361961 h 565128"/>
                <a:gd name="connsiteX41" fmla="*/ 517958 w 617622"/>
                <a:gd name="connsiteY41" fmla="*/ 394730 h 565128"/>
                <a:gd name="connsiteX42" fmla="*/ 476458 w 617622"/>
                <a:gd name="connsiteY42" fmla="*/ 431809 h 565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617622" h="565128">
                  <a:moveTo>
                    <a:pt x="476458" y="431809"/>
                  </a:moveTo>
                  <a:cubicBezTo>
                    <a:pt x="447557" y="451371"/>
                    <a:pt x="418988" y="471375"/>
                    <a:pt x="392409" y="494032"/>
                  </a:cubicBezTo>
                  <a:cubicBezTo>
                    <a:pt x="359750" y="508565"/>
                    <a:pt x="330905" y="530171"/>
                    <a:pt x="297252" y="543047"/>
                  </a:cubicBezTo>
                  <a:cubicBezTo>
                    <a:pt x="247242" y="562111"/>
                    <a:pt x="196348" y="570013"/>
                    <a:pt x="143133" y="562056"/>
                  </a:cubicBezTo>
                  <a:cubicBezTo>
                    <a:pt x="121361" y="558796"/>
                    <a:pt x="99478" y="556530"/>
                    <a:pt x="77595" y="554264"/>
                  </a:cubicBezTo>
                  <a:cubicBezTo>
                    <a:pt x="71462" y="553657"/>
                    <a:pt x="64389" y="552551"/>
                    <a:pt x="61128" y="560453"/>
                  </a:cubicBezTo>
                  <a:cubicBezTo>
                    <a:pt x="51679" y="547246"/>
                    <a:pt x="53723" y="530834"/>
                    <a:pt x="49855" y="516135"/>
                  </a:cubicBezTo>
                  <a:cubicBezTo>
                    <a:pt x="40185" y="479498"/>
                    <a:pt x="35488" y="441535"/>
                    <a:pt x="26480" y="404677"/>
                  </a:cubicBezTo>
                  <a:cubicBezTo>
                    <a:pt x="21783" y="385392"/>
                    <a:pt x="16920" y="366161"/>
                    <a:pt x="12334" y="346820"/>
                  </a:cubicBezTo>
                  <a:cubicBezTo>
                    <a:pt x="11118" y="341736"/>
                    <a:pt x="13384" y="329027"/>
                    <a:pt x="11" y="333337"/>
                  </a:cubicBezTo>
                  <a:cubicBezTo>
                    <a:pt x="-376" y="307310"/>
                    <a:pt x="9405" y="283769"/>
                    <a:pt x="17086" y="259566"/>
                  </a:cubicBezTo>
                  <a:cubicBezTo>
                    <a:pt x="29851" y="219171"/>
                    <a:pt x="52508" y="183805"/>
                    <a:pt x="72843" y="147334"/>
                  </a:cubicBezTo>
                  <a:cubicBezTo>
                    <a:pt x="91521" y="113736"/>
                    <a:pt x="101246" y="77541"/>
                    <a:pt x="108099" y="40407"/>
                  </a:cubicBezTo>
                  <a:cubicBezTo>
                    <a:pt x="112519" y="16369"/>
                    <a:pt x="128545" y="730"/>
                    <a:pt x="152804" y="12"/>
                  </a:cubicBezTo>
                  <a:cubicBezTo>
                    <a:pt x="169437" y="-485"/>
                    <a:pt x="180047" y="14490"/>
                    <a:pt x="176841" y="34660"/>
                  </a:cubicBezTo>
                  <a:cubicBezTo>
                    <a:pt x="170045" y="77652"/>
                    <a:pt x="163413" y="120644"/>
                    <a:pt x="155843" y="163470"/>
                  </a:cubicBezTo>
                  <a:cubicBezTo>
                    <a:pt x="153025" y="179439"/>
                    <a:pt x="157224" y="193697"/>
                    <a:pt x="163137" y="207567"/>
                  </a:cubicBezTo>
                  <a:cubicBezTo>
                    <a:pt x="168497" y="220111"/>
                    <a:pt x="195022" y="227128"/>
                    <a:pt x="215081" y="223923"/>
                  </a:cubicBezTo>
                  <a:cubicBezTo>
                    <a:pt x="239008" y="220111"/>
                    <a:pt x="260560" y="210385"/>
                    <a:pt x="281061" y="198283"/>
                  </a:cubicBezTo>
                  <a:cubicBezTo>
                    <a:pt x="316095" y="177561"/>
                    <a:pt x="350632" y="156065"/>
                    <a:pt x="385280" y="134679"/>
                  </a:cubicBezTo>
                  <a:cubicBezTo>
                    <a:pt x="395724" y="128214"/>
                    <a:pt x="406279" y="126004"/>
                    <a:pt x="415728" y="134956"/>
                  </a:cubicBezTo>
                  <a:cubicBezTo>
                    <a:pt x="425012" y="143797"/>
                    <a:pt x="421309" y="154517"/>
                    <a:pt x="416115" y="164022"/>
                  </a:cubicBezTo>
                  <a:cubicBezTo>
                    <a:pt x="404234" y="185739"/>
                    <a:pt x="383180" y="198228"/>
                    <a:pt x="365166" y="213811"/>
                  </a:cubicBezTo>
                  <a:cubicBezTo>
                    <a:pt x="343614" y="232433"/>
                    <a:pt x="319356" y="248293"/>
                    <a:pt x="304988" y="274099"/>
                  </a:cubicBezTo>
                  <a:cubicBezTo>
                    <a:pt x="303330" y="277028"/>
                    <a:pt x="302446" y="280399"/>
                    <a:pt x="300125" y="286477"/>
                  </a:cubicBezTo>
                  <a:cubicBezTo>
                    <a:pt x="323279" y="278022"/>
                    <a:pt x="340575" y="264429"/>
                    <a:pt x="358645" y="252935"/>
                  </a:cubicBezTo>
                  <a:cubicBezTo>
                    <a:pt x="417607" y="215469"/>
                    <a:pt x="476071" y="177229"/>
                    <a:pt x="531110" y="134016"/>
                  </a:cubicBezTo>
                  <a:cubicBezTo>
                    <a:pt x="543433" y="124346"/>
                    <a:pt x="557579" y="124512"/>
                    <a:pt x="571118" y="128601"/>
                  </a:cubicBezTo>
                  <a:cubicBezTo>
                    <a:pt x="587530" y="133574"/>
                    <a:pt x="590845" y="153302"/>
                    <a:pt x="579075" y="171095"/>
                  </a:cubicBezTo>
                  <a:cubicBezTo>
                    <a:pt x="557137" y="204306"/>
                    <a:pt x="524921" y="227018"/>
                    <a:pt x="495136" y="252161"/>
                  </a:cubicBezTo>
                  <a:cubicBezTo>
                    <a:pt x="455957" y="285151"/>
                    <a:pt x="416612" y="317975"/>
                    <a:pt x="377433" y="350965"/>
                  </a:cubicBezTo>
                  <a:cubicBezTo>
                    <a:pt x="373012" y="354667"/>
                    <a:pt x="369807" y="359309"/>
                    <a:pt x="368316" y="367487"/>
                  </a:cubicBezTo>
                  <a:cubicBezTo>
                    <a:pt x="403571" y="354059"/>
                    <a:pt x="431477" y="332232"/>
                    <a:pt x="460599" y="312615"/>
                  </a:cubicBezTo>
                  <a:cubicBezTo>
                    <a:pt x="489886" y="292887"/>
                    <a:pt x="513869" y="267468"/>
                    <a:pt x="537409" y="241496"/>
                  </a:cubicBezTo>
                  <a:cubicBezTo>
                    <a:pt x="552716" y="224587"/>
                    <a:pt x="570952" y="215303"/>
                    <a:pt x="594769" y="217845"/>
                  </a:cubicBezTo>
                  <a:cubicBezTo>
                    <a:pt x="613170" y="219834"/>
                    <a:pt x="622067" y="231991"/>
                    <a:pt x="615436" y="249122"/>
                  </a:cubicBezTo>
                  <a:cubicBezTo>
                    <a:pt x="612231" y="257355"/>
                    <a:pt x="606871" y="264207"/>
                    <a:pt x="600847" y="270783"/>
                  </a:cubicBezTo>
                  <a:cubicBezTo>
                    <a:pt x="574489" y="299573"/>
                    <a:pt x="543543" y="323114"/>
                    <a:pt x="513095" y="347207"/>
                  </a:cubicBezTo>
                  <a:cubicBezTo>
                    <a:pt x="516079" y="352457"/>
                    <a:pt x="519395" y="350302"/>
                    <a:pt x="522158" y="348423"/>
                  </a:cubicBezTo>
                  <a:cubicBezTo>
                    <a:pt x="526744" y="345328"/>
                    <a:pt x="531883" y="342455"/>
                    <a:pt x="536691" y="345770"/>
                  </a:cubicBezTo>
                  <a:cubicBezTo>
                    <a:pt x="542383" y="349694"/>
                    <a:pt x="540117" y="356325"/>
                    <a:pt x="539233" y="361961"/>
                  </a:cubicBezTo>
                  <a:cubicBezTo>
                    <a:pt x="537078" y="376053"/>
                    <a:pt x="527960" y="385668"/>
                    <a:pt x="517958" y="394730"/>
                  </a:cubicBezTo>
                  <a:cubicBezTo>
                    <a:pt x="504088" y="406998"/>
                    <a:pt x="490273" y="419376"/>
                    <a:pt x="476458" y="431809"/>
                  </a:cubicBezTo>
                  <a:close/>
                </a:path>
              </a:pathLst>
            </a:custGeom>
            <a:solidFill>
              <a:srgbClr val="F9C0A4"/>
            </a:solidFill>
            <a:ln w="55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1" name="Group 38">
            <a:extLst>
              <a:ext uri="{FF2B5EF4-FFF2-40B4-BE49-F238E27FC236}">
                <a16:creationId xmlns:a16="http://schemas.microsoft.com/office/drawing/2014/main" id="{1164CC7B-0321-459F-A153-918D9624C34B}"/>
              </a:ext>
            </a:extLst>
          </p:cNvPr>
          <p:cNvGrpSpPr/>
          <p:nvPr/>
        </p:nvGrpSpPr>
        <p:grpSpPr>
          <a:xfrm rot="335177">
            <a:off x="7065938" y="4809621"/>
            <a:ext cx="1869987" cy="768544"/>
            <a:chOff x="5782039" y="1509617"/>
            <a:chExt cx="1519851" cy="624642"/>
          </a:xfrm>
        </p:grpSpPr>
        <p:sp>
          <p:nvSpPr>
            <p:cNvPr id="162" name="Freeform: Shape 39">
              <a:extLst>
                <a:ext uri="{FF2B5EF4-FFF2-40B4-BE49-F238E27FC236}">
                  <a16:creationId xmlns:a16="http://schemas.microsoft.com/office/drawing/2014/main" id="{DCA660AA-CDFC-416F-8246-7861D7D2EEFF}"/>
                </a:ext>
              </a:extLst>
            </p:cNvPr>
            <p:cNvSpPr/>
            <p:nvPr/>
          </p:nvSpPr>
          <p:spPr>
            <a:xfrm rot="1513665">
              <a:off x="5782039" y="1509617"/>
              <a:ext cx="1283711" cy="624642"/>
            </a:xfrm>
            <a:custGeom>
              <a:avLst/>
              <a:gdLst/>
              <a:ahLst/>
              <a:cxnLst/>
              <a:rect l="l" t="t" r="r" b="b"/>
              <a:pathLst>
                <a:path w="1283711" h="624642">
                  <a:moveTo>
                    <a:pt x="449527" y="340541"/>
                  </a:moveTo>
                  <a:lnTo>
                    <a:pt x="449527" y="348876"/>
                  </a:lnTo>
                  <a:cubicBezTo>
                    <a:pt x="449527" y="358897"/>
                    <a:pt x="448982" y="365693"/>
                    <a:pt x="447890" y="369265"/>
                  </a:cubicBezTo>
                  <a:cubicBezTo>
                    <a:pt x="446303" y="374722"/>
                    <a:pt x="442979" y="379336"/>
                    <a:pt x="437919" y="383106"/>
                  </a:cubicBezTo>
                  <a:cubicBezTo>
                    <a:pt x="431073" y="388067"/>
                    <a:pt x="423879" y="390548"/>
                    <a:pt x="416339" y="390548"/>
                  </a:cubicBezTo>
                  <a:cubicBezTo>
                    <a:pt x="409592" y="390548"/>
                    <a:pt x="404035" y="388414"/>
                    <a:pt x="399670" y="384148"/>
                  </a:cubicBezTo>
                  <a:cubicBezTo>
                    <a:pt x="395304" y="379882"/>
                    <a:pt x="393121" y="374821"/>
                    <a:pt x="393121" y="368968"/>
                  </a:cubicBezTo>
                  <a:cubicBezTo>
                    <a:pt x="393121" y="363014"/>
                    <a:pt x="395850" y="358103"/>
                    <a:pt x="401307" y="354234"/>
                  </a:cubicBezTo>
                  <a:cubicBezTo>
                    <a:pt x="404879" y="351852"/>
                    <a:pt x="412469" y="349421"/>
                    <a:pt x="424078" y="346941"/>
                  </a:cubicBezTo>
                  <a:cubicBezTo>
                    <a:pt x="435686" y="344461"/>
                    <a:pt x="444169" y="342327"/>
                    <a:pt x="449527" y="340541"/>
                  </a:cubicBezTo>
                  <a:close/>
                  <a:moveTo>
                    <a:pt x="691819" y="286814"/>
                  </a:moveTo>
                  <a:cubicBezTo>
                    <a:pt x="700352" y="286814"/>
                    <a:pt x="707595" y="289965"/>
                    <a:pt x="713548" y="296265"/>
                  </a:cubicBezTo>
                  <a:cubicBezTo>
                    <a:pt x="719501" y="302565"/>
                    <a:pt x="722627" y="311768"/>
                    <a:pt x="722924" y="323873"/>
                  </a:cubicBezTo>
                  <a:lnTo>
                    <a:pt x="660417" y="323873"/>
                  </a:lnTo>
                  <a:cubicBezTo>
                    <a:pt x="660317" y="312462"/>
                    <a:pt x="663244" y="303434"/>
                    <a:pt x="669198" y="296786"/>
                  </a:cubicBezTo>
                  <a:cubicBezTo>
                    <a:pt x="675151" y="290138"/>
                    <a:pt x="682691" y="286814"/>
                    <a:pt x="691819" y="286814"/>
                  </a:cubicBezTo>
                  <a:close/>
                  <a:moveTo>
                    <a:pt x="689289" y="254816"/>
                  </a:moveTo>
                  <a:cubicBezTo>
                    <a:pt x="668354" y="254816"/>
                    <a:pt x="651041" y="262233"/>
                    <a:pt x="637348" y="277066"/>
                  </a:cubicBezTo>
                  <a:cubicBezTo>
                    <a:pt x="623656" y="291899"/>
                    <a:pt x="616810" y="312413"/>
                    <a:pt x="616810" y="338607"/>
                  </a:cubicBezTo>
                  <a:cubicBezTo>
                    <a:pt x="616810" y="360534"/>
                    <a:pt x="622019" y="378691"/>
                    <a:pt x="632437" y="393078"/>
                  </a:cubicBezTo>
                  <a:cubicBezTo>
                    <a:pt x="645633" y="411036"/>
                    <a:pt x="665973" y="420016"/>
                    <a:pt x="693457" y="420016"/>
                  </a:cubicBezTo>
                  <a:cubicBezTo>
                    <a:pt x="710820" y="420016"/>
                    <a:pt x="725281" y="416022"/>
                    <a:pt x="736840" y="408035"/>
                  </a:cubicBezTo>
                  <a:cubicBezTo>
                    <a:pt x="748399" y="400048"/>
                    <a:pt x="756857" y="388414"/>
                    <a:pt x="762215" y="373135"/>
                  </a:cubicBezTo>
                  <a:lnTo>
                    <a:pt x="720543" y="366140"/>
                  </a:lnTo>
                  <a:cubicBezTo>
                    <a:pt x="718261" y="374077"/>
                    <a:pt x="714888" y="379832"/>
                    <a:pt x="710423" y="383404"/>
                  </a:cubicBezTo>
                  <a:cubicBezTo>
                    <a:pt x="705958" y="386976"/>
                    <a:pt x="700451" y="388762"/>
                    <a:pt x="693903" y="388762"/>
                  </a:cubicBezTo>
                  <a:cubicBezTo>
                    <a:pt x="684279" y="388762"/>
                    <a:pt x="676242" y="385314"/>
                    <a:pt x="669793" y="378418"/>
                  </a:cubicBezTo>
                  <a:cubicBezTo>
                    <a:pt x="663344" y="371522"/>
                    <a:pt x="659970" y="361873"/>
                    <a:pt x="659673" y="349471"/>
                  </a:cubicBezTo>
                  <a:lnTo>
                    <a:pt x="764448" y="349471"/>
                  </a:lnTo>
                  <a:cubicBezTo>
                    <a:pt x="765043" y="317423"/>
                    <a:pt x="758544" y="293636"/>
                    <a:pt x="744951" y="278108"/>
                  </a:cubicBezTo>
                  <a:cubicBezTo>
                    <a:pt x="731358" y="262580"/>
                    <a:pt x="712804" y="254816"/>
                    <a:pt x="689289" y="254816"/>
                  </a:cubicBezTo>
                  <a:close/>
                  <a:moveTo>
                    <a:pt x="424078" y="254816"/>
                  </a:moveTo>
                  <a:cubicBezTo>
                    <a:pt x="403539" y="254816"/>
                    <a:pt x="388061" y="258487"/>
                    <a:pt x="377643" y="265830"/>
                  </a:cubicBezTo>
                  <a:cubicBezTo>
                    <a:pt x="367225" y="273172"/>
                    <a:pt x="359883" y="284483"/>
                    <a:pt x="355617" y="299762"/>
                  </a:cubicBezTo>
                  <a:lnTo>
                    <a:pt x="393568" y="306609"/>
                  </a:lnTo>
                  <a:cubicBezTo>
                    <a:pt x="396148" y="299266"/>
                    <a:pt x="399521" y="294132"/>
                    <a:pt x="403688" y="291205"/>
                  </a:cubicBezTo>
                  <a:cubicBezTo>
                    <a:pt x="407855" y="288278"/>
                    <a:pt x="413660" y="286814"/>
                    <a:pt x="421101" y="286814"/>
                  </a:cubicBezTo>
                  <a:cubicBezTo>
                    <a:pt x="432114" y="286814"/>
                    <a:pt x="439605" y="288526"/>
                    <a:pt x="443574" y="291949"/>
                  </a:cubicBezTo>
                  <a:cubicBezTo>
                    <a:pt x="447543" y="295372"/>
                    <a:pt x="449527" y="301102"/>
                    <a:pt x="449527" y="309139"/>
                  </a:cubicBezTo>
                  <a:lnTo>
                    <a:pt x="449527" y="313306"/>
                  </a:lnTo>
                  <a:cubicBezTo>
                    <a:pt x="441987" y="316481"/>
                    <a:pt x="428443" y="319904"/>
                    <a:pt x="408897" y="323575"/>
                  </a:cubicBezTo>
                  <a:cubicBezTo>
                    <a:pt x="394411" y="326353"/>
                    <a:pt x="383324" y="329603"/>
                    <a:pt x="375634" y="333323"/>
                  </a:cubicBezTo>
                  <a:cubicBezTo>
                    <a:pt x="367945" y="337044"/>
                    <a:pt x="361967" y="342402"/>
                    <a:pt x="357700" y="349397"/>
                  </a:cubicBezTo>
                  <a:cubicBezTo>
                    <a:pt x="353434" y="356392"/>
                    <a:pt x="351301" y="364354"/>
                    <a:pt x="351301" y="373284"/>
                  </a:cubicBezTo>
                  <a:cubicBezTo>
                    <a:pt x="351301" y="386777"/>
                    <a:pt x="355989" y="397939"/>
                    <a:pt x="365365" y="406770"/>
                  </a:cubicBezTo>
                  <a:cubicBezTo>
                    <a:pt x="374741" y="415600"/>
                    <a:pt x="387565" y="420016"/>
                    <a:pt x="403837" y="420016"/>
                  </a:cubicBezTo>
                  <a:cubicBezTo>
                    <a:pt x="413064" y="420016"/>
                    <a:pt x="421746" y="418279"/>
                    <a:pt x="429882" y="414807"/>
                  </a:cubicBezTo>
                  <a:cubicBezTo>
                    <a:pt x="438018" y="411334"/>
                    <a:pt x="445658" y="406125"/>
                    <a:pt x="452801" y="399180"/>
                  </a:cubicBezTo>
                  <a:cubicBezTo>
                    <a:pt x="453099" y="399973"/>
                    <a:pt x="453595" y="401611"/>
                    <a:pt x="454290" y="404091"/>
                  </a:cubicBezTo>
                  <a:cubicBezTo>
                    <a:pt x="455877" y="409548"/>
                    <a:pt x="457217" y="413666"/>
                    <a:pt x="458308" y="416444"/>
                  </a:cubicBezTo>
                  <a:lnTo>
                    <a:pt x="499682" y="416444"/>
                  </a:lnTo>
                  <a:cubicBezTo>
                    <a:pt x="496011" y="408903"/>
                    <a:pt x="493506" y="401834"/>
                    <a:pt x="492166" y="395236"/>
                  </a:cubicBezTo>
                  <a:cubicBezTo>
                    <a:pt x="490827" y="388638"/>
                    <a:pt x="490157" y="378393"/>
                    <a:pt x="490157" y="364503"/>
                  </a:cubicBezTo>
                  <a:lnTo>
                    <a:pt x="490604" y="315687"/>
                  </a:lnTo>
                  <a:cubicBezTo>
                    <a:pt x="490604" y="297530"/>
                    <a:pt x="488743" y="285053"/>
                    <a:pt x="485023" y="278257"/>
                  </a:cubicBezTo>
                  <a:cubicBezTo>
                    <a:pt x="481302" y="271460"/>
                    <a:pt x="474878" y="265854"/>
                    <a:pt x="465750" y="261439"/>
                  </a:cubicBezTo>
                  <a:cubicBezTo>
                    <a:pt x="456621" y="257024"/>
                    <a:pt x="442731" y="254816"/>
                    <a:pt x="424078" y="254816"/>
                  </a:cubicBezTo>
                  <a:close/>
                  <a:moveTo>
                    <a:pt x="1015880" y="241898"/>
                  </a:moveTo>
                  <a:cubicBezTo>
                    <a:pt x="976533" y="241898"/>
                    <a:pt x="946129" y="274092"/>
                    <a:pt x="946129" y="313439"/>
                  </a:cubicBezTo>
                  <a:cubicBezTo>
                    <a:pt x="946129" y="354574"/>
                    <a:pt x="980110" y="384980"/>
                    <a:pt x="1021247" y="383191"/>
                  </a:cubicBezTo>
                  <a:cubicBezTo>
                    <a:pt x="1060594" y="381403"/>
                    <a:pt x="1090998" y="347420"/>
                    <a:pt x="1089210" y="309862"/>
                  </a:cubicBezTo>
                  <a:cubicBezTo>
                    <a:pt x="1087421" y="270515"/>
                    <a:pt x="1055228" y="240109"/>
                    <a:pt x="1015880" y="241898"/>
                  </a:cubicBezTo>
                  <a:close/>
                  <a:moveTo>
                    <a:pt x="533764" y="198262"/>
                  </a:moveTo>
                  <a:lnTo>
                    <a:pt x="533764" y="416444"/>
                  </a:lnTo>
                  <a:lnTo>
                    <a:pt x="575585" y="416444"/>
                  </a:lnTo>
                  <a:lnTo>
                    <a:pt x="575585" y="198262"/>
                  </a:lnTo>
                  <a:close/>
                  <a:moveTo>
                    <a:pt x="238935" y="194541"/>
                  </a:moveTo>
                  <a:cubicBezTo>
                    <a:pt x="222168" y="194541"/>
                    <a:pt x="207855" y="197071"/>
                    <a:pt x="195999" y="202131"/>
                  </a:cubicBezTo>
                  <a:cubicBezTo>
                    <a:pt x="184142" y="207191"/>
                    <a:pt x="175063" y="214558"/>
                    <a:pt x="168763" y="224232"/>
                  </a:cubicBezTo>
                  <a:cubicBezTo>
                    <a:pt x="162463" y="233906"/>
                    <a:pt x="159312" y="244299"/>
                    <a:pt x="159312" y="255412"/>
                  </a:cubicBezTo>
                  <a:cubicBezTo>
                    <a:pt x="159312" y="272676"/>
                    <a:pt x="166010" y="287311"/>
                    <a:pt x="179404" y="299316"/>
                  </a:cubicBezTo>
                  <a:cubicBezTo>
                    <a:pt x="188929" y="307849"/>
                    <a:pt x="205499" y="315042"/>
                    <a:pt x="229113" y="320896"/>
                  </a:cubicBezTo>
                  <a:cubicBezTo>
                    <a:pt x="247468" y="325460"/>
                    <a:pt x="259226" y="328635"/>
                    <a:pt x="264385" y="330421"/>
                  </a:cubicBezTo>
                  <a:cubicBezTo>
                    <a:pt x="271926" y="333100"/>
                    <a:pt x="277209" y="336250"/>
                    <a:pt x="280235" y="339872"/>
                  </a:cubicBezTo>
                  <a:cubicBezTo>
                    <a:pt x="283261" y="343493"/>
                    <a:pt x="284775" y="347884"/>
                    <a:pt x="284775" y="353043"/>
                  </a:cubicBezTo>
                  <a:cubicBezTo>
                    <a:pt x="284775" y="361080"/>
                    <a:pt x="281178" y="368099"/>
                    <a:pt x="273984" y="374102"/>
                  </a:cubicBezTo>
                  <a:cubicBezTo>
                    <a:pt x="266791" y="380105"/>
                    <a:pt x="256100" y="383106"/>
                    <a:pt x="241912" y="383106"/>
                  </a:cubicBezTo>
                  <a:cubicBezTo>
                    <a:pt x="228517" y="383106"/>
                    <a:pt x="217876" y="379733"/>
                    <a:pt x="209988" y="372986"/>
                  </a:cubicBezTo>
                  <a:cubicBezTo>
                    <a:pt x="202101" y="366239"/>
                    <a:pt x="196867" y="355672"/>
                    <a:pt x="194287" y="341286"/>
                  </a:cubicBezTo>
                  <a:lnTo>
                    <a:pt x="151425" y="345453"/>
                  </a:lnTo>
                  <a:cubicBezTo>
                    <a:pt x="154302" y="369861"/>
                    <a:pt x="163132" y="388439"/>
                    <a:pt x="177916" y="401189"/>
                  </a:cubicBezTo>
                  <a:cubicBezTo>
                    <a:pt x="192700" y="413938"/>
                    <a:pt x="213883" y="420313"/>
                    <a:pt x="241466" y="420313"/>
                  </a:cubicBezTo>
                  <a:cubicBezTo>
                    <a:pt x="260416" y="420313"/>
                    <a:pt x="276242" y="417659"/>
                    <a:pt x="288942" y="412351"/>
                  </a:cubicBezTo>
                  <a:cubicBezTo>
                    <a:pt x="301642" y="407043"/>
                    <a:pt x="311464" y="398932"/>
                    <a:pt x="318410" y="388018"/>
                  </a:cubicBezTo>
                  <a:cubicBezTo>
                    <a:pt x="325355" y="377103"/>
                    <a:pt x="328828" y="365396"/>
                    <a:pt x="328828" y="352894"/>
                  </a:cubicBezTo>
                  <a:cubicBezTo>
                    <a:pt x="328828" y="339103"/>
                    <a:pt x="325925" y="327519"/>
                    <a:pt x="320121" y="318143"/>
                  </a:cubicBezTo>
                  <a:cubicBezTo>
                    <a:pt x="314317" y="308767"/>
                    <a:pt x="306280" y="301375"/>
                    <a:pt x="296011" y="295967"/>
                  </a:cubicBezTo>
                  <a:cubicBezTo>
                    <a:pt x="285742" y="290560"/>
                    <a:pt x="269892" y="285326"/>
                    <a:pt x="248460" y="280266"/>
                  </a:cubicBezTo>
                  <a:cubicBezTo>
                    <a:pt x="227029" y="275206"/>
                    <a:pt x="213535" y="270344"/>
                    <a:pt x="207979" y="265681"/>
                  </a:cubicBezTo>
                  <a:cubicBezTo>
                    <a:pt x="203614" y="262010"/>
                    <a:pt x="201431" y="257595"/>
                    <a:pt x="201431" y="252435"/>
                  </a:cubicBezTo>
                  <a:cubicBezTo>
                    <a:pt x="201431" y="246780"/>
                    <a:pt x="203762" y="242265"/>
                    <a:pt x="208426" y="238892"/>
                  </a:cubicBezTo>
                  <a:cubicBezTo>
                    <a:pt x="215669" y="233633"/>
                    <a:pt x="225690" y="231004"/>
                    <a:pt x="238489" y="231004"/>
                  </a:cubicBezTo>
                  <a:cubicBezTo>
                    <a:pt x="250891" y="231004"/>
                    <a:pt x="260193" y="233460"/>
                    <a:pt x="266394" y="238371"/>
                  </a:cubicBezTo>
                  <a:cubicBezTo>
                    <a:pt x="272595" y="243282"/>
                    <a:pt x="276639" y="251344"/>
                    <a:pt x="278524" y="262555"/>
                  </a:cubicBezTo>
                  <a:lnTo>
                    <a:pt x="322577" y="260621"/>
                  </a:lnTo>
                  <a:cubicBezTo>
                    <a:pt x="321882" y="240579"/>
                    <a:pt x="314615" y="224555"/>
                    <a:pt x="300774" y="212549"/>
                  </a:cubicBezTo>
                  <a:cubicBezTo>
                    <a:pt x="286933" y="200544"/>
                    <a:pt x="266320" y="194541"/>
                    <a:pt x="238935" y="194541"/>
                  </a:cubicBezTo>
                  <a:close/>
                  <a:moveTo>
                    <a:pt x="525826" y="1"/>
                  </a:moveTo>
                  <a:cubicBezTo>
                    <a:pt x="665778" y="1"/>
                    <a:pt x="805730" y="448"/>
                    <a:pt x="946129" y="2237"/>
                  </a:cubicBezTo>
                  <a:cubicBezTo>
                    <a:pt x="980110" y="2237"/>
                    <a:pt x="1017670" y="21909"/>
                    <a:pt x="1044497" y="43372"/>
                  </a:cubicBezTo>
                  <a:cubicBezTo>
                    <a:pt x="1116037" y="107758"/>
                    <a:pt x="1182214" y="179299"/>
                    <a:pt x="1250177" y="247263"/>
                  </a:cubicBezTo>
                  <a:cubicBezTo>
                    <a:pt x="1294889" y="291977"/>
                    <a:pt x="1294889" y="329535"/>
                    <a:pt x="1250177" y="374249"/>
                  </a:cubicBezTo>
                  <a:cubicBezTo>
                    <a:pt x="1182214" y="444000"/>
                    <a:pt x="1112460" y="510176"/>
                    <a:pt x="1044497" y="579928"/>
                  </a:cubicBezTo>
                  <a:cubicBezTo>
                    <a:pt x="1015880" y="608544"/>
                    <a:pt x="981899" y="622852"/>
                    <a:pt x="940762" y="622852"/>
                  </a:cubicBezTo>
                  <a:cubicBezTo>
                    <a:pt x="803047" y="622852"/>
                    <a:pt x="663542" y="624642"/>
                    <a:pt x="525825" y="624642"/>
                  </a:cubicBezTo>
                  <a:cubicBezTo>
                    <a:pt x="388110" y="624642"/>
                    <a:pt x="252183" y="624642"/>
                    <a:pt x="114466" y="624642"/>
                  </a:cubicBezTo>
                  <a:cubicBezTo>
                    <a:pt x="32194" y="624642"/>
                    <a:pt x="0" y="592448"/>
                    <a:pt x="0" y="511964"/>
                  </a:cubicBezTo>
                  <a:cubicBezTo>
                    <a:pt x="0" y="377826"/>
                    <a:pt x="0" y="243686"/>
                    <a:pt x="0" y="109548"/>
                  </a:cubicBezTo>
                  <a:cubicBezTo>
                    <a:pt x="0" y="36218"/>
                    <a:pt x="32194" y="447"/>
                    <a:pt x="105524" y="447"/>
                  </a:cubicBezTo>
                  <a:cubicBezTo>
                    <a:pt x="245922" y="447"/>
                    <a:pt x="385874" y="0"/>
                    <a:pt x="525826" y="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63" name="Group 40">
              <a:extLst>
                <a:ext uri="{FF2B5EF4-FFF2-40B4-BE49-F238E27FC236}">
                  <a16:creationId xmlns:a16="http://schemas.microsoft.com/office/drawing/2014/main" id="{C387FE6C-4A28-47AA-9FFB-7036E3B13401}"/>
                </a:ext>
              </a:extLst>
            </p:cNvPr>
            <p:cNvGrpSpPr/>
            <p:nvPr/>
          </p:nvGrpSpPr>
          <p:grpSpPr>
            <a:xfrm rot="18985993" flipH="1">
              <a:off x="6856204" y="1774421"/>
              <a:ext cx="445686" cy="347686"/>
              <a:chOff x="4870797" y="3129837"/>
              <a:chExt cx="445686" cy="347686"/>
            </a:xfrm>
          </p:grpSpPr>
          <p:sp>
            <p:nvSpPr>
              <p:cNvPr id="164" name="Freeform: Shape 41">
                <a:extLst>
                  <a:ext uri="{FF2B5EF4-FFF2-40B4-BE49-F238E27FC236}">
                    <a16:creationId xmlns:a16="http://schemas.microsoft.com/office/drawing/2014/main" id="{FFD4394B-4A25-4E12-8ABA-2122BFD656CB}"/>
                  </a:ext>
                </a:extLst>
              </p:cNvPr>
              <p:cNvSpPr/>
              <p:nvPr/>
            </p:nvSpPr>
            <p:spPr>
              <a:xfrm rot="14400000">
                <a:off x="5197552" y="3061327"/>
                <a:ext cx="28331" cy="165352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7923" h="457200">
                    <a:moveTo>
                      <a:pt x="0" y="457200"/>
                    </a:moveTo>
                    <a:lnTo>
                      <a:pt x="87923" y="0"/>
                    </a:lnTo>
                    <a:lnTo>
                      <a:pt x="87923" y="0"/>
                    </a:lnTo>
                  </a:path>
                </a:pathLst>
              </a:custGeom>
              <a:noFill/>
              <a:ln w="34925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Freeform: Shape 42">
                <a:extLst>
                  <a:ext uri="{FF2B5EF4-FFF2-40B4-BE49-F238E27FC236}">
                    <a16:creationId xmlns:a16="http://schemas.microsoft.com/office/drawing/2014/main" id="{581C69AF-E911-4D2E-B038-E0043AC60F16}"/>
                  </a:ext>
                </a:extLst>
              </p:cNvPr>
              <p:cNvSpPr/>
              <p:nvPr/>
            </p:nvSpPr>
            <p:spPr>
              <a:xfrm rot="13577649">
                <a:off x="5220673" y="3109585"/>
                <a:ext cx="28331" cy="163289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7923" h="457200">
                    <a:moveTo>
                      <a:pt x="0" y="457200"/>
                    </a:moveTo>
                    <a:lnTo>
                      <a:pt x="87923" y="0"/>
                    </a:lnTo>
                    <a:lnTo>
                      <a:pt x="87923" y="0"/>
                    </a:lnTo>
                  </a:path>
                </a:pathLst>
              </a:custGeom>
              <a:noFill/>
              <a:ln w="34925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Freeform: Shape 43">
                <a:extLst>
                  <a:ext uri="{FF2B5EF4-FFF2-40B4-BE49-F238E27FC236}">
                    <a16:creationId xmlns:a16="http://schemas.microsoft.com/office/drawing/2014/main" id="{74193160-43E2-4D1F-9F30-D0ACA926F770}"/>
                  </a:ext>
                </a:extLst>
              </p:cNvPr>
              <p:cNvSpPr/>
              <p:nvPr/>
            </p:nvSpPr>
            <p:spPr>
              <a:xfrm rot="14400000">
                <a:off x="4943850" y="3185646"/>
                <a:ext cx="209297" cy="355404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88668"/>
                  <a:gd name="connsiteY0" fmla="*/ 457200 h 457200"/>
                  <a:gd name="connsiteX1" fmla="*/ 87923 w 88668"/>
                  <a:gd name="connsiteY1" fmla="*/ 0 h 457200"/>
                  <a:gd name="connsiteX2" fmla="*/ 87923 w 88668"/>
                  <a:gd name="connsiteY2" fmla="*/ 0 h 457200"/>
                  <a:gd name="connsiteX0" fmla="*/ 0 w 88591"/>
                  <a:gd name="connsiteY0" fmla="*/ 457200 h 457200"/>
                  <a:gd name="connsiteX1" fmla="*/ 87923 w 88591"/>
                  <a:gd name="connsiteY1" fmla="*/ 0 h 457200"/>
                  <a:gd name="connsiteX2" fmla="*/ 87923 w 88591"/>
                  <a:gd name="connsiteY2" fmla="*/ 0 h 457200"/>
                  <a:gd name="connsiteX0" fmla="*/ 0 w 104212"/>
                  <a:gd name="connsiteY0" fmla="*/ 457200 h 457200"/>
                  <a:gd name="connsiteX1" fmla="*/ 87923 w 104212"/>
                  <a:gd name="connsiteY1" fmla="*/ 0 h 457200"/>
                  <a:gd name="connsiteX2" fmla="*/ 87923 w 104212"/>
                  <a:gd name="connsiteY2" fmla="*/ 0 h 457200"/>
                  <a:gd name="connsiteX0" fmla="*/ 0 w 89660"/>
                  <a:gd name="connsiteY0" fmla="*/ 503909 h 503909"/>
                  <a:gd name="connsiteX1" fmla="*/ 87923 w 89660"/>
                  <a:gd name="connsiteY1" fmla="*/ 46709 h 503909"/>
                  <a:gd name="connsiteX2" fmla="*/ 55890 w 89660"/>
                  <a:gd name="connsiteY2" fmla="*/ 5890 h 503909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0" fmla="*/ 0 w 67538"/>
                  <a:gd name="connsiteY0" fmla="*/ 482469 h 482469"/>
                  <a:gd name="connsiteX1" fmla="*/ 67538 w 67538"/>
                  <a:gd name="connsiteY1" fmla="*/ 0 h 482469"/>
                  <a:gd name="connsiteX0" fmla="*/ 0 w 88163"/>
                  <a:gd name="connsiteY0" fmla="*/ 482469 h 482469"/>
                  <a:gd name="connsiteX1" fmla="*/ 67538 w 88163"/>
                  <a:gd name="connsiteY1" fmla="*/ 0 h 482469"/>
                  <a:gd name="connsiteX0" fmla="*/ 0 w 87198"/>
                  <a:gd name="connsiteY0" fmla="*/ 482469 h 482469"/>
                  <a:gd name="connsiteX1" fmla="*/ 67538 w 87198"/>
                  <a:gd name="connsiteY1" fmla="*/ 0 h 482469"/>
                  <a:gd name="connsiteX0" fmla="*/ 585890 w 586086"/>
                  <a:gd name="connsiteY0" fmla="*/ 676892 h 676892"/>
                  <a:gd name="connsiteX1" fmla="*/ 0 w 586086"/>
                  <a:gd name="connsiteY1" fmla="*/ 0 h 676892"/>
                  <a:gd name="connsiteX0" fmla="*/ 585890 w 586160"/>
                  <a:gd name="connsiteY0" fmla="*/ 676892 h 676892"/>
                  <a:gd name="connsiteX1" fmla="*/ 0 w 586160"/>
                  <a:gd name="connsiteY1" fmla="*/ 0 h 676892"/>
                  <a:gd name="connsiteX0" fmla="*/ 583810 w 584084"/>
                  <a:gd name="connsiteY0" fmla="*/ 693201 h 693201"/>
                  <a:gd name="connsiteX1" fmla="*/ 0 w 584084"/>
                  <a:gd name="connsiteY1" fmla="*/ 0 h 693201"/>
                  <a:gd name="connsiteX0" fmla="*/ 583810 w 586477"/>
                  <a:gd name="connsiteY0" fmla="*/ 693201 h 693201"/>
                  <a:gd name="connsiteX1" fmla="*/ 0 w 586477"/>
                  <a:gd name="connsiteY1" fmla="*/ 0 h 693201"/>
                  <a:gd name="connsiteX0" fmla="*/ 647220 w 649546"/>
                  <a:gd name="connsiteY0" fmla="*/ 736229 h 736229"/>
                  <a:gd name="connsiteX1" fmla="*/ 1 w 649546"/>
                  <a:gd name="connsiteY1" fmla="*/ 1 h 736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49546" h="736229">
                    <a:moveTo>
                      <a:pt x="647220" y="736229"/>
                    </a:moveTo>
                    <a:cubicBezTo>
                      <a:pt x="686353" y="399931"/>
                      <a:pt x="221895" y="60951"/>
                      <a:pt x="1" y="1"/>
                    </a:cubicBezTo>
                  </a:path>
                </a:pathLst>
              </a:custGeom>
              <a:noFill/>
              <a:ln w="34925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7" name="Freeform: Shape 44">
                <a:extLst>
                  <a:ext uri="{FF2B5EF4-FFF2-40B4-BE49-F238E27FC236}">
                    <a16:creationId xmlns:a16="http://schemas.microsoft.com/office/drawing/2014/main" id="{B4F3A714-423F-4795-9AF2-B5380D66E7B7}"/>
                  </a:ext>
                </a:extLst>
              </p:cNvPr>
              <p:cNvSpPr/>
              <p:nvPr/>
            </p:nvSpPr>
            <p:spPr>
              <a:xfrm rot="13577649">
                <a:off x="4997162" y="3207873"/>
                <a:ext cx="167548" cy="371751"/>
              </a:xfrm>
              <a:custGeom>
                <a:avLst/>
                <a:gdLst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106562"/>
                  <a:gd name="connsiteY0" fmla="*/ 457200 h 457200"/>
                  <a:gd name="connsiteX1" fmla="*/ 106562 w 106562"/>
                  <a:gd name="connsiteY1" fmla="*/ 202828 h 457200"/>
                  <a:gd name="connsiteX2" fmla="*/ 87923 w 106562"/>
                  <a:gd name="connsiteY2" fmla="*/ 0 h 457200"/>
                  <a:gd name="connsiteX3" fmla="*/ 87923 w 106562"/>
                  <a:gd name="connsiteY3" fmla="*/ 0 h 457200"/>
                  <a:gd name="connsiteX0" fmla="*/ 0 w 117378"/>
                  <a:gd name="connsiteY0" fmla="*/ 457200 h 457200"/>
                  <a:gd name="connsiteX1" fmla="*/ 106562 w 117378"/>
                  <a:gd name="connsiteY1" fmla="*/ 202828 h 457200"/>
                  <a:gd name="connsiteX2" fmla="*/ 87923 w 117378"/>
                  <a:gd name="connsiteY2" fmla="*/ 0 h 457200"/>
                  <a:gd name="connsiteX3" fmla="*/ 87923 w 117378"/>
                  <a:gd name="connsiteY3" fmla="*/ 0 h 457200"/>
                  <a:gd name="connsiteX0" fmla="*/ 0 w 126147"/>
                  <a:gd name="connsiteY0" fmla="*/ 457200 h 457200"/>
                  <a:gd name="connsiteX1" fmla="*/ 106562 w 126147"/>
                  <a:gd name="connsiteY1" fmla="*/ 202828 h 457200"/>
                  <a:gd name="connsiteX2" fmla="*/ 87923 w 126147"/>
                  <a:gd name="connsiteY2" fmla="*/ 0 h 457200"/>
                  <a:gd name="connsiteX3" fmla="*/ 87923 w 126147"/>
                  <a:gd name="connsiteY3" fmla="*/ 0 h 457200"/>
                  <a:gd name="connsiteX0" fmla="*/ 0 w 126147"/>
                  <a:gd name="connsiteY0" fmla="*/ 457200 h 457200"/>
                  <a:gd name="connsiteX1" fmla="*/ 106562 w 126147"/>
                  <a:gd name="connsiteY1" fmla="*/ 202828 h 457200"/>
                  <a:gd name="connsiteX2" fmla="*/ 87923 w 126147"/>
                  <a:gd name="connsiteY2" fmla="*/ 0 h 457200"/>
                  <a:gd name="connsiteX3" fmla="*/ 87923 w 126147"/>
                  <a:gd name="connsiteY3" fmla="*/ 0 h 457200"/>
                  <a:gd name="connsiteX0" fmla="*/ 0 w 126147"/>
                  <a:gd name="connsiteY0" fmla="*/ 457200 h 457200"/>
                  <a:gd name="connsiteX1" fmla="*/ 106562 w 126147"/>
                  <a:gd name="connsiteY1" fmla="*/ 202828 h 457200"/>
                  <a:gd name="connsiteX2" fmla="*/ 87923 w 126147"/>
                  <a:gd name="connsiteY2" fmla="*/ 0 h 457200"/>
                  <a:gd name="connsiteX3" fmla="*/ 87923 w 126147"/>
                  <a:gd name="connsiteY3" fmla="*/ 0 h 457200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2" fmla="*/ 87923 w 87923"/>
                  <a:gd name="connsiteY2" fmla="*/ 0 h 457200"/>
                  <a:gd name="connsiteX0" fmla="*/ 0 w 87923"/>
                  <a:gd name="connsiteY0" fmla="*/ 457200 h 457200"/>
                  <a:gd name="connsiteX1" fmla="*/ 87923 w 87923"/>
                  <a:gd name="connsiteY1" fmla="*/ 0 h 457200"/>
                  <a:gd name="connsiteX0" fmla="*/ 0 w 103296"/>
                  <a:gd name="connsiteY0" fmla="*/ 457200 h 457200"/>
                  <a:gd name="connsiteX1" fmla="*/ 87923 w 103296"/>
                  <a:gd name="connsiteY1" fmla="*/ 0 h 457200"/>
                  <a:gd name="connsiteX0" fmla="*/ 0 w 103740"/>
                  <a:gd name="connsiteY0" fmla="*/ 457200 h 457200"/>
                  <a:gd name="connsiteX1" fmla="*/ 87923 w 103740"/>
                  <a:gd name="connsiteY1" fmla="*/ 0 h 457200"/>
                  <a:gd name="connsiteX0" fmla="*/ 501712 w 503450"/>
                  <a:gd name="connsiteY0" fmla="*/ 588924 h 588924"/>
                  <a:gd name="connsiteX1" fmla="*/ -1 w 503450"/>
                  <a:gd name="connsiteY1" fmla="*/ 0 h 588924"/>
                  <a:gd name="connsiteX0" fmla="*/ 509390 w 511100"/>
                  <a:gd name="connsiteY0" fmla="*/ 609637 h 609637"/>
                  <a:gd name="connsiteX1" fmla="*/ -1 w 511100"/>
                  <a:gd name="connsiteY1" fmla="*/ 0 h 609637"/>
                  <a:gd name="connsiteX0" fmla="*/ 509390 w 512853"/>
                  <a:gd name="connsiteY0" fmla="*/ 609637 h 609637"/>
                  <a:gd name="connsiteX1" fmla="*/ -1 w 512853"/>
                  <a:gd name="connsiteY1" fmla="*/ 0 h 609637"/>
                  <a:gd name="connsiteX0" fmla="*/ 516751 w 520171"/>
                  <a:gd name="connsiteY0" fmla="*/ 718334 h 718334"/>
                  <a:gd name="connsiteX1" fmla="*/ -1 w 520171"/>
                  <a:gd name="connsiteY1" fmla="*/ 1 h 718334"/>
                  <a:gd name="connsiteX0" fmla="*/ 516562 w 519982"/>
                  <a:gd name="connsiteY0" fmla="*/ 770091 h 770091"/>
                  <a:gd name="connsiteX1" fmla="*/ -1 w 519982"/>
                  <a:gd name="connsiteY1" fmla="*/ 1 h 770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19982" h="770091">
                    <a:moveTo>
                      <a:pt x="516562" y="770091"/>
                    </a:moveTo>
                    <a:cubicBezTo>
                      <a:pt x="566376" y="475886"/>
                      <a:pt x="56464" y="188372"/>
                      <a:pt x="-1" y="1"/>
                    </a:cubicBezTo>
                  </a:path>
                </a:pathLst>
              </a:custGeom>
              <a:noFill/>
              <a:ln w="34925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104C7034-8DF4-42D6-B54B-46C168FE4BE3}"/>
              </a:ext>
            </a:extLst>
          </p:cNvPr>
          <p:cNvGrpSpPr/>
          <p:nvPr/>
        </p:nvGrpSpPr>
        <p:grpSpPr>
          <a:xfrm>
            <a:off x="8521326" y="2341848"/>
            <a:ext cx="1845741" cy="1794334"/>
            <a:chOff x="1319655" y="1235412"/>
            <a:chExt cx="3881519" cy="3773412"/>
          </a:xfrm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609A696-4E9E-4123-926C-82B012B02DF4}"/>
                </a:ext>
              </a:extLst>
            </p:cNvPr>
            <p:cNvSpPr/>
            <p:nvPr/>
          </p:nvSpPr>
          <p:spPr>
            <a:xfrm>
              <a:off x="1319655" y="2389447"/>
              <a:ext cx="3881519" cy="1636304"/>
            </a:xfrm>
            <a:custGeom>
              <a:avLst/>
              <a:gdLst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124360 w 3881519"/>
                <a:gd name="connsiteY2" fmla="*/ 590496 h 1642648"/>
                <a:gd name="connsiteX3" fmla="*/ 2099600 w 3881519"/>
                <a:gd name="connsiteY3" fmla="*/ 639836 h 1642648"/>
                <a:gd name="connsiteX4" fmla="*/ 2277169 w 3881519"/>
                <a:gd name="connsiteY4" fmla="*/ 1154705 h 1642648"/>
                <a:gd name="connsiteX5" fmla="*/ 2283619 w 3881519"/>
                <a:gd name="connsiteY5" fmla="*/ 1168698 h 1642648"/>
                <a:gd name="connsiteX6" fmla="*/ 2349324 w 3881519"/>
                <a:gd name="connsiteY6" fmla="*/ 1182448 h 1642648"/>
                <a:gd name="connsiteX7" fmla="*/ 2773487 w 3881519"/>
                <a:gd name="connsiteY7" fmla="*/ 820339 h 1642648"/>
                <a:gd name="connsiteX8" fmla="*/ 2868881 w 3881519"/>
                <a:gd name="connsiteY8" fmla="*/ 739059 h 1642648"/>
                <a:gd name="connsiteX9" fmla="*/ 2870586 w 3881519"/>
                <a:gd name="connsiteY9" fmla="*/ 702435 h 1642648"/>
                <a:gd name="connsiteX10" fmla="*/ 2419289 w 3881519"/>
                <a:gd name="connsiteY10" fmla="*/ 265009 h 1642648"/>
                <a:gd name="connsiteX11" fmla="*/ 3220040 w 3881519"/>
                <a:gd name="connsiteY11" fmla="*/ 242 h 1642648"/>
                <a:gd name="connsiteX12" fmla="*/ 3252284 w 3881519"/>
                <a:gd name="connsiteY12" fmla="*/ 25673 h 1642648"/>
                <a:gd name="connsiteX13" fmla="*/ 3547714 w 3881519"/>
                <a:gd name="connsiteY13" fmla="*/ 710223 h 1642648"/>
                <a:gd name="connsiteX14" fmla="*/ 3875631 w 3881519"/>
                <a:gd name="connsiteY14" fmla="*/ 1468387 h 1642648"/>
                <a:gd name="connsiteX15" fmla="*/ 3856529 w 3881519"/>
                <a:gd name="connsiteY15" fmla="*/ 1500266 h 1642648"/>
                <a:gd name="connsiteX16" fmla="*/ 3627533 w 3881519"/>
                <a:gd name="connsiteY16" fmla="*/ 1507080 h 1642648"/>
                <a:gd name="connsiteX17" fmla="*/ 3618042 w 3881519"/>
                <a:gd name="connsiteY17" fmla="*/ 1472768 h 1642648"/>
                <a:gd name="connsiteX18" fmla="*/ 3598696 w 3881519"/>
                <a:gd name="connsiteY18" fmla="*/ 1395868 h 1642648"/>
                <a:gd name="connsiteX19" fmla="*/ 3435650 w 3881519"/>
                <a:gd name="connsiteY19" fmla="*/ 1069045 h 1642648"/>
                <a:gd name="connsiteX20" fmla="*/ 3421657 w 3881519"/>
                <a:gd name="connsiteY20" fmla="*/ 1049090 h 1642648"/>
                <a:gd name="connsiteX21" fmla="*/ 3387101 w 3881519"/>
                <a:gd name="connsiteY21" fmla="*/ 980830 h 1642648"/>
                <a:gd name="connsiteX22" fmla="*/ 3231234 w 3881519"/>
                <a:gd name="connsiteY22" fmla="*/ 587694 h 1642648"/>
                <a:gd name="connsiteX23" fmla="*/ 3160783 w 3881519"/>
                <a:gd name="connsiteY23" fmla="*/ 409560 h 1642648"/>
                <a:gd name="connsiteX24" fmla="*/ 3147398 w 3881519"/>
                <a:gd name="connsiteY24" fmla="*/ 390823 h 1642648"/>
                <a:gd name="connsiteX25" fmla="*/ 3117345 w 3881519"/>
                <a:gd name="connsiteY25" fmla="*/ 459935 h 1642648"/>
                <a:gd name="connsiteX26" fmla="*/ 2985448 w 3881519"/>
                <a:gd name="connsiteY26" fmla="*/ 796491 h 1642648"/>
                <a:gd name="connsiteX27" fmla="*/ 2855498 w 3881519"/>
                <a:gd name="connsiteY27" fmla="*/ 1130493 h 1642648"/>
                <a:gd name="connsiteX28" fmla="*/ 2814006 w 3881519"/>
                <a:gd name="connsiteY28" fmla="*/ 1242191 h 1642648"/>
                <a:gd name="connsiteX29" fmla="*/ 2791982 w 3881519"/>
                <a:gd name="connsiteY29" fmla="*/ 1266161 h 1642648"/>
                <a:gd name="connsiteX30" fmla="*/ 2636846 w 3881519"/>
                <a:gd name="connsiteY30" fmla="*/ 1530685 h 1642648"/>
                <a:gd name="connsiteX31" fmla="*/ 2571383 w 3881519"/>
                <a:gd name="connsiteY31" fmla="*/ 1568040 h 1642648"/>
                <a:gd name="connsiteX32" fmla="*/ 2119842 w 3881519"/>
                <a:gd name="connsiteY32" fmla="*/ 1581059 h 1642648"/>
                <a:gd name="connsiteX33" fmla="*/ 1699208 w 3881519"/>
                <a:gd name="connsiteY33" fmla="*/ 1593836 h 1642648"/>
                <a:gd name="connsiteX34" fmla="*/ 1355959 w 3881519"/>
                <a:gd name="connsiteY34" fmla="*/ 1604543 h 1642648"/>
                <a:gd name="connsiteX35" fmla="*/ 1331578 w 3881519"/>
                <a:gd name="connsiteY35" fmla="*/ 1604497 h 1642648"/>
                <a:gd name="connsiteX36" fmla="*/ 1323684 w 3881519"/>
                <a:gd name="connsiteY36" fmla="*/ 1600138 h 1642648"/>
                <a:gd name="connsiteX37" fmla="*/ 1220394 w 3881519"/>
                <a:gd name="connsiteY37" fmla="*/ 1606530 h 1642648"/>
                <a:gd name="connsiteX38" fmla="*/ 0 w 3881519"/>
                <a:gd name="connsiteY38" fmla="*/ 1636304 h 1642648"/>
                <a:gd name="connsiteX39" fmla="*/ 53051 w 3881519"/>
                <a:gd name="connsiteY39" fmla="*/ 1510369 h 1642648"/>
                <a:gd name="connsiteX40" fmla="*/ 601079 w 3881519"/>
                <a:gd name="connsiteY40" fmla="*/ 220601 h 1642648"/>
                <a:gd name="connsiteX41" fmla="*/ 674693 w 3881519"/>
                <a:gd name="connsiteY41" fmla="*/ 165238 h 1642648"/>
                <a:gd name="connsiteX42" fmla="*/ 2181858 w 3881519"/>
                <a:gd name="connsiteY42" fmla="*/ 71886 h 1642648"/>
                <a:gd name="connsiteX43" fmla="*/ 2234897 w 3881519"/>
                <a:gd name="connsiteY43" fmla="*/ 70582 h 1642648"/>
                <a:gd name="connsiteX44" fmla="*/ 2233731 w 3881519"/>
                <a:gd name="connsiteY44" fmla="*/ 69354 h 1642648"/>
                <a:gd name="connsiteX45" fmla="*/ 2263664 w 3881519"/>
                <a:gd name="connsiteY45" fmla="*/ 58403 h 1642648"/>
                <a:gd name="connsiteX46" fmla="*/ 2408093 w 3881519"/>
                <a:gd name="connsiteY46" fmla="*/ 54023 h 1642648"/>
                <a:gd name="connsiteX47" fmla="*/ 2645728 w 3881519"/>
                <a:gd name="connsiteY47" fmla="*/ 38083 h 1642648"/>
                <a:gd name="connsiteX48" fmla="*/ 3105785 w 3881519"/>
                <a:gd name="connsiteY48" fmla="*/ 7907 h 1642648"/>
                <a:gd name="connsiteX49" fmla="*/ 3220040 w 3881519"/>
                <a:gd name="connsiteY49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099600 w 3881519"/>
                <a:gd name="connsiteY2" fmla="*/ 639836 h 1642648"/>
                <a:gd name="connsiteX3" fmla="*/ 2277169 w 3881519"/>
                <a:gd name="connsiteY3" fmla="*/ 1154705 h 1642648"/>
                <a:gd name="connsiteX4" fmla="*/ 2283619 w 3881519"/>
                <a:gd name="connsiteY4" fmla="*/ 1168698 h 1642648"/>
                <a:gd name="connsiteX5" fmla="*/ 2349324 w 3881519"/>
                <a:gd name="connsiteY5" fmla="*/ 1182448 h 1642648"/>
                <a:gd name="connsiteX6" fmla="*/ 2773487 w 3881519"/>
                <a:gd name="connsiteY6" fmla="*/ 820339 h 1642648"/>
                <a:gd name="connsiteX7" fmla="*/ 2868881 w 3881519"/>
                <a:gd name="connsiteY7" fmla="*/ 739059 h 1642648"/>
                <a:gd name="connsiteX8" fmla="*/ 2870586 w 3881519"/>
                <a:gd name="connsiteY8" fmla="*/ 702435 h 1642648"/>
                <a:gd name="connsiteX9" fmla="*/ 2419289 w 3881519"/>
                <a:gd name="connsiteY9" fmla="*/ 265009 h 1642648"/>
                <a:gd name="connsiteX10" fmla="*/ 2293014 w 3881519"/>
                <a:gd name="connsiteY10" fmla="*/ 131863 h 1642648"/>
                <a:gd name="connsiteX11" fmla="*/ 3220040 w 3881519"/>
                <a:gd name="connsiteY11" fmla="*/ 242 h 1642648"/>
                <a:gd name="connsiteX12" fmla="*/ 3252284 w 3881519"/>
                <a:gd name="connsiteY12" fmla="*/ 25673 h 1642648"/>
                <a:gd name="connsiteX13" fmla="*/ 3547714 w 3881519"/>
                <a:gd name="connsiteY13" fmla="*/ 710223 h 1642648"/>
                <a:gd name="connsiteX14" fmla="*/ 3875631 w 3881519"/>
                <a:gd name="connsiteY14" fmla="*/ 1468387 h 1642648"/>
                <a:gd name="connsiteX15" fmla="*/ 3856529 w 3881519"/>
                <a:gd name="connsiteY15" fmla="*/ 1500266 h 1642648"/>
                <a:gd name="connsiteX16" fmla="*/ 3627533 w 3881519"/>
                <a:gd name="connsiteY16" fmla="*/ 1507080 h 1642648"/>
                <a:gd name="connsiteX17" fmla="*/ 3618042 w 3881519"/>
                <a:gd name="connsiteY17" fmla="*/ 1472768 h 1642648"/>
                <a:gd name="connsiteX18" fmla="*/ 3598696 w 3881519"/>
                <a:gd name="connsiteY18" fmla="*/ 1395868 h 1642648"/>
                <a:gd name="connsiteX19" fmla="*/ 3435650 w 3881519"/>
                <a:gd name="connsiteY19" fmla="*/ 1069045 h 1642648"/>
                <a:gd name="connsiteX20" fmla="*/ 3421657 w 3881519"/>
                <a:gd name="connsiteY20" fmla="*/ 1049090 h 1642648"/>
                <a:gd name="connsiteX21" fmla="*/ 3387101 w 3881519"/>
                <a:gd name="connsiteY21" fmla="*/ 980830 h 1642648"/>
                <a:gd name="connsiteX22" fmla="*/ 3231234 w 3881519"/>
                <a:gd name="connsiteY22" fmla="*/ 587694 h 1642648"/>
                <a:gd name="connsiteX23" fmla="*/ 3160783 w 3881519"/>
                <a:gd name="connsiteY23" fmla="*/ 409560 h 1642648"/>
                <a:gd name="connsiteX24" fmla="*/ 3147398 w 3881519"/>
                <a:gd name="connsiteY24" fmla="*/ 390823 h 1642648"/>
                <a:gd name="connsiteX25" fmla="*/ 3117345 w 3881519"/>
                <a:gd name="connsiteY25" fmla="*/ 459935 h 1642648"/>
                <a:gd name="connsiteX26" fmla="*/ 2985448 w 3881519"/>
                <a:gd name="connsiteY26" fmla="*/ 796491 h 1642648"/>
                <a:gd name="connsiteX27" fmla="*/ 2855498 w 3881519"/>
                <a:gd name="connsiteY27" fmla="*/ 1130493 h 1642648"/>
                <a:gd name="connsiteX28" fmla="*/ 2814006 w 3881519"/>
                <a:gd name="connsiteY28" fmla="*/ 1242191 h 1642648"/>
                <a:gd name="connsiteX29" fmla="*/ 2791982 w 3881519"/>
                <a:gd name="connsiteY29" fmla="*/ 1266161 h 1642648"/>
                <a:gd name="connsiteX30" fmla="*/ 2636846 w 3881519"/>
                <a:gd name="connsiteY30" fmla="*/ 1530685 h 1642648"/>
                <a:gd name="connsiteX31" fmla="*/ 2571383 w 3881519"/>
                <a:gd name="connsiteY31" fmla="*/ 1568040 h 1642648"/>
                <a:gd name="connsiteX32" fmla="*/ 2119842 w 3881519"/>
                <a:gd name="connsiteY32" fmla="*/ 1581059 h 1642648"/>
                <a:gd name="connsiteX33" fmla="*/ 1699208 w 3881519"/>
                <a:gd name="connsiteY33" fmla="*/ 1593836 h 1642648"/>
                <a:gd name="connsiteX34" fmla="*/ 1355959 w 3881519"/>
                <a:gd name="connsiteY34" fmla="*/ 1604543 h 1642648"/>
                <a:gd name="connsiteX35" fmla="*/ 1331578 w 3881519"/>
                <a:gd name="connsiteY35" fmla="*/ 1604497 h 1642648"/>
                <a:gd name="connsiteX36" fmla="*/ 1323684 w 3881519"/>
                <a:gd name="connsiteY36" fmla="*/ 1600138 h 1642648"/>
                <a:gd name="connsiteX37" fmla="*/ 1220394 w 3881519"/>
                <a:gd name="connsiteY37" fmla="*/ 1606530 h 1642648"/>
                <a:gd name="connsiteX38" fmla="*/ 0 w 3881519"/>
                <a:gd name="connsiteY38" fmla="*/ 1636304 h 1642648"/>
                <a:gd name="connsiteX39" fmla="*/ 53051 w 3881519"/>
                <a:gd name="connsiteY39" fmla="*/ 1510369 h 1642648"/>
                <a:gd name="connsiteX40" fmla="*/ 601079 w 3881519"/>
                <a:gd name="connsiteY40" fmla="*/ 220601 h 1642648"/>
                <a:gd name="connsiteX41" fmla="*/ 674693 w 3881519"/>
                <a:gd name="connsiteY41" fmla="*/ 165238 h 1642648"/>
                <a:gd name="connsiteX42" fmla="*/ 2181858 w 3881519"/>
                <a:gd name="connsiteY42" fmla="*/ 71886 h 1642648"/>
                <a:gd name="connsiteX43" fmla="*/ 2234897 w 3881519"/>
                <a:gd name="connsiteY43" fmla="*/ 70582 h 1642648"/>
                <a:gd name="connsiteX44" fmla="*/ 2233731 w 3881519"/>
                <a:gd name="connsiteY44" fmla="*/ 69354 h 1642648"/>
                <a:gd name="connsiteX45" fmla="*/ 2263664 w 3881519"/>
                <a:gd name="connsiteY45" fmla="*/ 58403 h 1642648"/>
                <a:gd name="connsiteX46" fmla="*/ 2408093 w 3881519"/>
                <a:gd name="connsiteY46" fmla="*/ 54023 h 1642648"/>
                <a:gd name="connsiteX47" fmla="*/ 2645728 w 3881519"/>
                <a:gd name="connsiteY47" fmla="*/ 38083 h 1642648"/>
                <a:gd name="connsiteX48" fmla="*/ 3105785 w 3881519"/>
                <a:gd name="connsiteY48" fmla="*/ 7907 h 1642648"/>
                <a:gd name="connsiteX49" fmla="*/ 3220040 w 3881519"/>
                <a:gd name="connsiteY49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277169 w 3881519"/>
                <a:gd name="connsiteY2" fmla="*/ 1154705 h 1642648"/>
                <a:gd name="connsiteX3" fmla="*/ 2283619 w 3881519"/>
                <a:gd name="connsiteY3" fmla="*/ 1168698 h 1642648"/>
                <a:gd name="connsiteX4" fmla="*/ 2349324 w 3881519"/>
                <a:gd name="connsiteY4" fmla="*/ 1182448 h 1642648"/>
                <a:gd name="connsiteX5" fmla="*/ 2773487 w 3881519"/>
                <a:gd name="connsiteY5" fmla="*/ 820339 h 1642648"/>
                <a:gd name="connsiteX6" fmla="*/ 2868881 w 3881519"/>
                <a:gd name="connsiteY6" fmla="*/ 739059 h 1642648"/>
                <a:gd name="connsiteX7" fmla="*/ 2870586 w 3881519"/>
                <a:gd name="connsiteY7" fmla="*/ 702435 h 1642648"/>
                <a:gd name="connsiteX8" fmla="*/ 2419289 w 3881519"/>
                <a:gd name="connsiteY8" fmla="*/ 265009 h 1642648"/>
                <a:gd name="connsiteX9" fmla="*/ 2293014 w 3881519"/>
                <a:gd name="connsiteY9" fmla="*/ 131863 h 1642648"/>
                <a:gd name="connsiteX10" fmla="*/ 3220040 w 3881519"/>
                <a:gd name="connsiteY10" fmla="*/ 242 h 1642648"/>
                <a:gd name="connsiteX11" fmla="*/ 3252284 w 3881519"/>
                <a:gd name="connsiteY11" fmla="*/ 25673 h 1642648"/>
                <a:gd name="connsiteX12" fmla="*/ 3547714 w 3881519"/>
                <a:gd name="connsiteY12" fmla="*/ 710223 h 1642648"/>
                <a:gd name="connsiteX13" fmla="*/ 3875631 w 3881519"/>
                <a:gd name="connsiteY13" fmla="*/ 1468387 h 1642648"/>
                <a:gd name="connsiteX14" fmla="*/ 3856529 w 3881519"/>
                <a:gd name="connsiteY14" fmla="*/ 1500266 h 1642648"/>
                <a:gd name="connsiteX15" fmla="*/ 3627533 w 3881519"/>
                <a:gd name="connsiteY15" fmla="*/ 1507080 h 1642648"/>
                <a:gd name="connsiteX16" fmla="*/ 3618042 w 3881519"/>
                <a:gd name="connsiteY16" fmla="*/ 1472768 h 1642648"/>
                <a:gd name="connsiteX17" fmla="*/ 3598696 w 3881519"/>
                <a:gd name="connsiteY17" fmla="*/ 1395868 h 1642648"/>
                <a:gd name="connsiteX18" fmla="*/ 3435650 w 3881519"/>
                <a:gd name="connsiteY18" fmla="*/ 1069045 h 1642648"/>
                <a:gd name="connsiteX19" fmla="*/ 3421657 w 3881519"/>
                <a:gd name="connsiteY19" fmla="*/ 1049090 h 1642648"/>
                <a:gd name="connsiteX20" fmla="*/ 3387101 w 3881519"/>
                <a:gd name="connsiteY20" fmla="*/ 980830 h 1642648"/>
                <a:gd name="connsiteX21" fmla="*/ 3231234 w 3881519"/>
                <a:gd name="connsiteY21" fmla="*/ 587694 h 1642648"/>
                <a:gd name="connsiteX22" fmla="*/ 3160783 w 3881519"/>
                <a:gd name="connsiteY22" fmla="*/ 409560 h 1642648"/>
                <a:gd name="connsiteX23" fmla="*/ 3147398 w 3881519"/>
                <a:gd name="connsiteY23" fmla="*/ 390823 h 1642648"/>
                <a:gd name="connsiteX24" fmla="*/ 3117345 w 3881519"/>
                <a:gd name="connsiteY24" fmla="*/ 459935 h 1642648"/>
                <a:gd name="connsiteX25" fmla="*/ 2985448 w 3881519"/>
                <a:gd name="connsiteY25" fmla="*/ 796491 h 1642648"/>
                <a:gd name="connsiteX26" fmla="*/ 2855498 w 3881519"/>
                <a:gd name="connsiteY26" fmla="*/ 1130493 h 1642648"/>
                <a:gd name="connsiteX27" fmla="*/ 2814006 w 3881519"/>
                <a:gd name="connsiteY27" fmla="*/ 1242191 h 1642648"/>
                <a:gd name="connsiteX28" fmla="*/ 2791982 w 3881519"/>
                <a:gd name="connsiteY28" fmla="*/ 1266161 h 1642648"/>
                <a:gd name="connsiteX29" fmla="*/ 2636846 w 3881519"/>
                <a:gd name="connsiteY29" fmla="*/ 1530685 h 1642648"/>
                <a:gd name="connsiteX30" fmla="*/ 2571383 w 3881519"/>
                <a:gd name="connsiteY30" fmla="*/ 1568040 h 1642648"/>
                <a:gd name="connsiteX31" fmla="*/ 2119842 w 3881519"/>
                <a:gd name="connsiteY31" fmla="*/ 1581059 h 1642648"/>
                <a:gd name="connsiteX32" fmla="*/ 1699208 w 3881519"/>
                <a:gd name="connsiteY32" fmla="*/ 1593836 h 1642648"/>
                <a:gd name="connsiteX33" fmla="*/ 1355959 w 3881519"/>
                <a:gd name="connsiteY33" fmla="*/ 1604543 h 1642648"/>
                <a:gd name="connsiteX34" fmla="*/ 1331578 w 3881519"/>
                <a:gd name="connsiteY34" fmla="*/ 1604497 h 1642648"/>
                <a:gd name="connsiteX35" fmla="*/ 1323684 w 3881519"/>
                <a:gd name="connsiteY35" fmla="*/ 1600138 h 1642648"/>
                <a:gd name="connsiteX36" fmla="*/ 1220394 w 3881519"/>
                <a:gd name="connsiteY36" fmla="*/ 1606530 h 1642648"/>
                <a:gd name="connsiteX37" fmla="*/ 0 w 3881519"/>
                <a:gd name="connsiteY37" fmla="*/ 1636304 h 1642648"/>
                <a:gd name="connsiteX38" fmla="*/ 53051 w 3881519"/>
                <a:gd name="connsiteY38" fmla="*/ 1510369 h 1642648"/>
                <a:gd name="connsiteX39" fmla="*/ 601079 w 3881519"/>
                <a:gd name="connsiteY39" fmla="*/ 220601 h 1642648"/>
                <a:gd name="connsiteX40" fmla="*/ 674693 w 3881519"/>
                <a:gd name="connsiteY40" fmla="*/ 165238 h 1642648"/>
                <a:gd name="connsiteX41" fmla="*/ 2181858 w 3881519"/>
                <a:gd name="connsiteY41" fmla="*/ 71886 h 1642648"/>
                <a:gd name="connsiteX42" fmla="*/ 2234897 w 3881519"/>
                <a:gd name="connsiteY42" fmla="*/ 70582 h 1642648"/>
                <a:gd name="connsiteX43" fmla="*/ 2233731 w 3881519"/>
                <a:gd name="connsiteY43" fmla="*/ 69354 h 1642648"/>
                <a:gd name="connsiteX44" fmla="*/ 2263664 w 3881519"/>
                <a:gd name="connsiteY44" fmla="*/ 58403 h 1642648"/>
                <a:gd name="connsiteX45" fmla="*/ 2408093 w 3881519"/>
                <a:gd name="connsiteY45" fmla="*/ 54023 h 1642648"/>
                <a:gd name="connsiteX46" fmla="*/ 2645728 w 3881519"/>
                <a:gd name="connsiteY46" fmla="*/ 38083 h 1642648"/>
                <a:gd name="connsiteX47" fmla="*/ 3105785 w 3881519"/>
                <a:gd name="connsiteY47" fmla="*/ 7907 h 1642648"/>
                <a:gd name="connsiteX48" fmla="*/ 3220040 w 3881519"/>
                <a:gd name="connsiteY48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277169 w 3881519"/>
                <a:gd name="connsiteY2" fmla="*/ 1154705 h 1642648"/>
                <a:gd name="connsiteX3" fmla="*/ 2283619 w 3881519"/>
                <a:gd name="connsiteY3" fmla="*/ 1168698 h 1642648"/>
                <a:gd name="connsiteX4" fmla="*/ 2773487 w 3881519"/>
                <a:gd name="connsiteY4" fmla="*/ 820339 h 1642648"/>
                <a:gd name="connsiteX5" fmla="*/ 2868881 w 3881519"/>
                <a:gd name="connsiteY5" fmla="*/ 739059 h 1642648"/>
                <a:gd name="connsiteX6" fmla="*/ 2870586 w 3881519"/>
                <a:gd name="connsiteY6" fmla="*/ 702435 h 1642648"/>
                <a:gd name="connsiteX7" fmla="*/ 2419289 w 3881519"/>
                <a:gd name="connsiteY7" fmla="*/ 265009 h 1642648"/>
                <a:gd name="connsiteX8" fmla="*/ 2293014 w 3881519"/>
                <a:gd name="connsiteY8" fmla="*/ 131863 h 1642648"/>
                <a:gd name="connsiteX9" fmla="*/ 3220040 w 3881519"/>
                <a:gd name="connsiteY9" fmla="*/ 242 h 1642648"/>
                <a:gd name="connsiteX10" fmla="*/ 3252284 w 3881519"/>
                <a:gd name="connsiteY10" fmla="*/ 25673 h 1642648"/>
                <a:gd name="connsiteX11" fmla="*/ 3547714 w 3881519"/>
                <a:gd name="connsiteY11" fmla="*/ 710223 h 1642648"/>
                <a:gd name="connsiteX12" fmla="*/ 3875631 w 3881519"/>
                <a:gd name="connsiteY12" fmla="*/ 1468387 h 1642648"/>
                <a:gd name="connsiteX13" fmla="*/ 3856529 w 3881519"/>
                <a:gd name="connsiteY13" fmla="*/ 1500266 h 1642648"/>
                <a:gd name="connsiteX14" fmla="*/ 3627533 w 3881519"/>
                <a:gd name="connsiteY14" fmla="*/ 1507080 h 1642648"/>
                <a:gd name="connsiteX15" fmla="*/ 3618042 w 3881519"/>
                <a:gd name="connsiteY15" fmla="*/ 1472768 h 1642648"/>
                <a:gd name="connsiteX16" fmla="*/ 3598696 w 3881519"/>
                <a:gd name="connsiteY16" fmla="*/ 1395868 h 1642648"/>
                <a:gd name="connsiteX17" fmla="*/ 3435650 w 3881519"/>
                <a:gd name="connsiteY17" fmla="*/ 1069045 h 1642648"/>
                <a:gd name="connsiteX18" fmla="*/ 3421657 w 3881519"/>
                <a:gd name="connsiteY18" fmla="*/ 1049090 h 1642648"/>
                <a:gd name="connsiteX19" fmla="*/ 3387101 w 3881519"/>
                <a:gd name="connsiteY19" fmla="*/ 980830 h 1642648"/>
                <a:gd name="connsiteX20" fmla="*/ 3231234 w 3881519"/>
                <a:gd name="connsiteY20" fmla="*/ 587694 h 1642648"/>
                <a:gd name="connsiteX21" fmla="*/ 3160783 w 3881519"/>
                <a:gd name="connsiteY21" fmla="*/ 409560 h 1642648"/>
                <a:gd name="connsiteX22" fmla="*/ 3147398 w 3881519"/>
                <a:gd name="connsiteY22" fmla="*/ 390823 h 1642648"/>
                <a:gd name="connsiteX23" fmla="*/ 3117345 w 3881519"/>
                <a:gd name="connsiteY23" fmla="*/ 459935 h 1642648"/>
                <a:gd name="connsiteX24" fmla="*/ 2985448 w 3881519"/>
                <a:gd name="connsiteY24" fmla="*/ 796491 h 1642648"/>
                <a:gd name="connsiteX25" fmla="*/ 2855498 w 3881519"/>
                <a:gd name="connsiteY25" fmla="*/ 1130493 h 1642648"/>
                <a:gd name="connsiteX26" fmla="*/ 2814006 w 3881519"/>
                <a:gd name="connsiteY26" fmla="*/ 1242191 h 1642648"/>
                <a:gd name="connsiteX27" fmla="*/ 2791982 w 3881519"/>
                <a:gd name="connsiteY27" fmla="*/ 1266161 h 1642648"/>
                <a:gd name="connsiteX28" fmla="*/ 2636846 w 3881519"/>
                <a:gd name="connsiteY28" fmla="*/ 1530685 h 1642648"/>
                <a:gd name="connsiteX29" fmla="*/ 2571383 w 3881519"/>
                <a:gd name="connsiteY29" fmla="*/ 1568040 h 1642648"/>
                <a:gd name="connsiteX30" fmla="*/ 2119842 w 3881519"/>
                <a:gd name="connsiteY30" fmla="*/ 1581059 h 1642648"/>
                <a:gd name="connsiteX31" fmla="*/ 1699208 w 3881519"/>
                <a:gd name="connsiteY31" fmla="*/ 1593836 h 1642648"/>
                <a:gd name="connsiteX32" fmla="*/ 1355959 w 3881519"/>
                <a:gd name="connsiteY32" fmla="*/ 1604543 h 1642648"/>
                <a:gd name="connsiteX33" fmla="*/ 1331578 w 3881519"/>
                <a:gd name="connsiteY33" fmla="*/ 1604497 h 1642648"/>
                <a:gd name="connsiteX34" fmla="*/ 1323684 w 3881519"/>
                <a:gd name="connsiteY34" fmla="*/ 1600138 h 1642648"/>
                <a:gd name="connsiteX35" fmla="*/ 1220394 w 3881519"/>
                <a:gd name="connsiteY35" fmla="*/ 1606530 h 1642648"/>
                <a:gd name="connsiteX36" fmla="*/ 0 w 3881519"/>
                <a:gd name="connsiteY36" fmla="*/ 1636304 h 1642648"/>
                <a:gd name="connsiteX37" fmla="*/ 53051 w 3881519"/>
                <a:gd name="connsiteY37" fmla="*/ 1510369 h 1642648"/>
                <a:gd name="connsiteX38" fmla="*/ 601079 w 3881519"/>
                <a:gd name="connsiteY38" fmla="*/ 220601 h 1642648"/>
                <a:gd name="connsiteX39" fmla="*/ 674693 w 3881519"/>
                <a:gd name="connsiteY39" fmla="*/ 165238 h 1642648"/>
                <a:gd name="connsiteX40" fmla="*/ 2181858 w 3881519"/>
                <a:gd name="connsiteY40" fmla="*/ 71886 h 1642648"/>
                <a:gd name="connsiteX41" fmla="*/ 2234897 w 3881519"/>
                <a:gd name="connsiteY41" fmla="*/ 70582 h 1642648"/>
                <a:gd name="connsiteX42" fmla="*/ 2233731 w 3881519"/>
                <a:gd name="connsiteY42" fmla="*/ 69354 h 1642648"/>
                <a:gd name="connsiteX43" fmla="*/ 2263664 w 3881519"/>
                <a:gd name="connsiteY43" fmla="*/ 58403 h 1642648"/>
                <a:gd name="connsiteX44" fmla="*/ 2408093 w 3881519"/>
                <a:gd name="connsiteY44" fmla="*/ 54023 h 1642648"/>
                <a:gd name="connsiteX45" fmla="*/ 2645728 w 3881519"/>
                <a:gd name="connsiteY45" fmla="*/ 38083 h 1642648"/>
                <a:gd name="connsiteX46" fmla="*/ 3105785 w 3881519"/>
                <a:gd name="connsiteY46" fmla="*/ 7907 h 1642648"/>
                <a:gd name="connsiteX47" fmla="*/ 3220040 w 3881519"/>
                <a:gd name="connsiteY47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277169 w 3881519"/>
                <a:gd name="connsiteY2" fmla="*/ 1154705 h 1642648"/>
                <a:gd name="connsiteX3" fmla="*/ 2773487 w 3881519"/>
                <a:gd name="connsiteY3" fmla="*/ 820339 h 1642648"/>
                <a:gd name="connsiteX4" fmla="*/ 2868881 w 3881519"/>
                <a:gd name="connsiteY4" fmla="*/ 739059 h 1642648"/>
                <a:gd name="connsiteX5" fmla="*/ 2870586 w 3881519"/>
                <a:gd name="connsiteY5" fmla="*/ 702435 h 1642648"/>
                <a:gd name="connsiteX6" fmla="*/ 2419289 w 3881519"/>
                <a:gd name="connsiteY6" fmla="*/ 265009 h 1642648"/>
                <a:gd name="connsiteX7" fmla="*/ 2293014 w 3881519"/>
                <a:gd name="connsiteY7" fmla="*/ 131863 h 1642648"/>
                <a:gd name="connsiteX8" fmla="*/ 3220040 w 3881519"/>
                <a:gd name="connsiteY8" fmla="*/ 242 h 1642648"/>
                <a:gd name="connsiteX9" fmla="*/ 3252284 w 3881519"/>
                <a:gd name="connsiteY9" fmla="*/ 25673 h 1642648"/>
                <a:gd name="connsiteX10" fmla="*/ 3547714 w 3881519"/>
                <a:gd name="connsiteY10" fmla="*/ 710223 h 1642648"/>
                <a:gd name="connsiteX11" fmla="*/ 3875631 w 3881519"/>
                <a:gd name="connsiteY11" fmla="*/ 1468387 h 1642648"/>
                <a:gd name="connsiteX12" fmla="*/ 3856529 w 3881519"/>
                <a:gd name="connsiteY12" fmla="*/ 1500266 h 1642648"/>
                <a:gd name="connsiteX13" fmla="*/ 3627533 w 3881519"/>
                <a:gd name="connsiteY13" fmla="*/ 1507080 h 1642648"/>
                <a:gd name="connsiteX14" fmla="*/ 3618042 w 3881519"/>
                <a:gd name="connsiteY14" fmla="*/ 1472768 h 1642648"/>
                <a:gd name="connsiteX15" fmla="*/ 3598696 w 3881519"/>
                <a:gd name="connsiteY15" fmla="*/ 1395868 h 1642648"/>
                <a:gd name="connsiteX16" fmla="*/ 3435650 w 3881519"/>
                <a:gd name="connsiteY16" fmla="*/ 1069045 h 1642648"/>
                <a:gd name="connsiteX17" fmla="*/ 3421657 w 3881519"/>
                <a:gd name="connsiteY17" fmla="*/ 1049090 h 1642648"/>
                <a:gd name="connsiteX18" fmla="*/ 3387101 w 3881519"/>
                <a:gd name="connsiteY18" fmla="*/ 980830 h 1642648"/>
                <a:gd name="connsiteX19" fmla="*/ 3231234 w 3881519"/>
                <a:gd name="connsiteY19" fmla="*/ 587694 h 1642648"/>
                <a:gd name="connsiteX20" fmla="*/ 3160783 w 3881519"/>
                <a:gd name="connsiteY20" fmla="*/ 409560 h 1642648"/>
                <a:gd name="connsiteX21" fmla="*/ 3147398 w 3881519"/>
                <a:gd name="connsiteY21" fmla="*/ 390823 h 1642648"/>
                <a:gd name="connsiteX22" fmla="*/ 3117345 w 3881519"/>
                <a:gd name="connsiteY22" fmla="*/ 459935 h 1642648"/>
                <a:gd name="connsiteX23" fmla="*/ 2985448 w 3881519"/>
                <a:gd name="connsiteY23" fmla="*/ 796491 h 1642648"/>
                <a:gd name="connsiteX24" fmla="*/ 2855498 w 3881519"/>
                <a:gd name="connsiteY24" fmla="*/ 1130493 h 1642648"/>
                <a:gd name="connsiteX25" fmla="*/ 2814006 w 3881519"/>
                <a:gd name="connsiteY25" fmla="*/ 1242191 h 1642648"/>
                <a:gd name="connsiteX26" fmla="*/ 2791982 w 3881519"/>
                <a:gd name="connsiteY26" fmla="*/ 1266161 h 1642648"/>
                <a:gd name="connsiteX27" fmla="*/ 2636846 w 3881519"/>
                <a:gd name="connsiteY27" fmla="*/ 1530685 h 1642648"/>
                <a:gd name="connsiteX28" fmla="*/ 2571383 w 3881519"/>
                <a:gd name="connsiteY28" fmla="*/ 1568040 h 1642648"/>
                <a:gd name="connsiteX29" fmla="*/ 2119842 w 3881519"/>
                <a:gd name="connsiteY29" fmla="*/ 1581059 h 1642648"/>
                <a:gd name="connsiteX30" fmla="*/ 1699208 w 3881519"/>
                <a:gd name="connsiteY30" fmla="*/ 1593836 h 1642648"/>
                <a:gd name="connsiteX31" fmla="*/ 1355959 w 3881519"/>
                <a:gd name="connsiteY31" fmla="*/ 1604543 h 1642648"/>
                <a:gd name="connsiteX32" fmla="*/ 1331578 w 3881519"/>
                <a:gd name="connsiteY32" fmla="*/ 1604497 h 1642648"/>
                <a:gd name="connsiteX33" fmla="*/ 1323684 w 3881519"/>
                <a:gd name="connsiteY33" fmla="*/ 1600138 h 1642648"/>
                <a:gd name="connsiteX34" fmla="*/ 1220394 w 3881519"/>
                <a:gd name="connsiteY34" fmla="*/ 1606530 h 1642648"/>
                <a:gd name="connsiteX35" fmla="*/ 0 w 3881519"/>
                <a:gd name="connsiteY35" fmla="*/ 1636304 h 1642648"/>
                <a:gd name="connsiteX36" fmla="*/ 53051 w 3881519"/>
                <a:gd name="connsiteY36" fmla="*/ 1510369 h 1642648"/>
                <a:gd name="connsiteX37" fmla="*/ 601079 w 3881519"/>
                <a:gd name="connsiteY37" fmla="*/ 220601 h 1642648"/>
                <a:gd name="connsiteX38" fmla="*/ 674693 w 3881519"/>
                <a:gd name="connsiteY38" fmla="*/ 165238 h 1642648"/>
                <a:gd name="connsiteX39" fmla="*/ 2181858 w 3881519"/>
                <a:gd name="connsiteY39" fmla="*/ 71886 h 1642648"/>
                <a:gd name="connsiteX40" fmla="*/ 2234897 w 3881519"/>
                <a:gd name="connsiteY40" fmla="*/ 70582 h 1642648"/>
                <a:gd name="connsiteX41" fmla="*/ 2233731 w 3881519"/>
                <a:gd name="connsiteY41" fmla="*/ 69354 h 1642648"/>
                <a:gd name="connsiteX42" fmla="*/ 2263664 w 3881519"/>
                <a:gd name="connsiteY42" fmla="*/ 58403 h 1642648"/>
                <a:gd name="connsiteX43" fmla="*/ 2408093 w 3881519"/>
                <a:gd name="connsiteY43" fmla="*/ 54023 h 1642648"/>
                <a:gd name="connsiteX44" fmla="*/ 2645728 w 3881519"/>
                <a:gd name="connsiteY44" fmla="*/ 38083 h 1642648"/>
                <a:gd name="connsiteX45" fmla="*/ 3105785 w 3881519"/>
                <a:gd name="connsiteY45" fmla="*/ 7907 h 1642648"/>
                <a:gd name="connsiteX46" fmla="*/ 3220040 w 3881519"/>
                <a:gd name="connsiteY46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277169 w 3881519"/>
                <a:gd name="connsiteY2" fmla="*/ 1154705 h 1642648"/>
                <a:gd name="connsiteX3" fmla="*/ 2868881 w 3881519"/>
                <a:gd name="connsiteY3" fmla="*/ 739059 h 1642648"/>
                <a:gd name="connsiteX4" fmla="*/ 2870586 w 3881519"/>
                <a:gd name="connsiteY4" fmla="*/ 702435 h 1642648"/>
                <a:gd name="connsiteX5" fmla="*/ 2419289 w 3881519"/>
                <a:gd name="connsiteY5" fmla="*/ 265009 h 1642648"/>
                <a:gd name="connsiteX6" fmla="*/ 2293014 w 3881519"/>
                <a:gd name="connsiteY6" fmla="*/ 131863 h 1642648"/>
                <a:gd name="connsiteX7" fmla="*/ 3220040 w 3881519"/>
                <a:gd name="connsiteY7" fmla="*/ 242 h 1642648"/>
                <a:gd name="connsiteX8" fmla="*/ 3252284 w 3881519"/>
                <a:gd name="connsiteY8" fmla="*/ 25673 h 1642648"/>
                <a:gd name="connsiteX9" fmla="*/ 3547714 w 3881519"/>
                <a:gd name="connsiteY9" fmla="*/ 710223 h 1642648"/>
                <a:gd name="connsiteX10" fmla="*/ 3875631 w 3881519"/>
                <a:gd name="connsiteY10" fmla="*/ 1468387 h 1642648"/>
                <a:gd name="connsiteX11" fmla="*/ 3856529 w 3881519"/>
                <a:gd name="connsiteY11" fmla="*/ 1500266 h 1642648"/>
                <a:gd name="connsiteX12" fmla="*/ 3627533 w 3881519"/>
                <a:gd name="connsiteY12" fmla="*/ 1507080 h 1642648"/>
                <a:gd name="connsiteX13" fmla="*/ 3618042 w 3881519"/>
                <a:gd name="connsiteY13" fmla="*/ 1472768 h 1642648"/>
                <a:gd name="connsiteX14" fmla="*/ 3598696 w 3881519"/>
                <a:gd name="connsiteY14" fmla="*/ 1395868 h 1642648"/>
                <a:gd name="connsiteX15" fmla="*/ 3435650 w 3881519"/>
                <a:gd name="connsiteY15" fmla="*/ 1069045 h 1642648"/>
                <a:gd name="connsiteX16" fmla="*/ 3421657 w 3881519"/>
                <a:gd name="connsiteY16" fmla="*/ 1049090 h 1642648"/>
                <a:gd name="connsiteX17" fmla="*/ 3387101 w 3881519"/>
                <a:gd name="connsiteY17" fmla="*/ 980830 h 1642648"/>
                <a:gd name="connsiteX18" fmla="*/ 3231234 w 3881519"/>
                <a:gd name="connsiteY18" fmla="*/ 587694 h 1642648"/>
                <a:gd name="connsiteX19" fmla="*/ 3160783 w 3881519"/>
                <a:gd name="connsiteY19" fmla="*/ 409560 h 1642648"/>
                <a:gd name="connsiteX20" fmla="*/ 3147398 w 3881519"/>
                <a:gd name="connsiteY20" fmla="*/ 390823 h 1642648"/>
                <a:gd name="connsiteX21" fmla="*/ 3117345 w 3881519"/>
                <a:gd name="connsiteY21" fmla="*/ 459935 h 1642648"/>
                <a:gd name="connsiteX22" fmla="*/ 2985448 w 3881519"/>
                <a:gd name="connsiteY22" fmla="*/ 796491 h 1642648"/>
                <a:gd name="connsiteX23" fmla="*/ 2855498 w 3881519"/>
                <a:gd name="connsiteY23" fmla="*/ 1130493 h 1642648"/>
                <a:gd name="connsiteX24" fmla="*/ 2814006 w 3881519"/>
                <a:gd name="connsiteY24" fmla="*/ 1242191 h 1642648"/>
                <a:gd name="connsiteX25" fmla="*/ 2791982 w 3881519"/>
                <a:gd name="connsiteY25" fmla="*/ 1266161 h 1642648"/>
                <a:gd name="connsiteX26" fmla="*/ 2636846 w 3881519"/>
                <a:gd name="connsiteY26" fmla="*/ 1530685 h 1642648"/>
                <a:gd name="connsiteX27" fmla="*/ 2571383 w 3881519"/>
                <a:gd name="connsiteY27" fmla="*/ 1568040 h 1642648"/>
                <a:gd name="connsiteX28" fmla="*/ 2119842 w 3881519"/>
                <a:gd name="connsiteY28" fmla="*/ 1581059 h 1642648"/>
                <a:gd name="connsiteX29" fmla="*/ 1699208 w 3881519"/>
                <a:gd name="connsiteY29" fmla="*/ 1593836 h 1642648"/>
                <a:gd name="connsiteX30" fmla="*/ 1355959 w 3881519"/>
                <a:gd name="connsiteY30" fmla="*/ 1604543 h 1642648"/>
                <a:gd name="connsiteX31" fmla="*/ 1331578 w 3881519"/>
                <a:gd name="connsiteY31" fmla="*/ 1604497 h 1642648"/>
                <a:gd name="connsiteX32" fmla="*/ 1323684 w 3881519"/>
                <a:gd name="connsiteY32" fmla="*/ 1600138 h 1642648"/>
                <a:gd name="connsiteX33" fmla="*/ 1220394 w 3881519"/>
                <a:gd name="connsiteY33" fmla="*/ 1606530 h 1642648"/>
                <a:gd name="connsiteX34" fmla="*/ 0 w 3881519"/>
                <a:gd name="connsiteY34" fmla="*/ 1636304 h 1642648"/>
                <a:gd name="connsiteX35" fmla="*/ 53051 w 3881519"/>
                <a:gd name="connsiteY35" fmla="*/ 1510369 h 1642648"/>
                <a:gd name="connsiteX36" fmla="*/ 601079 w 3881519"/>
                <a:gd name="connsiteY36" fmla="*/ 220601 h 1642648"/>
                <a:gd name="connsiteX37" fmla="*/ 674693 w 3881519"/>
                <a:gd name="connsiteY37" fmla="*/ 165238 h 1642648"/>
                <a:gd name="connsiteX38" fmla="*/ 2181858 w 3881519"/>
                <a:gd name="connsiteY38" fmla="*/ 71886 h 1642648"/>
                <a:gd name="connsiteX39" fmla="*/ 2234897 w 3881519"/>
                <a:gd name="connsiteY39" fmla="*/ 70582 h 1642648"/>
                <a:gd name="connsiteX40" fmla="*/ 2233731 w 3881519"/>
                <a:gd name="connsiteY40" fmla="*/ 69354 h 1642648"/>
                <a:gd name="connsiteX41" fmla="*/ 2263664 w 3881519"/>
                <a:gd name="connsiteY41" fmla="*/ 58403 h 1642648"/>
                <a:gd name="connsiteX42" fmla="*/ 2408093 w 3881519"/>
                <a:gd name="connsiteY42" fmla="*/ 54023 h 1642648"/>
                <a:gd name="connsiteX43" fmla="*/ 2645728 w 3881519"/>
                <a:gd name="connsiteY43" fmla="*/ 38083 h 1642648"/>
                <a:gd name="connsiteX44" fmla="*/ 3105785 w 3881519"/>
                <a:gd name="connsiteY44" fmla="*/ 7907 h 1642648"/>
                <a:gd name="connsiteX45" fmla="*/ 3220040 w 3881519"/>
                <a:gd name="connsiteY45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868881 w 3881519"/>
                <a:gd name="connsiteY2" fmla="*/ 739059 h 1642648"/>
                <a:gd name="connsiteX3" fmla="*/ 2870586 w 3881519"/>
                <a:gd name="connsiteY3" fmla="*/ 702435 h 1642648"/>
                <a:gd name="connsiteX4" fmla="*/ 2419289 w 3881519"/>
                <a:gd name="connsiteY4" fmla="*/ 265009 h 1642648"/>
                <a:gd name="connsiteX5" fmla="*/ 2293014 w 3881519"/>
                <a:gd name="connsiteY5" fmla="*/ 131863 h 1642648"/>
                <a:gd name="connsiteX6" fmla="*/ 3220040 w 3881519"/>
                <a:gd name="connsiteY6" fmla="*/ 242 h 1642648"/>
                <a:gd name="connsiteX7" fmla="*/ 3252284 w 3881519"/>
                <a:gd name="connsiteY7" fmla="*/ 25673 h 1642648"/>
                <a:gd name="connsiteX8" fmla="*/ 3547714 w 3881519"/>
                <a:gd name="connsiteY8" fmla="*/ 710223 h 1642648"/>
                <a:gd name="connsiteX9" fmla="*/ 3875631 w 3881519"/>
                <a:gd name="connsiteY9" fmla="*/ 1468387 h 1642648"/>
                <a:gd name="connsiteX10" fmla="*/ 3856529 w 3881519"/>
                <a:gd name="connsiteY10" fmla="*/ 1500266 h 1642648"/>
                <a:gd name="connsiteX11" fmla="*/ 3627533 w 3881519"/>
                <a:gd name="connsiteY11" fmla="*/ 1507080 h 1642648"/>
                <a:gd name="connsiteX12" fmla="*/ 3618042 w 3881519"/>
                <a:gd name="connsiteY12" fmla="*/ 1472768 h 1642648"/>
                <a:gd name="connsiteX13" fmla="*/ 3598696 w 3881519"/>
                <a:gd name="connsiteY13" fmla="*/ 1395868 h 1642648"/>
                <a:gd name="connsiteX14" fmla="*/ 3435650 w 3881519"/>
                <a:gd name="connsiteY14" fmla="*/ 1069045 h 1642648"/>
                <a:gd name="connsiteX15" fmla="*/ 3421657 w 3881519"/>
                <a:gd name="connsiteY15" fmla="*/ 1049090 h 1642648"/>
                <a:gd name="connsiteX16" fmla="*/ 3387101 w 3881519"/>
                <a:gd name="connsiteY16" fmla="*/ 980830 h 1642648"/>
                <a:gd name="connsiteX17" fmla="*/ 3231234 w 3881519"/>
                <a:gd name="connsiteY17" fmla="*/ 587694 h 1642648"/>
                <a:gd name="connsiteX18" fmla="*/ 3160783 w 3881519"/>
                <a:gd name="connsiteY18" fmla="*/ 409560 h 1642648"/>
                <a:gd name="connsiteX19" fmla="*/ 3147398 w 3881519"/>
                <a:gd name="connsiteY19" fmla="*/ 390823 h 1642648"/>
                <a:gd name="connsiteX20" fmla="*/ 3117345 w 3881519"/>
                <a:gd name="connsiteY20" fmla="*/ 459935 h 1642648"/>
                <a:gd name="connsiteX21" fmla="*/ 2985448 w 3881519"/>
                <a:gd name="connsiteY21" fmla="*/ 796491 h 1642648"/>
                <a:gd name="connsiteX22" fmla="*/ 2855498 w 3881519"/>
                <a:gd name="connsiteY22" fmla="*/ 1130493 h 1642648"/>
                <a:gd name="connsiteX23" fmla="*/ 2814006 w 3881519"/>
                <a:gd name="connsiteY23" fmla="*/ 1242191 h 1642648"/>
                <a:gd name="connsiteX24" fmla="*/ 2791982 w 3881519"/>
                <a:gd name="connsiteY24" fmla="*/ 1266161 h 1642648"/>
                <a:gd name="connsiteX25" fmla="*/ 2636846 w 3881519"/>
                <a:gd name="connsiteY25" fmla="*/ 1530685 h 1642648"/>
                <a:gd name="connsiteX26" fmla="*/ 2571383 w 3881519"/>
                <a:gd name="connsiteY26" fmla="*/ 1568040 h 1642648"/>
                <a:gd name="connsiteX27" fmla="*/ 2119842 w 3881519"/>
                <a:gd name="connsiteY27" fmla="*/ 1581059 h 1642648"/>
                <a:gd name="connsiteX28" fmla="*/ 1699208 w 3881519"/>
                <a:gd name="connsiteY28" fmla="*/ 1593836 h 1642648"/>
                <a:gd name="connsiteX29" fmla="*/ 1355959 w 3881519"/>
                <a:gd name="connsiteY29" fmla="*/ 1604543 h 1642648"/>
                <a:gd name="connsiteX30" fmla="*/ 1331578 w 3881519"/>
                <a:gd name="connsiteY30" fmla="*/ 1604497 h 1642648"/>
                <a:gd name="connsiteX31" fmla="*/ 1323684 w 3881519"/>
                <a:gd name="connsiteY31" fmla="*/ 1600138 h 1642648"/>
                <a:gd name="connsiteX32" fmla="*/ 1220394 w 3881519"/>
                <a:gd name="connsiteY32" fmla="*/ 1606530 h 1642648"/>
                <a:gd name="connsiteX33" fmla="*/ 0 w 3881519"/>
                <a:gd name="connsiteY33" fmla="*/ 1636304 h 1642648"/>
                <a:gd name="connsiteX34" fmla="*/ 53051 w 3881519"/>
                <a:gd name="connsiteY34" fmla="*/ 1510369 h 1642648"/>
                <a:gd name="connsiteX35" fmla="*/ 601079 w 3881519"/>
                <a:gd name="connsiteY35" fmla="*/ 220601 h 1642648"/>
                <a:gd name="connsiteX36" fmla="*/ 674693 w 3881519"/>
                <a:gd name="connsiteY36" fmla="*/ 165238 h 1642648"/>
                <a:gd name="connsiteX37" fmla="*/ 2181858 w 3881519"/>
                <a:gd name="connsiteY37" fmla="*/ 71886 h 1642648"/>
                <a:gd name="connsiteX38" fmla="*/ 2234897 w 3881519"/>
                <a:gd name="connsiteY38" fmla="*/ 70582 h 1642648"/>
                <a:gd name="connsiteX39" fmla="*/ 2233731 w 3881519"/>
                <a:gd name="connsiteY39" fmla="*/ 69354 h 1642648"/>
                <a:gd name="connsiteX40" fmla="*/ 2263664 w 3881519"/>
                <a:gd name="connsiteY40" fmla="*/ 58403 h 1642648"/>
                <a:gd name="connsiteX41" fmla="*/ 2408093 w 3881519"/>
                <a:gd name="connsiteY41" fmla="*/ 54023 h 1642648"/>
                <a:gd name="connsiteX42" fmla="*/ 2645728 w 3881519"/>
                <a:gd name="connsiteY42" fmla="*/ 38083 h 1642648"/>
                <a:gd name="connsiteX43" fmla="*/ 3105785 w 3881519"/>
                <a:gd name="connsiteY43" fmla="*/ 7907 h 1642648"/>
                <a:gd name="connsiteX44" fmla="*/ 3220040 w 3881519"/>
                <a:gd name="connsiteY44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868881 w 3881519"/>
                <a:gd name="connsiteY2" fmla="*/ 739059 h 1642648"/>
                <a:gd name="connsiteX3" fmla="*/ 2419289 w 3881519"/>
                <a:gd name="connsiteY3" fmla="*/ 265009 h 1642648"/>
                <a:gd name="connsiteX4" fmla="*/ 2293014 w 3881519"/>
                <a:gd name="connsiteY4" fmla="*/ 131863 h 1642648"/>
                <a:gd name="connsiteX5" fmla="*/ 3220040 w 3881519"/>
                <a:gd name="connsiteY5" fmla="*/ 242 h 1642648"/>
                <a:gd name="connsiteX6" fmla="*/ 3252284 w 3881519"/>
                <a:gd name="connsiteY6" fmla="*/ 25673 h 1642648"/>
                <a:gd name="connsiteX7" fmla="*/ 3547714 w 3881519"/>
                <a:gd name="connsiteY7" fmla="*/ 710223 h 1642648"/>
                <a:gd name="connsiteX8" fmla="*/ 3875631 w 3881519"/>
                <a:gd name="connsiteY8" fmla="*/ 1468387 h 1642648"/>
                <a:gd name="connsiteX9" fmla="*/ 3856529 w 3881519"/>
                <a:gd name="connsiteY9" fmla="*/ 1500266 h 1642648"/>
                <a:gd name="connsiteX10" fmla="*/ 3627533 w 3881519"/>
                <a:gd name="connsiteY10" fmla="*/ 1507080 h 1642648"/>
                <a:gd name="connsiteX11" fmla="*/ 3618042 w 3881519"/>
                <a:gd name="connsiteY11" fmla="*/ 1472768 h 1642648"/>
                <a:gd name="connsiteX12" fmla="*/ 3598696 w 3881519"/>
                <a:gd name="connsiteY12" fmla="*/ 1395868 h 1642648"/>
                <a:gd name="connsiteX13" fmla="*/ 3435650 w 3881519"/>
                <a:gd name="connsiteY13" fmla="*/ 1069045 h 1642648"/>
                <a:gd name="connsiteX14" fmla="*/ 3421657 w 3881519"/>
                <a:gd name="connsiteY14" fmla="*/ 1049090 h 1642648"/>
                <a:gd name="connsiteX15" fmla="*/ 3387101 w 3881519"/>
                <a:gd name="connsiteY15" fmla="*/ 980830 h 1642648"/>
                <a:gd name="connsiteX16" fmla="*/ 3231234 w 3881519"/>
                <a:gd name="connsiteY16" fmla="*/ 587694 h 1642648"/>
                <a:gd name="connsiteX17" fmla="*/ 3160783 w 3881519"/>
                <a:gd name="connsiteY17" fmla="*/ 409560 h 1642648"/>
                <a:gd name="connsiteX18" fmla="*/ 3147398 w 3881519"/>
                <a:gd name="connsiteY18" fmla="*/ 390823 h 1642648"/>
                <a:gd name="connsiteX19" fmla="*/ 3117345 w 3881519"/>
                <a:gd name="connsiteY19" fmla="*/ 459935 h 1642648"/>
                <a:gd name="connsiteX20" fmla="*/ 2985448 w 3881519"/>
                <a:gd name="connsiteY20" fmla="*/ 796491 h 1642648"/>
                <a:gd name="connsiteX21" fmla="*/ 2855498 w 3881519"/>
                <a:gd name="connsiteY21" fmla="*/ 1130493 h 1642648"/>
                <a:gd name="connsiteX22" fmla="*/ 2814006 w 3881519"/>
                <a:gd name="connsiteY22" fmla="*/ 1242191 h 1642648"/>
                <a:gd name="connsiteX23" fmla="*/ 2791982 w 3881519"/>
                <a:gd name="connsiteY23" fmla="*/ 1266161 h 1642648"/>
                <a:gd name="connsiteX24" fmla="*/ 2636846 w 3881519"/>
                <a:gd name="connsiteY24" fmla="*/ 1530685 h 1642648"/>
                <a:gd name="connsiteX25" fmla="*/ 2571383 w 3881519"/>
                <a:gd name="connsiteY25" fmla="*/ 1568040 h 1642648"/>
                <a:gd name="connsiteX26" fmla="*/ 2119842 w 3881519"/>
                <a:gd name="connsiteY26" fmla="*/ 1581059 h 1642648"/>
                <a:gd name="connsiteX27" fmla="*/ 1699208 w 3881519"/>
                <a:gd name="connsiteY27" fmla="*/ 1593836 h 1642648"/>
                <a:gd name="connsiteX28" fmla="*/ 1355959 w 3881519"/>
                <a:gd name="connsiteY28" fmla="*/ 1604543 h 1642648"/>
                <a:gd name="connsiteX29" fmla="*/ 1331578 w 3881519"/>
                <a:gd name="connsiteY29" fmla="*/ 1604497 h 1642648"/>
                <a:gd name="connsiteX30" fmla="*/ 1323684 w 3881519"/>
                <a:gd name="connsiteY30" fmla="*/ 1600138 h 1642648"/>
                <a:gd name="connsiteX31" fmla="*/ 1220394 w 3881519"/>
                <a:gd name="connsiteY31" fmla="*/ 1606530 h 1642648"/>
                <a:gd name="connsiteX32" fmla="*/ 0 w 3881519"/>
                <a:gd name="connsiteY32" fmla="*/ 1636304 h 1642648"/>
                <a:gd name="connsiteX33" fmla="*/ 53051 w 3881519"/>
                <a:gd name="connsiteY33" fmla="*/ 1510369 h 1642648"/>
                <a:gd name="connsiteX34" fmla="*/ 601079 w 3881519"/>
                <a:gd name="connsiteY34" fmla="*/ 220601 h 1642648"/>
                <a:gd name="connsiteX35" fmla="*/ 674693 w 3881519"/>
                <a:gd name="connsiteY35" fmla="*/ 165238 h 1642648"/>
                <a:gd name="connsiteX36" fmla="*/ 2181858 w 3881519"/>
                <a:gd name="connsiteY36" fmla="*/ 71886 h 1642648"/>
                <a:gd name="connsiteX37" fmla="*/ 2234897 w 3881519"/>
                <a:gd name="connsiteY37" fmla="*/ 70582 h 1642648"/>
                <a:gd name="connsiteX38" fmla="*/ 2233731 w 3881519"/>
                <a:gd name="connsiteY38" fmla="*/ 69354 h 1642648"/>
                <a:gd name="connsiteX39" fmla="*/ 2263664 w 3881519"/>
                <a:gd name="connsiteY39" fmla="*/ 58403 h 1642648"/>
                <a:gd name="connsiteX40" fmla="*/ 2408093 w 3881519"/>
                <a:gd name="connsiteY40" fmla="*/ 54023 h 1642648"/>
                <a:gd name="connsiteX41" fmla="*/ 2645728 w 3881519"/>
                <a:gd name="connsiteY41" fmla="*/ 38083 h 1642648"/>
                <a:gd name="connsiteX42" fmla="*/ 3105785 w 3881519"/>
                <a:gd name="connsiteY42" fmla="*/ 7907 h 1642648"/>
                <a:gd name="connsiteX43" fmla="*/ 3220040 w 3881519"/>
                <a:gd name="connsiteY43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419289 w 3881519"/>
                <a:gd name="connsiteY2" fmla="*/ 265009 h 1642648"/>
                <a:gd name="connsiteX3" fmla="*/ 2293014 w 3881519"/>
                <a:gd name="connsiteY3" fmla="*/ 131863 h 1642648"/>
                <a:gd name="connsiteX4" fmla="*/ 3220040 w 3881519"/>
                <a:gd name="connsiteY4" fmla="*/ 242 h 1642648"/>
                <a:gd name="connsiteX5" fmla="*/ 3252284 w 3881519"/>
                <a:gd name="connsiteY5" fmla="*/ 25673 h 1642648"/>
                <a:gd name="connsiteX6" fmla="*/ 3547714 w 3881519"/>
                <a:gd name="connsiteY6" fmla="*/ 710223 h 1642648"/>
                <a:gd name="connsiteX7" fmla="*/ 3875631 w 3881519"/>
                <a:gd name="connsiteY7" fmla="*/ 1468387 h 1642648"/>
                <a:gd name="connsiteX8" fmla="*/ 3856529 w 3881519"/>
                <a:gd name="connsiteY8" fmla="*/ 1500266 h 1642648"/>
                <a:gd name="connsiteX9" fmla="*/ 3627533 w 3881519"/>
                <a:gd name="connsiteY9" fmla="*/ 1507080 h 1642648"/>
                <a:gd name="connsiteX10" fmla="*/ 3618042 w 3881519"/>
                <a:gd name="connsiteY10" fmla="*/ 1472768 h 1642648"/>
                <a:gd name="connsiteX11" fmla="*/ 3598696 w 3881519"/>
                <a:gd name="connsiteY11" fmla="*/ 1395868 h 1642648"/>
                <a:gd name="connsiteX12" fmla="*/ 3435650 w 3881519"/>
                <a:gd name="connsiteY12" fmla="*/ 1069045 h 1642648"/>
                <a:gd name="connsiteX13" fmla="*/ 3421657 w 3881519"/>
                <a:gd name="connsiteY13" fmla="*/ 1049090 h 1642648"/>
                <a:gd name="connsiteX14" fmla="*/ 3387101 w 3881519"/>
                <a:gd name="connsiteY14" fmla="*/ 980830 h 1642648"/>
                <a:gd name="connsiteX15" fmla="*/ 3231234 w 3881519"/>
                <a:gd name="connsiteY15" fmla="*/ 587694 h 1642648"/>
                <a:gd name="connsiteX16" fmla="*/ 3160783 w 3881519"/>
                <a:gd name="connsiteY16" fmla="*/ 409560 h 1642648"/>
                <a:gd name="connsiteX17" fmla="*/ 3147398 w 3881519"/>
                <a:gd name="connsiteY17" fmla="*/ 390823 h 1642648"/>
                <a:gd name="connsiteX18" fmla="*/ 3117345 w 3881519"/>
                <a:gd name="connsiteY18" fmla="*/ 459935 h 1642648"/>
                <a:gd name="connsiteX19" fmla="*/ 2985448 w 3881519"/>
                <a:gd name="connsiteY19" fmla="*/ 796491 h 1642648"/>
                <a:gd name="connsiteX20" fmla="*/ 2855498 w 3881519"/>
                <a:gd name="connsiteY20" fmla="*/ 1130493 h 1642648"/>
                <a:gd name="connsiteX21" fmla="*/ 2814006 w 3881519"/>
                <a:gd name="connsiteY21" fmla="*/ 1242191 h 1642648"/>
                <a:gd name="connsiteX22" fmla="*/ 2791982 w 3881519"/>
                <a:gd name="connsiteY22" fmla="*/ 1266161 h 1642648"/>
                <a:gd name="connsiteX23" fmla="*/ 2636846 w 3881519"/>
                <a:gd name="connsiteY23" fmla="*/ 1530685 h 1642648"/>
                <a:gd name="connsiteX24" fmla="*/ 2571383 w 3881519"/>
                <a:gd name="connsiteY24" fmla="*/ 1568040 h 1642648"/>
                <a:gd name="connsiteX25" fmla="*/ 2119842 w 3881519"/>
                <a:gd name="connsiteY25" fmla="*/ 1581059 h 1642648"/>
                <a:gd name="connsiteX26" fmla="*/ 1699208 w 3881519"/>
                <a:gd name="connsiteY26" fmla="*/ 1593836 h 1642648"/>
                <a:gd name="connsiteX27" fmla="*/ 1355959 w 3881519"/>
                <a:gd name="connsiteY27" fmla="*/ 1604543 h 1642648"/>
                <a:gd name="connsiteX28" fmla="*/ 1331578 w 3881519"/>
                <a:gd name="connsiteY28" fmla="*/ 1604497 h 1642648"/>
                <a:gd name="connsiteX29" fmla="*/ 1323684 w 3881519"/>
                <a:gd name="connsiteY29" fmla="*/ 1600138 h 1642648"/>
                <a:gd name="connsiteX30" fmla="*/ 1220394 w 3881519"/>
                <a:gd name="connsiteY30" fmla="*/ 1606530 h 1642648"/>
                <a:gd name="connsiteX31" fmla="*/ 0 w 3881519"/>
                <a:gd name="connsiteY31" fmla="*/ 1636304 h 1642648"/>
                <a:gd name="connsiteX32" fmla="*/ 53051 w 3881519"/>
                <a:gd name="connsiteY32" fmla="*/ 1510369 h 1642648"/>
                <a:gd name="connsiteX33" fmla="*/ 601079 w 3881519"/>
                <a:gd name="connsiteY33" fmla="*/ 220601 h 1642648"/>
                <a:gd name="connsiteX34" fmla="*/ 674693 w 3881519"/>
                <a:gd name="connsiteY34" fmla="*/ 165238 h 1642648"/>
                <a:gd name="connsiteX35" fmla="*/ 2181858 w 3881519"/>
                <a:gd name="connsiteY35" fmla="*/ 71886 h 1642648"/>
                <a:gd name="connsiteX36" fmla="*/ 2234897 w 3881519"/>
                <a:gd name="connsiteY36" fmla="*/ 70582 h 1642648"/>
                <a:gd name="connsiteX37" fmla="*/ 2233731 w 3881519"/>
                <a:gd name="connsiteY37" fmla="*/ 69354 h 1642648"/>
                <a:gd name="connsiteX38" fmla="*/ 2263664 w 3881519"/>
                <a:gd name="connsiteY38" fmla="*/ 58403 h 1642648"/>
                <a:gd name="connsiteX39" fmla="*/ 2408093 w 3881519"/>
                <a:gd name="connsiteY39" fmla="*/ 54023 h 1642648"/>
                <a:gd name="connsiteX40" fmla="*/ 2645728 w 3881519"/>
                <a:gd name="connsiteY40" fmla="*/ 38083 h 1642648"/>
                <a:gd name="connsiteX41" fmla="*/ 3105785 w 3881519"/>
                <a:gd name="connsiteY41" fmla="*/ 7907 h 1642648"/>
                <a:gd name="connsiteX42" fmla="*/ 3220040 w 3881519"/>
                <a:gd name="connsiteY42" fmla="*/ 242 h 1642648"/>
                <a:gd name="connsiteX0" fmla="*/ 2293014 w 3881519"/>
                <a:gd name="connsiteY0" fmla="*/ 131863 h 1642648"/>
                <a:gd name="connsiteX1" fmla="*/ 2278332 w 3881519"/>
                <a:gd name="connsiteY1" fmla="*/ 195007 h 1642648"/>
                <a:gd name="connsiteX2" fmla="*/ 2293014 w 3881519"/>
                <a:gd name="connsiteY2" fmla="*/ 131863 h 1642648"/>
                <a:gd name="connsiteX3" fmla="*/ 3220040 w 3881519"/>
                <a:gd name="connsiteY3" fmla="*/ 242 h 1642648"/>
                <a:gd name="connsiteX4" fmla="*/ 3252284 w 3881519"/>
                <a:gd name="connsiteY4" fmla="*/ 25673 h 1642648"/>
                <a:gd name="connsiteX5" fmla="*/ 3547714 w 3881519"/>
                <a:gd name="connsiteY5" fmla="*/ 710223 h 1642648"/>
                <a:gd name="connsiteX6" fmla="*/ 3875631 w 3881519"/>
                <a:gd name="connsiteY6" fmla="*/ 1468387 h 1642648"/>
                <a:gd name="connsiteX7" fmla="*/ 3856529 w 3881519"/>
                <a:gd name="connsiteY7" fmla="*/ 1500266 h 1642648"/>
                <a:gd name="connsiteX8" fmla="*/ 3627533 w 3881519"/>
                <a:gd name="connsiteY8" fmla="*/ 1507080 h 1642648"/>
                <a:gd name="connsiteX9" fmla="*/ 3618042 w 3881519"/>
                <a:gd name="connsiteY9" fmla="*/ 1472768 h 1642648"/>
                <a:gd name="connsiteX10" fmla="*/ 3598696 w 3881519"/>
                <a:gd name="connsiteY10" fmla="*/ 1395868 h 1642648"/>
                <a:gd name="connsiteX11" fmla="*/ 3435650 w 3881519"/>
                <a:gd name="connsiteY11" fmla="*/ 1069045 h 1642648"/>
                <a:gd name="connsiteX12" fmla="*/ 3421657 w 3881519"/>
                <a:gd name="connsiteY12" fmla="*/ 1049090 h 1642648"/>
                <a:gd name="connsiteX13" fmla="*/ 3387101 w 3881519"/>
                <a:gd name="connsiteY13" fmla="*/ 980830 h 1642648"/>
                <a:gd name="connsiteX14" fmla="*/ 3231234 w 3881519"/>
                <a:gd name="connsiteY14" fmla="*/ 587694 h 1642648"/>
                <a:gd name="connsiteX15" fmla="*/ 3160783 w 3881519"/>
                <a:gd name="connsiteY15" fmla="*/ 409560 h 1642648"/>
                <a:gd name="connsiteX16" fmla="*/ 3147398 w 3881519"/>
                <a:gd name="connsiteY16" fmla="*/ 390823 h 1642648"/>
                <a:gd name="connsiteX17" fmla="*/ 3117345 w 3881519"/>
                <a:gd name="connsiteY17" fmla="*/ 459935 h 1642648"/>
                <a:gd name="connsiteX18" fmla="*/ 2985448 w 3881519"/>
                <a:gd name="connsiteY18" fmla="*/ 796491 h 1642648"/>
                <a:gd name="connsiteX19" fmla="*/ 2855498 w 3881519"/>
                <a:gd name="connsiteY19" fmla="*/ 1130493 h 1642648"/>
                <a:gd name="connsiteX20" fmla="*/ 2814006 w 3881519"/>
                <a:gd name="connsiteY20" fmla="*/ 1242191 h 1642648"/>
                <a:gd name="connsiteX21" fmla="*/ 2791982 w 3881519"/>
                <a:gd name="connsiteY21" fmla="*/ 1266161 h 1642648"/>
                <a:gd name="connsiteX22" fmla="*/ 2636846 w 3881519"/>
                <a:gd name="connsiteY22" fmla="*/ 1530685 h 1642648"/>
                <a:gd name="connsiteX23" fmla="*/ 2571383 w 3881519"/>
                <a:gd name="connsiteY23" fmla="*/ 1568040 h 1642648"/>
                <a:gd name="connsiteX24" fmla="*/ 2119842 w 3881519"/>
                <a:gd name="connsiteY24" fmla="*/ 1581059 h 1642648"/>
                <a:gd name="connsiteX25" fmla="*/ 1699208 w 3881519"/>
                <a:gd name="connsiteY25" fmla="*/ 1593836 h 1642648"/>
                <a:gd name="connsiteX26" fmla="*/ 1355959 w 3881519"/>
                <a:gd name="connsiteY26" fmla="*/ 1604543 h 1642648"/>
                <a:gd name="connsiteX27" fmla="*/ 1331578 w 3881519"/>
                <a:gd name="connsiteY27" fmla="*/ 1604497 h 1642648"/>
                <a:gd name="connsiteX28" fmla="*/ 1323684 w 3881519"/>
                <a:gd name="connsiteY28" fmla="*/ 1600138 h 1642648"/>
                <a:gd name="connsiteX29" fmla="*/ 1220394 w 3881519"/>
                <a:gd name="connsiteY29" fmla="*/ 1606530 h 1642648"/>
                <a:gd name="connsiteX30" fmla="*/ 0 w 3881519"/>
                <a:gd name="connsiteY30" fmla="*/ 1636304 h 1642648"/>
                <a:gd name="connsiteX31" fmla="*/ 53051 w 3881519"/>
                <a:gd name="connsiteY31" fmla="*/ 1510369 h 1642648"/>
                <a:gd name="connsiteX32" fmla="*/ 601079 w 3881519"/>
                <a:gd name="connsiteY32" fmla="*/ 220601 h 1642648"/>
                <a:gd name="connsiteX33" fmla="*/ 674693 w 3881519"/>
                <a:gd name="connsiteY33" fmla="*/ 165238 h 1642648"/>
                <a:gd name="connsiteX34" fmla="*/ 2181858 w 3881519"/>
                <a:gd name="connsiteY34" fmla="*/ 71886 h 1642648"/>
                <a:gd name="connsiteX35" fmla="*/ 2234897 w 3881519"/>
                <a:gd name="connsiteY35" fmla="*/ 70582 h 1642648"/>
                <a:gd name="connsiteX36" fmla="*/ 2233731 w 3881519"/>
                <a:gd name="connsiteY36" fmla="*/ 69354 h 1642648"/>
                <a:gd name="connsiteX37" fmla="*/ 2263664 w 3881519"/>
                <a:gd name="connsiteY37" fmla="*/ 58403 h 1642648"/>
                <a:gd name="connsiteX38" fmla="*/ 2408093 w 3881519"/>
                <a:gd name="connsiteY38" fmla="*/ 54023 h 1642648"/>
                <a:gd name="connsiteX39" fmla="*/ 2645728 w 3881519"/>
                <a:gd name="connsiteY39" fmla="*/ 38083 h 1642648"/>
                <a:gd name="connsiteX40" fmla="*/ 3105785 w 3881519"/>
                <a:gd name="connsiteY40" fmla="*/ 7907 h 1642648"/>
                <a:gd name="connsiteX41" fmla="*/ 3220040 w 3881519"/>
                <a:gd name="connsiteY41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547714 w 3881519"/>
                <a:gd name="connsiteY2" fmla="*/ 710223 h 1642648"/>
                <a:gd name="connsiteX3" fmla="*/ 3875631 w 3881519"/>
                <a:gd name="connsiteY3" fmla="*/ 1468387 h 1642648"/>
                <a:gd name="connsiteX4" fmla="*/ 3856529 w 3881519"/>
                <a:gd name="connsiteY4" fmla="*/ 1500266 h 1642648"/>
                <a:gd name="connsiteX5" fmla="*/ 3627533 w 3881519"/>
                <a:gd name="connsiteY5" fmla="*/ 1507080 h 1642648"/>
                <a:gd name="connsiteX6" fmla="*/ 3618042 w 3881519"/>
                <a:gd name="connsiteY6" fmla="*/ 1472768 h 1642648"/>
                <a:gd name="connsiteX7" fmla="*/ 3598696 w 3881519"/>
                <a:gd name="connsiteY7" fmla="*/ 1395868 h 1642648"/>
                <a:gd name="connsiteX8" fmla="*/ 3435650 w 3881519"/>
                <a:gd name="connsiteY8" fmla="*/ 1069045 h 1642648"/>
                <a:gd name="connsiteX9" fmla="*/ 3421657 w 3881519"/>
                <a:gd name="connsiteY9" fmla="*/ 1049090 h 1642648"/>
                <a:gd name="connsiteX10" fmla="*/ 3387101 w 3881519"/>
                <a:gd name="connsiteY10" fmla="*/ 980830 h 1642648"/>
                <a:gd name="connsiteX11" fmla="*/ 3231234 w 3881519"/>
                <a:gd name="connsiteY11" fmla="*/ 587694 h 1642648"/>
                <a:gd name="connsiteX12" fmla="*/ 3160783 w 3881519"/>
                <a:gd name="connsiteY12" fmla="*/ 409560 h 1642648"/>
                <a:gd name="connsiteX13" fmla="*/ 3147398 w 3881519"/>
                <a:gd name="connsiteY13" fmla="*/ 390823 h 1642648"/>
                <a:gd name="connsiteX14" fmla="*/ 3117345 w 3881519"/>
                <a:gd name="connsiteY14" fmla="*/ 459935 h 1642648"/>
                <a:gd name="connsiteX15" fmla="*/ 2985448 w 3881519"/>
                <a:gd name="connsiteY15" fmla="*/ 796491 h 1642648"/>
                <a:gd name="connsiteX16" fmla="*/ 2855498 w 3881519"/>
                <a:gd name="connsiteY16" fmla="*/ 1130493 h 1642648"/>
                <a:gd name="connsiteX17" fmla="*/ 2814006 w 3881519"/>
                <a:gd name="connsiteY17" fmla="*/ 1242191 h 1642648"/>
                <a:gd name="connsiteX18" fmla="*/ 2791982 w 3881519"/>
                <a:gd name="connsiteY18" fmla="*/ 1266161 h 1642648"/>
                <a:gd name="connsiteX19" fmla="*/ 2636846 w 3881519"/>
                <a:gd name="connsiteY19" fmla="*/ 1530685 h 1642648"/>
                <a:gd name="connsiteX20" fmla="*/ 2571383 w 3881519"/>
                <a:gd name="connsiteY20" fmla="*/ 1568040 h 1642648"/>
                <a:gd name="connsiteX21" fmla="*/ 2119842 w 3881519"/>
                <a:gd name="connsiteY21" fmla="*/ 1581059 h 1642648"/>
                <a:gd name="connsiteX22" fmla="*/ 1699208 w 3881519"/>
                <a:gd name="connsiteY22" fmla="*/ 1593836 h 1642648"/>
                <a:gd name="connsiteX23" fmla="*/ 1355959 w 3881519"/>
                <a:gd name="connsiteY23" fmla="*/ 1604543 h 1642648"/>
                <a:gd name="connsiteX24" fmla="*/ 1331578 w 3881519"/>
                <a:gd name="connsiteY24" fmla="*/ 1604497 h 1642648"/>
                <a:gd name="connsiteX25" fmla="*/ 1323684 w 3881519"/>
                <a:gd name="connsiteY25" fmla="*/ 1600138 h 1642648"/>
                <a:gd name="connsiteX26" fmla="*/ 1220394 w 3881519"/>
                <a:gd name="connsiteY26" fmla="*/ 1606530 h 1642648"/>
                <a:gd name="connsiteX27" fmla="*/ 0 w 3881519"/>
                <a:gd name="connsiteY27" fmla="*/ 1636304 h 1642648"/>
                <a:gd name="connsiteX28" fmla="*/ 53051 w 3881519"/>
                <a:gd name="connsiteY28" fmla="*/ 1510369 h 1642648"/>
                <a:gd name="connsiteX29" fmla="*/ 601079 w 3881519"/>
                <a:gd name="connsiteY29" fmla="*/ 220601 h 1642648"/>
                <a:gd name="connsiteX30" fmla="*/ 674693 w 3881519"/>
                <a:gd name="connsiteY30" fmla="*/ 165238 h 1642648"/>
                <a:gd name="connsiteX31" fmla="*/ 2181858 w 3881519"/>
                <a:gd name="connsiteY31" fmla="*/ 71886 h 1642648"/>
                <a:gd name="connsiteX32" fmla="*/ 2234897 w 3881519"/>
                <a:gd name="connsiteY32" fmla="*/ 70582 h 1642648"/>
                <a:gd name="connsiteX33" fmla="*/ 2233731 w 3881519"/>
                <a:gd name="connsiteY33" fmla="*/ 69354 h 1642648"/>
                <a:gd name="connsiteX34" fmla="*/ 2263664 w 3881519"/>
                <a:gd name="connsiteY34" fmla="*/ 58403 h 1642648"/>
                <a:gd name="connsiteX35" fmla="*/ 2408093 w 3881519"/>
                <a:gd name="connsiteY35" fmla="*/ 54023 h 1642648"/>
                <a:gd name="connsiteX36" fmla="*/ 2645728 w 3881519"/>
                <a:gd name="connsiteY36" fmla="*/ 38083 h 1642648"/>
                <a:gd name="connsiteX37" fmla="*/ 3105785 w 3881519"/>
                <a:gd name="connsiteY37" fmla="*/ 7907 h 1642648"/>
                <a:gd name="connsiteX38" fmla="*/ 3220040 w 3881519"/>
                <a:gd name="connsiteY38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547714 w 3881519"/>
                <a:gd name="connsiteY2" fmla="*/ 710223 h 1642648"/>
                <a:gd name="connsiteX3" fmla="*/ 3875631 w 3881519"/>
                <a:gd name="connsiteY3" fmla="*/ 1468387 h 1642648"/>
                <a:gd name="connsiteX4" fmla="*/ 3856529 w 3881519"/>
                <a:gd name="connsiteY4" fmla="*/ 1500266 h 1642648"/>
                <a:gd name="connsiteX5" fmla="*/ 3627533 w 3881519"/>
                <a:gd name="connsiteY5" fmla="*/ 1507080 h 1642648"/>
                <a:gd name="connsiteX6" fmla="*/ 3618042 w 3881519"/>
                <a:gd name="connsiteY6" fmla="*/ 1472768 h 1642648"/>
                <a:gd name="connsiteX7" fmla="*/ 3598696 w 3881519"/>
                <a:gd name="connsiteY7" fmla="*/ 1395868 h 1642648"/>
                <a:gd name="connsiteX8" fmla="*/ 3435650 w 3881519"/>
                <a:gd name="connsiteY8" fmla="*/ 1069045 h 1642648"/>
                <a:gd name="connsiteX9" fmla="*/ 3421657 w 3881519"/>
                <a:gd name="connsiteY9" fmla="*/ 1049090 h 1642648"/>
                <a:gd name="connsiteX10" fmla="*/ 3387101 w 3881519"/>
                <a:gd name="connsiteY10" fmla="*/ 980830 h 1642648"/>
                <a:gd name="connsiteX11" fmla="*/ 3231234 w 3881519"/>
                <a:gd name="connsiteY11" fmla="*/ 587694 h 1642648"/>
                <a:gd name="connsiteX12" fmla="*/ 3160783 w 3881519"/>
                <a:gd name="connsiteY12" fmla="*/ 409560 h 1642648"/>
                <a:gd name="connsiteX13" fmla="*/ 3147398 w 3881519"/>
                <a:gd name="connsiteY13" fmla="*/ 390823 h 1642648"/>
                <a:gd name="connsiteX14" fmla="*/ 3117345 w 3881519"/>
                <a:gd name="connsiteY14" fmla="*/ 459935 h 1642648"/>
                <a:gd name="connsiteX15" fmla="*/ 2985448 w 3881519"/>
                <a:gd name="connsiteY15" fmla="*/ 796491 h 1642648"/>
                <a:gd name="connsiteX16" fmla="*/ 2855498 w 3881519"/>
                <a:gd name="connsiteY16" fmla="*/ 1130493 h 1642648"/>
                <a:gd name="connsiteX17" fmla="*/ 2814006 w 3881519"/>
                <a:gd name="connsiteY17" fmla="*/ 1242191 h 1642648"/>
                <a:gd name="connsiteX18" fmla="*/ 2791982 w 3881519"/>
                <a:gd name="connsiteY18" fmla="*/ 1266161 h 1642648"/>
                <a:gd name="connsiteX19" fmla="*/ 2636846 w 3881519"/>
                <a:gd name="connsiteY19" fmla="*/ 1530685 h 1642648"/>
                <a:gd name="connsiteX20" fmla="*/ 2571383 w 3881519"/>
                <a:gd name="connsiteY20" fmla="*/ 1568040 h 1642648"/>
                <a:gd name="connsiteX21" fmla="*/ 2119842 w 3881519"/>
                <a:gd name="connsiteY21" fmla="*/ 1581059 h 1642648"/>
                <a:gd name="connsiteX22" fmla="*/ 1699208 w 3881519"/>
                <a:gd name="connsiteY22" fmla="*/ 1593836 h 1642648"/>
                <a:gd name="connsiteX23" fmla="*/ 1355959 w 3881519"/>
                <a:gd name="connsiteY23" fmla="*/ 1604543 h 1642648"/>
                <a:gd name="connsiteX24" fmla="*/ 1331578 w 3881519"/>
                <a:gd name="connsiteY24" fmla="*/ 1604497 h 1642648"/>
                <a:gd name="connsiteX25" fmla="*/ 1323684 w 3881519"/>
                <a:gd name="connsiteY25" fmla="*/ 1600138 h 1642648"/>
                <a:gd name="connsiteX26" fmla="*/ 1220394 w 3881519"/>
                <a:gd name="connsiteY26" fmla="*/ 1606530 h 1642648"/>
                <a:gd name="connsiteX27" fmla="*/ 0 w 3881519"/>
                <a:gd name="connsiteY27" fmla="*/ 1636304 h 1642648"/>
                <a:gd name="connsiteX28" fmla="*/ 53051 w 3881519"/>
                <a:gd name="connsiteY28" fmla="*/ 1510369 h 1642648"/>
                <a:gd name="connsiteX29" fmla="*/ 601079 w 3881519"/>
                <a:gd name="connsiteY29" fmla="*/ 220601 h 1642648"/>
                <a:gd name="connsiteX30" fmla="*/ 674693 w 3881519"/>
                <a:gd name="connsiteY30" fmla="*/ 165238 h 1642648"/>
                <a:gd name="connsiteX31" fmla="*/ 2181858 w 3881519"/>
                <a:gd name="connsiteY31" fmla="*/ 71886 h 1642648"/>
                <a:gd name="connsiteX32" fmla="*/ 2234897 w 3881519"/>
                <a:gd name="connsiteY32" fmla="*/ 70582 h 1642648"/>
                <a:gd name="connsiteX33" fmla="*/ 2233731 w 3881519"/>
                <a:gd name="connsiteY33" fmla="*/ 69354 h 1642648"/>
                <a:gd name="connsiteX34" fmla="*/ 2408093 w 3881519"/>
                <a:gd name="connsiteY34" fmla="*/ 54023 h 1642648"/>
                <a:gd name="connsiteX35" fmla="*/ 2645728 w 3881519"/>
                <a:gd name="connsiteY35" fmla="*/ 38083 h 1642648"/>
                <a:gd name="connsiteX36" fmla="*/ 3105785 w 3881519"/>
                <a:gd name="connsiteY36" fmla="*/ 7907 h 1642648"/>
                <a:gd name="connsiteX37" fmla="*/ 3220040 w 3881519"/>
                <a:gd name="connsiteY37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547714 w 3881519"/>
                <a:gd name="connsiteY2" fmla="*/ 710223 h 1642648"/>
                <a:gd name="connsiteX3" fmla="*/ 3875631 w 3881519"/>
                <a:gd name="connsiteY3" fmla="*/ 1468387 h 1642648"/>
                <a:gd name="connsiteX4" fmla="*/ 3856529 w 3881519"/>
                <a:gd name="connsiteY4" fmla="*/ 1500266 h 1642648"/>
                <a:gd name="connsiteX5" fmla="*/ 3627533 w 3881519"/>
                <a:gd name="connsiteY5" fmla="*/ 1507080 h 1642648"/>
                <a:gd name="connsiteX6" fmla="*/ 3618042 w 3881519"/>
                <a:gd name="connsiteY6" fmla="*/ 1472768 h 1642648"/>
                <a:gd name="connsiteX7" fmla="*/ 3598696 w 3881519"/>
                <a:gd name="connsiteY7" fmla="*/ 1395868 h 1642648"/>
                <a:gd name="connsiteX8" fmla="*/ 3435650 w 3881519"/>
                <a:gd name="connsiteY8" fmla="*/ 1069045 h 1642648"/>
                <a:gd name="connsiteX9" fmla="*/ 3421657 w 3881519"/>
                <a:gd name="connsiteY9" fmla="*/ 1049090 h 1642648"/>
                <a:gd name="connsiteX10" fmla="*/ 3387101 w 3881519"/>
                <a:gd name="connsiteY10" fmla="*/ 980830 h 1642648"/>
                <a:gd name="connsiteX11" fmla="*/ 3231234 w 3881519"/>
                <a:gd name="connsiteY11" fmla="*/ 587694 h 1642648"/>
                <a:gd name="connsiteX12" fmla="*/ 3160783 w 3881519"/>
                <a:gd name="connsiteY12" fmla="*/ 409560 h 1642648"/>
                <a:gd name="connsiteX13" fmla="*/ 3147398 w 3881519"/>
                <a:gd name="connsiteY13" fmla="*/ 390823 h 1642648"/>
                <a:gd name="connsiteX14" fmla="*/ 3117345 w 3881519"/>
                <a:gd name="connsiteY14" fmla="*/ 459935 h 1642648"/>
                <a:gd name="connsiteX15" fmla="*/ 2985448 w 3881519"/>
                <a:gd name="connsiteY15" fmla="*/ 796491 h 1642648"/>
                <a:gd name="connsiteX16" fmla="*/ 2855498 w 3881519"/>
                <a:gd name="connsiteY16" fmla="*/ 1130493 h 1642648"/>
                <a:gd name="connsiteX17" fmla="*/ 2814006 w 3881519"/>
                <a:gd name="connsiteY17" fmla="*/ 1242191 h 1642648"/>
                <a:gd name="connsiteX18" fmla="*/ 2791982 w 3881519"/>
                <a:gd name="connsiteY18" fmla="*/ 1266161 h 1642648"/>
                <a:gd name="connsiteX19" fmla="*/ 2636846 w 3881519"/>
                <a:gd name="connsiteY19" fmla="*/ 1530685 h 1642648"/>
                <a:gd name="connsiteX20" fmla="*/ 2571383 w 3881519"/>
                <a:gd name="connsiteY20" fmla="*/ 1568040 h 1642648"/>
                <a:gd name="connsiteX21" fmla="*/ 2119842 w 3881519"/>
                <a:gd name="connsiteY21" fmla="*/ 1581059 h 1642648"/>
                <a:gd name="connsiteX22" fmla="*/ 1699208 w 3881519"/>
                <a:gd name="connsiteY22" fmla="*/ 1593836 h 1642648"/>
                <a:gd name="connsiteX23" fmla="*/ 1355959 w 3881519"/>
                <a:gd name="connsiteY23" fmla="*/ 1604543 h 1642648"/>
                <a:gd name="connsiteX24" fmla="*/ 1331578 w 3881519"/>
                <a:gd name="connsiteY24" fmla="*/ 1604497 h 1642648"/>
                <a:gd name="connsiteX25" fmla="*/ 1323684 w 3881519"/>
                <a:gd name="connsiteY25" fmla="*/ 1600138 h 1642648"/>
                <a:gd name="connsiteX26" fmla="*/ 1220394 w 3881519"/>
                <a:gd name="connsiteY26" fmla="*/ 1606530 h 1642648"/>
                <a:gd name="connsiteX27" fmla="*/ 0 w 3881519"/>
                <a:gd name="connsiteY27" fmla="*/ 1636304 h 1642648"/>
                <a:gd name="connsiteX28" fmla="*/ 53051 w 3881519"/>
                <a:gd name="connsiteY28" fmla="*/ 1510369 h 1642648"/>
                <a:gd name="connsiteX29" fmla="*/ 601079 w 3881519"/>
                <a:gd name="connsiteY29" fmla="*/ 220601 h 1642648"/>
                <a:gd name="connsiteX30" fmla="*/ 674693 w 3881519"/>
                <a:gd name="connsiteY30" fmla="*/ 165238 h 1642648"/>
                <a:gd name="connsiteX31" fmla="*/ 2181858 w 3881519"/>
                <a:gd name="connsiteY31" fmla="*/ 71886 h 1642648"/>
                <a:gd name="connsiteX32" fmla="*/ 2234897 w 3881519"/>
                <a:gd name="connsiteY32" fmla="*/ 70582 h 1642648"/>
                <a:gd name="connsiteX33" fmla="*/ 2408093 w 3881519"/>
                <a:gd name="connsiteY33" fmla="*/ 54023 h 1642648"/>
                <a:gd name="connsiteX34" fmla="*/ 2645728 w 3881519"/>
                <a:gd name="connsiteY34" fmla="*/ 38083 h 1642648"/>
                <a:gd name="connsiteX35" fmla="*/ 3105785 w 3881519"/>
                <a:gd name="connsiteY35" fmla="*/ 7907 h 1642648"/>
                <a:gd name="connsiteX36" fmla="*/ 3220040 w 3881519"/>
                <a:gd name="connsiteY36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547714 w 3881519"/>
                <a:gd name="connsiteY2" fmla="*/ 710223 h 1642648"/>
                <a:gd name="connsiteX3" fmla="*/ 3875631 w 3881519"/>
                <a:gd name="connsiteY3" fmla="*/ 1468387 h 1642648"/>
                <a:gd name="connsiteX4" fmla="*/ 3856529 w 3881519"/>
                <a:gd name="connsiteY4" fmla="*/ 1500266 h 1642648"/>
                <a:gd name="connsiteX5" fmla="*/ 3627533 w 3881519"/>
                <a:gd name="connsiteY5" fmla="*/ 1507080 h 1642648"/>
                <a:gd name="connsiteX6" fmla="*/ 3618042 w 3881519"/>
                <a:gd name="connsiteY6" fmla="*/ 1472768 h 1642648"/>
                <a:gd name="connsiteX7" fmla="*/ 3598696 w 3881519"/>
                <a:gd name="connsiteY7" fmla="*/ 1395868 h 1642648"/>
                <a:gd name="connsiteX8" fmla="*/ 3435650 w 3881519"/>
                <a:gd name="connsiteY8" fmla="*/ 1069045 h 1642648"/>
                <a:gd name="connsiteX9" fmla="*/ 3421657 w 3881519"/>
                <a:gd name="connsiteY9" fmla="*/ 1049090 h 1642648"/>
                <a:gd name="connsiteX10" fmla="*/ 3387101 w 3881519"/>
                <a:gd name="connsiteY10" fmla="*/ 980830 h 1642648"/>
                <a:gd name="connsiteX11" fmla="*/ 3231234 w 3881519"/>
                <a:gd name="connsiteY11" fmla="*/ 587694 h 1642648"/>
                <a:gd name="connsiteX12" fmla="*/ 3160783 w 3881519"/>
                <a:gd name="connsiteY12" fmla="*/ 409560 h 1642648"/>
                <a:gd name="connsiteX13" fmla="*/ 3147398 w 3881519"/>
                <a:gd name="connsiteY13" fmla="*/ 390823 h 1642648"/>
                <a:gd name="connsiteX14" fmla="*/ 3117345 w 3881519"/>
                <a:gd name="connsiteY14" fmla="*/ 459935 h 1642648"/>
                <a:gd name="connsiteX15" fmla="*/ 2985448 w 3881519"/>
                <a:gd name="connsiteY15" fmla="*/ 796491 h 1642648"/>
                <a:gd name="connsiteX16" fmla="*/ 2855498 w 3881519"/>
                <a:gd name="connsiteY16" fmla="*/ 1130493 h 1642648"/>
                <a:gd name="connsiteX17" fmla="*/ 2814006 w 3881519"/>
                <a:gd name="connsiteY17" fmla="*/ 1242191 h 1642648"/>
                <a:gd name="connsiteX18" fmla="*/ 2791982 w 3881519"/>
                <a:gd name="connsiteY18" fmla="*/ 1266161 h 1642648"/>
                <a:gd name="connsiteX19" fmla="*/ 2636846 w 3881519"/>
                <a:gd name="connsiteY19" fmla="*/ 1530685 h 1642648"/>
                <a:gd name="connsiteX20" fmla="*/ 2571383 w 3881519"/>
                <a:gd name="connsiteY20" fmla="*/ 1568040 h 1642648"/>
                <a:gd name="connsiteX21" fmla="*/ 2119842 w 3881519"/>
                <a:gd name="connsiteY21" fmla="*/ 1581059 h 1642648"/>
                <a:gd name="connsiteX22" fmla="*/ 1699208 w 3881519"/>
                <a:gd name="connsiteY22" fmla="*/ 1593836 h 1642648"/>
                <a:gd name="connsiteX23" fmla="*/ 1355959 w 3881519"/>
                <a:gd name="connsiteY23" fmla="*/ 1604543 h 1642648"/>
                <a:gd name="connsiteX24" fmla="*/ 1331578 w 3881519"/>
                <a:gd name="connsiteY24" fmla="*/ 1604497 h 1642648"/>
                <a:gd name="connsiteX25" fmla="*/ 1323684 w 3881519"/>
                <a:gd name="connsiteY25" fmla="*/ 1600138 h 1642648"/>
                <a:gd name="connsiteX26" fmla="*/ 1220394 w 3881519"/>
                <a:gd name="connsiteY26" fmla="*/ 1606530 h 1642648"/>
                <a:gd name="connsiteX27" fmla="*/ 0 w 3881519"/>
                <a:gd name="connsiteY27" fmla="*/ 1636304 h 1642648"/>
                <a:gd name="connsiteX28" fmla="*/ 53051 w 3881519"/>
                <a:gd name="connsiteY28" fmla="*/ 1510369 h 1642648"/>
                <a:gd name="connsiteX29" fmla="*/ 601079 w 3881519"/>
                <a:gd name="connsiteY29" fmla="*/ 220601 h 1642648"/>
                <a:gd name="connsiteX30" fmla="*/ 674693 w 3881519"/>
                <a:gd name="connsiteY30" fmla="*/ 165238 h 1642648"/>
                <a:gd name="connsiteX31" fmla="*/ 2181858 w 3881519"/>
                <a:gd name="connsiteY31" fmla="*/ 71886 h 1642648"/>
                <a:gd name="connsiteX32" fmla="*/ 2408093 w 3881519"/>
                <a:gd name="connsiteY32" fmla="*/ 54023 h 1642648"/>
                <a:gd name="connsiteX33" fmla="*/ 2645728 w 3881519"/>
                <a:gd name="connsiteY33" fmla="*/ 38083 h 1642648"/>
                <a:gd name="connsiteX34" fmla="*/ 3105785 w 3881519"/>
                <a:gd name="connsiteY34" fmla="*/ 7907 h 1642648"/>
                <a:gd name="connsiteX35" fmla="*/ 3220040 w 3881519"/>
                <a:gd name="connsiteY35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547714 w 3881519"/>
                <a:gd name="connsiteY2" fmla="*/ 710223 h 1642648"/>
                <a:gd name="connsiteX3" fmla="*/ 3875631 w 3881519"/>
                <a:gd name="connsiteY3" fmla="*/ 1468387 h 1642648"/>
                <a:gd name="connsiteX4" fmla="*/ 3856529 w 3881519"/>
                <a:gd name="connsiteY4" fmla="*/ 1500266 h 1642648"/>
                <a:gd name="connsiteX5" fmla="*/ 3627533 w 3881519"/>
                <a:gd name="connsiteY5" fmla="*/ 1507080 h 1642648"/>
                <a:gd name="connsiteX6" fmla="*/ 3618042 w 3881519"/>
                <a:gd name="connsiteY6" fmla="*/ 1472768 h 1642648"/>
                <a:gd name="connsiteX7" fmla="*/ 3598696 w 3881519"/>
                <a:gd name="connsiteY7" fmla="*/ 1395868 h 1642648"/>
                <a:gd name="connsiteX8" fmla="*/ 3435650 w 3881519"/>
                <a:gd name="connsiteY8" fmla="*/ 1069045 h 1642648"/>
                <a:gd name="connsiteX9" fmla="*/ 3421657 w 3881519"/>
                <a:gd name="connsiteY9" fmla="*/ 1049090 h 1642648"/>
                <a:gd name="connsiteX10" fmla="*/ 3387101 w 3881519"/>
                <a:gd name="connsiteY10" fmla="*/ 980830 h 1642648"/>
                <a:gd name="connsiteX11" fmla="*/ 3231234 w 3881519"/>
                <a:gd name="connsiteY11" fmla="*/ 587694 h 1642648"/>
                <a:gd name="connsiteX12" fmla="*/ 3160783 w 3881519"/>
                <a:gd name="connsiteY12" fmla="*/ 409560 h 1642648"/>
                <a:gd name="connsiteX13" fmla="*/ 3147398 w 3881519"/>
                <a:gd name="connsiteY13" fmla="*/ 390823 h 1642648"/>
                <a:gd name="connsiteX14" fmla="*/ 3117345 w 3881519"/>
                <a:gd name="connsiteY14" fmla="*/ 459935 h 1642648"/>
                <a:gd name="connsiteX15" fmla="*/ 2985448 w 3881519"/>
                <a:gd name="connsiteY15" fmla="*/ 796491 h 1642648"/>
                <a:gd name="connsiteX16" fmla="*/ 2855498 w 3881519"/>
                <a:gd name="connsiteY16" fmla="*/ 1130493 h 1642648"/>
                <a:gd name="connsiteX17" fmla="*/ 2814006 w 3881519"/>
                <a:gd name="connsiteY17" fmla="*/ 1242191 h 1642648"/>
                <a:gd name="connsiteX18" fmla="*/ 2791982 w 3881519"/>
                <a:gd name="connsiteY18" fmla="*/ 1266161 h 1642648"/>
                <a:gd name="connsiteX19" fmla="*/ 2636846 w 3881519"/>
                <a:gd name="connsiteY19" fmla="*/ 1530685 h 1642648"/>
                <a:gd name="connsiteX20" fmla="*/ 2571383 w 3881519"/>
                <a:gd name="connsiteY20" fmla="*/ 1568040 h 1642648"/>
                <a:gd name="connsiteX21" fmla="*/ 2119842 w 3881519"/>
                <a:gd name="connsiteY21" fmla="*/ 1581059 h 1642648"/>
                <a:gd name="connsiteX22" fmla="*/ 1699208 w 3881519"/>
                <a:gd name="connsiteY22" fmla="*/ 1593836 h 1642648"/>
                <a:gd name="connsiteX23" fmla="*/ 1355959 w 3881519"/>
                <a:gd name="connsiteY23" fmla="*/ 1604543 h 1642648"/>
                <a:gd name="connsiteX24" fmla="*/ 1331578 w 3881519"/>
                <a:gd name="connsiteY24" fmla="*/ 1604497 h 1642648"/>
                <a:gd name="connsiteX25" fmla="*/ 1323684 w 3881519"/>
                <a:gd name="connsiteY25" fmla="*/ 1600138 h 1642648"/>
                <a:gd name="connsiteX26" fmla="*/ 1220394 w 3881519"/>
                <a:gd name="connsiteY26" fmla="*/ 1606530 h 1642648"/>
                <a:gd name="connsiteX27" fmla="*/ 0 w 3881519"/>
                <a:gd name="connsiteY27" fmla="*/ 1636304 h 1642648"/>
                <a:gd name="connsiteX28" fmla="*/ 53051 w 3881519"/>
                <a:gd name="connsiteY28" fmla="*/ 1510369 h 1642648"/>
                <a:gd name="connsiteX29" fmla="*/ 601079 w 3881519"/>
                <a:gd name="connsiteY29" fmla="*/ 220601 h 1642648"/>
                <a:gd name="connsiteX30" fmla="*/ 674693 w 3881519"/>
                <a:gd name="connsiteY30" fmla="*/ 165238 h 1642648"/>
                <a:gd name="connsiteX31" fmla="*/ 2408093 w 3881519"/>
                <a:gd name="connsiteY31" fmla="*/ 54023 h 1642648"/>
                <a:gd name="connsiteX32" fmla="*/ 2645728 w 3881519"/>
                <a:gd name="connsiteY32" fmla="*/ 38083 h 1642648"/>
                <a:gd name="connsiteX33" fmla="*/ 3105785 w 3881519"/>
                <a:gd name="connsiteY33" fmla="*/ 7907 h 1642648"/>
                <a:gd name="connsiteX34" fmla="*/ 3220040 w 3881519"/>
                <a:gd name="connsiteY34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547714 w 3881519"/>
                <a:gd name="connsiteY2" fmla="*/ 710223 h 1642648"/>
                <a:gd name="connsiteX3" fmla="*/ 3875631 w 3881519"/>
                <a:gd name="connsiteY3" fmla="*/ 1468387 h 1642648"/>
                <a:gd name="connsiteX4" fmla="*/ 3856529 w 3881519"/>
                <a:gd name="connsiteY4" fmla="*/ 1500266 h 1642648"/>
                <a:gd name="connsiteX5" fmla="*/ 3627533 w 3881519"/>
                <a:gd name="connsiteY5" fmla="*/ 1507080 h 1642648"/>
                <a:gd name="connsiteX6" fmla="*/ 3618042 w 3881519"/>
                <a:gd name="connsiteY6" fmla="*/ 1472768 h 1642648"/>
                <a:gd name="connsiteX7" fmla="*/ 3598696 w 3881519"/>
                <a:gd name="connsiteY7" fmla="*/ 1395868 h 1642648"/>
                <a:gd name="connsiteX8" fmla="*/ 3435650 w 3881519"/>
                <a:gd name="connsiteY8" fmla="*/ 1069045 h 1642648"/>
                <a:gd name="connsiteX9" fmla="*/ 3421657 w 3881519"/>
                <a:gd name="connsiteY9" fmla="*/ 1049090 h 1642648"/>
                <a:gd name="connsiteX10" fmla="*/ 3387101 w 3881519"/>
                <a:gd name="connsiteY10" fmla="*/ 980830 h 1642648"/>
                <a:gd name="connsiteX11" fmla="*/ 3231234 w 3881519"/>
                <a:gd name="connsiteY11" fmla="*/ 587694 h 1642648"/>
                <a:gd name="connsiteX12" fmla="*/ 3160783 w 3881519"/>
                <a:gd name="connsiteY12" fmla="*/ 409560 h 1642648"/>
                <a:gd name="connsiteX13" fmla="*/ 3147398 w 3881519"/>
                <a:gd name="connsiteY13" fmla="*/ 390823 h 1642648"/>
                <a:gd name="connsiteX14" fmla="*/ 3117345 w 3881519"/>
                <a:gd name="connsiteY14" fmla="*/ 459935 h 1642648"/>
                <a:gd name="connsiteX15" fmla="*/ 2985448 w 3881519"/>
                <a:gd name="connsiteY15" fmla="*/ 796491 h 1642648"/>
                <a:gd name="connsiteX16" fmla="*/ 2855498 w 3881519"/>
                <a:gd name="connsiteY16" fmla="*/ 1130493 h 1642648"/>
                <a:gd name="connsiteX17" fmla="*/ 2814006 w 3881519"/>
                <a:gd name="connsiteY17" fmla="*/ 1242191 h 1642648"/>
                <a:gd name="connsiteX18" fmla="*/ 2791982 w 3881519"/>
                <a:gd name="connsiteY18" fmla="*/ 1266161 h 1642648"/>
                <a:gd name="connsiteX19" fmla="*/ 2636846 w 3881519"/>
                <a:gd name="connsiteY19" fmla="*/ 1530685 h 1642648"/>
                <a:gd name="connsiteX20" fmla="*/ 2571383 w 3881519"/>
                <a:gd name="connsiteY20" fmla="*/ 1568040 h 1642648"/>
                <a:gd name="connsiteX21" fmla="*/ 2119842 w 3881519"/>
                <a:gd name="connsiteY21" fmla="*/ 1581059 h 1642648"/>
                <a:gd name="connsiteX22" fmla="*/ 1699208 w 3881519"/>
                <a:gd name="connsiteY22" fmla="*/ 1593836 h 1642648"/>
                <a:gd name="connsiteX23" fmla="*/ 1355959 w 3881519"/>
                <a:gd name="connsiteY23" fmla="*/ 1604543 h 1642648"/>
                <a:gd name="connsiteX24" fmla="*/ 1331578 w 3881519"/>
                <a:gd name="connsiteY24" fmla="*/ 1604497 h 1642648"/>
                <a:gd name="connsiteX25" fmla="*/ 1323684 w 3881519"/>
                <a:gd name="connsiteY25" fmla="*/ 1600138 h 1642648"/>
                <a:gd name="connsiteX26" fmla="*/ 1220394 w 3881519"/>
                <a:gd name="connsiteY26" fmla="*/ 1606530 h 1642648"/>
                <a:gd name="connsiteX27" fmla="*/ 0 w 3881519"/>
                <a:gd name="connsiteY27" fmla="*/ 1636304 h 1642648"/>
                <a:gd name="connsiteX28" fmla="*/ 53051 w 3881519"/>
                <a:gd name="connsiteY28" fmla="*/ 1510369 h 1642648"/>
                <a:gd name="connsiteX29" fmla="*/ 601079 w 3881519"/>
                <a:gd name="connsiteY29" fmla="*/ 220601 h 1642648"/>
                <a:gd name="connsiteX30" fmla="*/ 674693 w 3881519"/>
                <a:gd name="connsiteY30" fmla="*/ 165238 h 1642648"/>
                <a:gd name="connsiteX31" fmla="*/ 2645728 w 3881519"/>
                <a:gd name="connsiteY31" fmla="*/ 38083 h 1642648"/>
                <a:gd name="connsiteX32" fmla="*/ 3105785 w 3881519"/>
                <a:gd name="connsiteY32" fmla="*/ 7907 h 1642648"/>
                <a:gd name="connsiteX33" fmla="*/ 3220040 w 3881519"/>
                <a:gd name="connsiteY33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547714 w 3881519"/>
                <a:gd name="connsiteY2" fmla="*/ 710223 h 1642648"/>
                <a:gd name="connsiteX3" fmla="*/ 3875631 w 3881519"/>
                <a:gd name="connsiteY3" fmla="*/ 1468387 h 1642648"/>
                <a:gd name="connsiteX4" fmla="*/ 3856529 w 3881519"/>
                <a:gd name="connsiteY4" fmla="*/ 1500266 h 1642648"/>
                <a:gd name="connsiteX5" fmla="*/ 3627533 w 3881519"/>
                <a:gd name="connsiteY5" fmla="*/ 1507080 h 1642648"/>
                <a:gd name="connsiteX6" fmla="*/ 3618042 w 3881519"/>
                <a:gd name="connsiteY6" fmla="*/ 1472768 h 1642648"/>
                <a:gd name="connsiteX7" fmla="*/ 3598696 w 3881519"/>
                <a:gd name="connsiteY7" fmla="*/ 1395868 h 1642648"/>
                <a:gd name="connsiteX8" fmla="*/ 3435650 w 3881519"/>
                <a:gd name="connsiteY8" fmla="*/ 1069045 h 1642648"/>
                <a:gd name="connsiteX9" fmla="*/ 3421657 w 3881519"/>
                <a:gd name="connsiteY9" fmla="*/ 1049090 h 1642648"/>
                <a:gd name="connsiteX10" fmla="*/ 3387101 w 3881519"/>
                <a:gd name="connsiteY10" fmla="*/ 980830 h 1642648"/>
                <a:gd name="connsiteX11" fmla="*/ 3231234 w 3881519"/>
                <a:gd name="connsiteY11" fmla="*/ 587694 h 1642648"/>
                <a:gd name="connsiteX12" fmla="*/ 3160783 w 3881519"/>
                <a:gd name="connsiteY12" fmla="*/ 409560 h 1642648"/>
                <a:gd name="connsiteX13" fmla="*/ 3147398 w 3881519"/>
                <a:gd name="connsiteY13" fmla="*/ 390823 h 1642648"/>
                <a:gd name="connsiteX14" fmla="*/ 3117345 w 3881519"/>
                <a:gd name="connsiteY14" fmla="*/ 459935 h 1642648"/>
                <a:gd name="connsiteX15" fmla="*/ 2985448 w 3881519"/>
                <a:gd name="connsiteY15" fmla="*/ 796491 h 1642648"/>
                <a:gd name="connsiteX16" fmla="*/ 2855498 w 3881519"/>
                <a:gd name="connsiteY16" fmla="*/ 1130493 h 1642648"/>
                <a:gd name="connsiteX17" fmla="*/ 2814006 w 3881519"/>
                <a:gd name="connsiteY17" fmla="*/ 1242191 h 1642648"/>
                <a:gd name="connsiteX18" fmla="*/ 2791982 w 3881519"/>
                <a:gd name="connsiteY18" fmla="*/ 1266161 h 1642648"/>
                <a:gd name="connsiteX19" fmla="*/ 2636846 w 3881519"/>
                <a:gd name="connsiteY19" fmla="*/ 1530685 h 1642648"/>
                <a:gd name="connsiteX20" fmla="*/ 2571383 w 3881519"/>
                <a:gd name="connsiteY20" fmla="*/ 1568040 h 1642648"/>
                <a:gd name="connsiteX21" fmla="*/ 2119842 w 3881519"/>
                <a:gd name="connsiteY21" fmla="*/ 1581059 h 1642648"/>
                <a:gd name="connsiteX22" fmla="*/ 1699208 w 3881519"/>
                <a:gd name="connsiteY22" fmla="*/ 1593836 h 1642648"/>
                <a:gd name="connsiteX23" fmla="*/ 1355959 w 3881519"/>
                <a:gd name="connsiteY23" fmla="*/ 1604543 h 1642648"/>
                <a:gd name="connsiteX24" fmla="*/ 1331578 w 3881519"/>
                <a:gd name="connsiteY24" fmla="*/ 1604497 h 1642648"/>
                <a:gd name="connsiteX25" fmla="*/ 1323684 w 3881519"/>
                <a:gd name="connsiteY25" fmla="*/ 1600138 h 1642648"/>
                <a:gd name="connsiteX26" fmla="*/ 1220394 w 3881519"/>
                <a:gd name="connsiteY26" fmla="*/ 1606530 h 1642648"/>
                <a:gd name="connsiteX27" fmla="*/ 0 w 3881519"/>
                <a:gd name="connsiteY27" fmla="*/ 1636304 h 1642648"/>
                <a:gd name="connsiteX28" fmla="*/ 53051 w 3881519"/>
                <a:gd name="connsiteY28" fmla="*/ 1510369 h 1642648"/>
                <a:gd name="connsiteX29" fmla="*/ 601079 w 3881519"/>
                <a:gd name="connsiteY29" fmla="*/ 220601 h 1642648"/>
                <a:gd name="connsiteX30" fmla="*/ 674693 w 3881519"/>
                <a:gd name="connsiteY30" fmla="*/ 165238 h 1642648"/>
                <a:gd name="connsiteX31" fmla="*/ 3105785 w 3881519"/>
                <a:gd name="connsiteY31" fmla="*/ 7907 h 1642648"/>
                <a:gd name="connsiteX32" fmla="*/ 3220040 w 3881519"/>
                <a:gd name="connsiteY32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547714 w 3881519"/>
                <a:gd name="connsiteY2" fmla="*/ 710223 h 1642648"/>
                <a:gd name="connsiteX3" fmla="*/ 3875631 w 3881519"/>
                <a:gd name="connsiteY3" fmla="*/ 1468387 h 1642648"/>
                <a:gd name="connsiteX4" fmla="*/ 3856529 w 3881519"/>
                <a:gd name="connsiteY4" fmla="*/ 1500266 h 1642648"/>
                <a:gd name="connsiteX5" fmla="*/ 3627533 w 3881519"/>
                <a:gd name="connsiteY5" fmla="*/ 1507080 h 1642648"/>
                <a:gd name="connsiteX6" fmla="*/ 3618042 w 3881519"/>
                <a:gd name="connsiteY6" fmla="*/ 1472768 h 1642648"/>
                <a:gd name="connsiteX7" fmla="*/ 3598696 w 3881519"/>
                <a:gd name="connsiteY7" fmla="*/ 1395868 h 1642648"/>
                <a:gd name="connsiteX8" fmla="*/ 3435650 w 3881519"/>
                <a:gd name="connsiteY8" fmla="*/ 1069045 h 1642648"/>
                <a:gd name="connsiteX9" fmla="*/ 3421657 w 3881519"/>
                <a:gd name="connsiteY9" fmla="*/ 1049090 h 1642648"/>
                <a:gd name="connsiteX10" fmla="*/ 3387101 w 3881519"/>
                <a:gd name="connsiteY10" fmla="*/ 980830 h 1642648"/>
                <a:gd name="connsiteX11" fmla="*/ 3231234 w 3881519"/>
                <a:gd name="connsiteY11" fmla="*/ 587694 h 1642648"/>
                <a:gd name="connsiteX12" fmla="*/ 3160783 w 3881519"/>
                <a:gd name="connsiteY12" fmla="*/ 409560 h 1642648"/>
                <a:gd name="connsiteX13" fmla="*/ 3147398 w 3881519"/>
                <a:gd name="connsiteY13" fmla="*/ 390823 h 1642648"/>
                <a:gd name="connsiteX14" fmla="*/ 3117345 w 3881519"/>
                <a:gd name="connsiteY14" fmla="*/ 459935 h 1642648"/>
                <a:gd name="connsiteX15" fmla="*/ 2985448 w 3881519"/>
                <a:gd name="connsiteY15" fmla="*/ 796491 h 1642648"/>
                <a:gd name="connsiteX16" fmla="*/ 2855498 w 3881519"/>
                <a:gd name="connsiteY16" fmla="*/ 1130493 h 1642648"/>
                <a:gd name="connsiteX17" fmla="*/ 2814006 w 3881519"/>
                <a:gd name="connsiteY17" fmla="*/ 1242191 h 1642648"/>
                <a:gd name="connsiteX18" fmla="*/ 2791982 w 3881519"/>
                <a:gd name="connsiteY18" fmla="*/ 1266161 h 1642648"/>
                <a:gd name="connsiteX19" fmla="*/ 2636846 w 3881519"/>
                <a:gd name="connsiteY19" fmla="*/ 1530685 h 1642648"/>
                <a:gd name="connsiteX20" fmla="*/ 2571383 w 3881519"/>
                <a:gd name="connsiteY20" fmla="*/ 1568040 h 1642648"/>
                <a:gd name="connsiteX21" fmla="*/ 2119842 w 3881519"/>
                <a:gd name="connsiteY21" fmla="*/ 1581059 h 1642648"/>
                <a:gd name="connsiteX22" fmla="*/ 1699208 w 3881519"/>
                <a:gd name="connsiteY22" fmla="*/ 1593836 h 1642648"/>
                <a:gd name="connsiteX23" fmla="*/ 1355959 w 3881519"/>
                <a:gd name="connsiteY23" fmla="*/ 1604543 h 1642648"/>
                <a:gd name="connsiteX24" fmla="*/ 1331578 w 3881519"/>
                <a:gd name="connsiteY24" fmla="*/ 1604497 h 1642648"/>
                <a:gd name="connsiteX25" fmla="*/ 1323684 w 3881519"/>
                <a:gd name="connsiteY25" fmla="*/ 1600138 h 1642648"/>
                <a:gd name="connsiteX26" fmla="*/ 1220394 w 3881519"/>
                <a:gd name="connsiteY26" fmla="*/ 1606530 h 1642648"/>
                <a:gd name="connsiteX27" fmla="*/ 0 w 3881519"/>
                <a:gd name="connsiteY27" fmla="*/ 1636304 h 1642648"/>
                <a:gd name="connsiteX28" fmla="*/ 53051 w 3881519"/>
                <a:gd name="connsiteY28" fmla="*/ 1510369 h 1642648"/>
                <a:gd name="connsiteX29" fmla="*/ 601079 w 3881519"/>
                <a:gd name="connsiteY29" fmla="*/ 220601 h 1642648"/>
                <a:gd name="connsiteX30" fmla="*/ 674693 w 3881519"/>
                <a:gd name="connsiteY30" fmla="*/ 165238 h 1642648"/>
                <a:gd name="connsiteX31" fmla="*/ 3220040 w 3881519"/>
                <a:gd name="connsiteY31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985448 w 3881519"/>
                <a:gd name="connsiteY14" fmla="*/ 796491 h 1642648"/>
                <a:gd name="connsiteX15" fmla="*/ 2855498 w 3881519"/>
                <a:gd name="connsiteY15" fmla="*/ 1130493 h 1642648"/>
                <a:gd name="connsiteX16" fmla="*/ 2814006 w 3881519"/>
                <a:gd name="connsiteY16" fmla="*/ 1242191 h 1642648"/>
                <a:gd name="connsiteX17" fmla="*/ 2791982 w 3881519"/>
                <a:gd name="connsiteY17" fmla="*/ 1266161 h 1642648"/>
                <a:gd name="connsiteX18" fmla="*/ 2636846 w 3881519"/>
                <a:gd name="connsiteY18" fmla="*/ 1530685 h 1642648"/>
                <a:gd name="connsiteX19" fmla="*/ 2571383 w 3881519"/>
                <a:gd name="connsiteY19" fmla="*/ 1568040 h 1642648"/>
                <a:gd name="connsiteX20" fmla="*/ 2119842 w 3881519"/>
                <a:gd name="connsiteY20" fmla="*/ 1581059 h 1642648"/>
                <a:gd name="connsiteX21" fmla="*/ 1699208 w 3881519"/>
                <a:gd name="connsiteY21" fmla="*/ 1593836 h 1642648"/>
                <a:gd name="connsiteX22" fmla="*/ 1355959 w 3881519"/>
                <a:gd name="connsiteY22" fmla="*/ 1604543 h 1642648"/>
                <a:gd name="connsiteX23" fmla="*/ 1331578 w 3881519"/>
                <a:gd name="connsiteY23" fmla="*/ 1604497 h 1642648"/>
                <a:gd name="connsiteX24" fmla="*/ 1323684 w 3881519"/>
                <a:gd name="connsiteY24" fmla="*/ 1600138 h 1642648"/>
                <a:gd name="connsiteX25" fmla="*/ 1220394 w 3881519"/>
                <a:gd name="connsiteY25" fmla="*/ 1606530 h 1642648"/>
                <a:gd name="connsiteX26" fmla="*/ 0 w 3881519"/>
                <a:gd name="connsiteY26" fmla="*/ 1636304 h 1642648"/>
                <a:gd name="connsiteX27" fmla="*/ 53051 w 3881519"/>
                <a:gd name="connsiteY27" fmla="*/ 1510369 h 1642648"/>
                <a:gd name="connsiteX28" fmla="*/ 601079 w 3881519"/>
                <a:gd name="connsiteY28" fmla="*/ 220601 h 1642648"/>
                <a:gd name="connsiteX29" fmla="*/ 674693 w 3881519"/>
                <a:gd name="connsiteY29" fmla="*/ 165238 h 1642648"/>
                <a:gd name="connsiteX30" fmla="*/ 3220040 w 3881519"/>
                <a:gd name="connsiteY30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855498 w 3881519"/>
                <a:gd name="connsiteY14" fmla="*/ 1130493 h 1642648"/>
                <a:gd name="connsiteX15" fmla="*/ 2814006 w 3881519"/>
                <a:gd name="connsiteY15" fmla="*/ 1242191 h 1642648"/>
                <a:gd name="connsiteX16" fmla="*/ 2791982 w 3881519"/>
                <a:gd name="connsiteY16" fmla="*/ 1266161 h 1642648"/>
                <a:gd name="connsiteX17" fmla="*/ 2636846 w 3881519"/>
                <a:gd name="connsiteY17" fmla="*/ 1530685 h 1642648"/>
                <a:gd name="connsiteX18" fmla="*/ 2571383 w 3881519"/>
                <a:gd name="connsiteY18" fmla="*/ 1568040 h 1642648"/>
                <a:gd name="connsiteX19" fmla="*/ 2119842 w 3881519"/>
                <a:gd name="connsiteY19" fmla="*/ 1581059 h 1642648"/>
                <a:gd name="connsiteX20" fmla="*/ 1699208 w 3881519"/>
                <a:gd name="connsiteY20" fmla="*/ 1593836 h 1642648"/>
                <a:gd name="connsiteX21" fmla="*/ 1355959 w 3881519"/>
                <a:gd name="connsiteY21" fmla="*/ 1604543 h 1642648"/>
                <a:gd name="connsiteX22" fmla="*/ 1331578 w 3881519"/>
                <a:gd name="connsiteY22" fmla="*/ 1604497 h 1642648"/>
                <a:gd name="connsiteX23" fmla="*/ 1323684 w 3881519"/>
                <a:gd name="connsiteY23" fmla="*/ 1600138 h 1642648"/>
                <a:gd name="connsiteX24" fmla="*/ 1220394 w 3881519"/>
                <a:gd name="connsiteY24" fmla="*/ 1606530 h 1642648"/>
                <a:gd name="connsiteX25" fmla="*/ 0 w 3881519"/>
                <a:gd name="connsiteY25" fmla="*/ 1636304 h 1642648"/>
                <a:gd name="connsiteX26" fmla="*/ 53051 w 3881519"/>
                <a:gd name="connsiteY26" fmla="*/ 1510369 h 1642648"/>
                <a:gd name="connsiteX27" fmla="*/ 601079 w 3881519"/>
                <a:gd name="connsiteY27" fmla="*/ 220601 h 1642648"/>
                <a:gd name="connsiteX28" fmla="*/ 674693 w 3881519"/>
                <a:gd name="connsiteY28" fmla="*/ 165238 h 1642648"/>
                <a:gd name="connsiteX29" fmla="*/ 3220040 w 3881519"/>
                <a:gd name="connsiteY29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855498 w 3881519"/>
                <a:gd name="connsiteY14" fmla="*/ 1130493 h 1642648"/>
                <a:gd name="connsiteX15" fmla="*/ 2872099 w 3881519"/>
                <a:gd name="connsiteY15" fmla="*/ 1096136 h 1642648"/>
                <a:gd name="connsiteX16" fmla="*/ 2814006 w 3881519"/>
                <a:gd name="connsiteY16" fmla="*/ 1242191 h 1642648"/>
                <a:gd name="connsiteX17" fmla="*/ 2791982 w 3881519"/>
                <a:gd name="connsiteY17" fmla="*/ 1266161 h 1642648"/>
                <a:gd name="connsiteX18" fmla="*/ 2636846 w 3881519"/>
                <a:gd name="connsiteY18" fmla="*/ 1530685 h 1642648"/>
                <a:gd name="connsiteX19" fmla="*/ 2571383 w 3881519"/>
                <a:gd name="connsiteY19" fmla="*/ 1568040 h 1642648"/>
                <a:gd name="connsiteX20" fmla="*/ 2119842 w 3881519"/>
                <a:gd name="connsiteY20" fmla="*/ 1581059 h 1642648"/>
                <a:gd name="connsiteX21" fmla="*/ 1699208 w 3881519"/>
                <a:gd name="connsiteY21" fmla="*/ 1593836 h 1642648"/>
                <a:gd name="connsiteX22" fmla="*/ 1355959 w 3881519"/>
                <a:gd name="connsiteY22" fmla="*/ 1604543 h 1642648"/>
                <a:gd name="connsiteX23" fmla="*/ 1331578 w 3881519"/>
                <a:gd name="connsiteY23" fmla="*/ 1604497 h 1642648"/>
                <a:gd name="connsiteX24" fmla="*/ 1323684 w 3881519"/>
                <a:gd name="connsiteY24" fmla="*/ 1600138 h 1642648"/>
                <a:gd name="connsiteX25" fmla="*/ 1220394 w 3881519"/>
                <a:gd name="connsiteY25" fmla="*/ 1606530 h 1642648"/>
                <a:gd name="connsiteX26" fmla="*/ 0 w 3881519"/>
                <a:gd name="connsiteY26" fmla="*/ 1636304 h 1642648"/>
                <a:gd name="connsiteX27" fmla="*/ 53051 w 3881519"/>
                <a:gd name="connsiteY27" fmla="*/ 1510369 h 1642648"/>
                <a:gd name="connsiteX28" fmla="*/ 601079 w 3881519"/>
                <a:gd name="connsiteY28" fmla="*/ 220601 h 1642648"/>
                <a:gd name="connsiteX29" fmla="*/ 674693 w 3881519"/>
                <a:gd name="connsiteY29" fmla="*/ 165238 h 1642648"/>
                <a:gd name="connsiteX30" fmla="*/ 3220040 w 3881519"/>
                <a:gd name="connsiteY30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855498 w 3881519"/>
                <a:gd name="connsiteY14" fmla="*/ 1130493 h 1642648"/>
                <a:gd name="connsiteX15" fmla="*/ 2814006 w 3881519"/>
                <a:gd name="connsiteY15" fmla="*/ 1242191 h 1642648"/>
                <a:gd name="connsiteX16" fmla="*/ 2791982 w 3881519"/>
                <a:gd name="connsiteY16" fmla="*/ 1266161 h 1642648"/>
                <a:gd name="connsiteX17" fmla="*/ 2636846 w 3881519"/>
                <a:gd name="connsiteY17" fmla="*/ 1530685 h 1642648"/>
                <a:gd name="connsiteX18" fmla="*/ 2571383 w 3881519"/>
                <a:gd name="connsiteY18" fmla="*/ 1568040 h 1642648"/>
                <a:gd name="connsiteX19" fmla="*/ 2119842 w 3881519"/>
                <a:gd name="connsiteY19" fmla="*/ 1581059 h 1642648"/>
                <a:gd name="connsiteX20" fmla="*/ 1699208 w 3881519"/>
                <a:gd name="connsiteY20" fmla="*/ 1593836 h 1642648"/>
                <a:gd name="connsiteX21" fmla="*/ 1355959 w 3881519"/>
                <a:gd name="connsiteY21" fmla="*/ 1604543 h 1642648"/>
                <a:gd name="connsiteX22" fmla="*/ 1331578 w 3881519"/>
                <a:gd name="connsiteY22" fmla="*/ 1604497 h 1642648"/>
                <a:gd name="connsiteX23" fmla="*/ 1323684 w 3881519"/>
                <a:gd name="connsiteY23" fmla="*/ 1600138 h 1642648"/>
                <a:gd name="connsiteX24" fmla="*/ 1220394 w 3881519"/>
                <a:gd name="connsiteY24" fmla="*/ 1606530 h 1642648"/>
                <a:gd name="connsiteX25" fmla="*/ 0 w 3881519"/>
                <a:gd name="connsiteY25" fmla="*/ 1636304 h 1642648"/>
                <a:gd name="connsiteX26" fmla="*/ 53051 w 3881519"/>
                <a:gd name="connsiteY26" fmla="*/ 1510369 h 1642648"/>
                <a:gd name="connsiteX27" fmla="*/ 601079 w 3881519"/>
                <a:gd name="connsiteY27" fmla="*/ 220601 h 1642648"/>
                <a:gd name="connsiteX28" fmla="*/ 674693 w 3881519"/>
                <a:gd name="connsiteY28" fmla="*/ 165238 h 1642648"/>
                <a:gd name="connsiteX29" fmla="*/ 3220040 w 3881519"/>
                <a:gd name="connsiteY29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855498 w 3881519"/>
                <a:gd name="connsiteY14" fmla="*/ 1130493 h 1642648"/>
                <a:gd name="connsiteX15" fmla="*/ 2814006 w 3881519"/>
                <a:gd name="connsiteY15" fmla="*/ 1242191 h 1642648"/>
                <a:gd name="connsiteX16" fmla="*/ 2636846 w 3881519"/>
                <a:gd name="connsiteY16" fmla="*/ 1530685 h 1642648"/>
                <a:gd name="connsiteX17" fmla="*/ 2571383 w 3881519"/>
                <a:gd name="connsiteY17" fmla="*/ 1568040 h 1642648"/>
                <a:gd name="connsiteX18" fmla="*/ 2119842 w 3881519"/>
                <a:gd name="connsiteY18" fmla="*/ 1581059 h 1642648"/>
                <a:gd name="connsiteX19" fmla="*/ 1699208 w 3881519"/>
                <a:gd name="connsiteY19" fmla="*/ 1593836 h 1642648"/>
                <a:gd name="connsiteX20" fmla="*/ 1355959 w 3881519"/>
                <a:gd name="connsiteY20" fmla="*/ 1604543 h 1642648"/>
                <a:gd name="connsiteX21" fmla="*/ 1331578 w 3881519"/>
                <a:gd name="connsiteY21" fmla="*/ 1604497 h 1642648"/>
                <a:gd name="connsiteX22" fmla="*/ 1323684 w 3881519"/>
                <a:gd name="connsiteY22" fmla="*/ 1600138 h 1642648"/>
                <a:gd name="connsiteX23" fmla="*/ 1220394 w 3881519"/>
                <a:gd name="connsiteY23" fmla="*/ 1606530 h 1642648"/>
                <a:gd name="connsiteX24" fmla="*/ 0 w 3881519"/>
                <a:gd name="connsiteY24" fmla="*/ 1636304 h 1642648"/>
                <a:gd name="connsiteX25" fmla="*/ 53051 w 3881519"/>
                <a:gd name="connsiteY25" fmla="*/ 1510369 h 1642648"/>
                <a:gd name="connsiteX26" fmla="*/ 601079 w 3881519"/>
                <a:gd name="connsiteY26" fmla="*/ 220601 h 1642648"/>
                <a:gd name="connsiteX27" fmla="*/ 674693 w 3881519"/>
                <a:gd name="connsiteY27" fmla="*/ 165238 h 1642648"/>
                <a:gd name="connsiteX28" fmla="*/ 3220040 w 3881519"/>
                <a:gd name="connsiteY28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814006 w 3881519"/>
                <a:gd name="connsiteY14" fmla="*/ 1242191 h 1642648"/>
                <a:gd name="connsiteX15" fmla="*/ 2636846 w 3881519"/>
                <a:gd name="connsiteY15" fmla="*/ 1530685 h 1642648"/>
                <a:gd name="connsiteX16" fmla="*/ 2571383 w 3881519"/>
                <a:gd name="connsiteY16" fmla="*/ 1568040 h 1642648"/>
                <a:gd name="connsiteX17" fmla="*/ 2119842 w 3881519"/>
                <a:gd name="connsiteY17" fmla="*/ 1581059 h 1642648"/>
                <a:gd name="connsiteX18" fmla="*/ 1699208 w 3881519"/>
                <a:gd name="connsiteY18" fmla="*/ 1593836 h 1642648"/>
                <a:gd name="connsiteX19" fmla="*/ 1355959 w 3881519"/>
                <a:gd name="connsiteY19" fmla="*/ 1604543 h 1642648"/>
                <a:gd name="connsiteX20" fmla="*/ 1331578 w 3881519"/>
                <a:gd name="connsiteY20" fmla="*/ 1604497 h 1642648"/>
                <a:gd name="connsiteX21" fmla="*/ 1323684 w 3881519"/>
                <a:gd name="connsiteY21" fmla="*/ 1600138 h 1642648"/>
                <a:gd name="connsiteX22" fmla="*/ 1220394 w 3881519"/>
                <a:gd name="connsiteY22" fmla="*/ 1606530 h 1642648"/>
                <a:gd name="connsiteX23" fmla="*/ 0 w 3881519"/>
                <a:gd name="connsiteY23" fmla="*/ 1636304 h 1642648"/>
                <a:gd name="connsiteX24" fmla="*/ 53051 w 3881519"/>
                <a:gd name="connsiteY24" fmla="*/ 1510369 h 1642648"/>
                <a:gd name="connsiteX25" fmla="*/ 601079 w 3881519"/>
                <a:gd name="connsiteY25" fmla="*/ 220601 h 1642648"/>
                <a:gd name="connsiteX26" fmla="*/ 674693 w 3881519"/>
                <a:gd name="connsiteY26" fmla="*/ 165238 h 1642648"/>
                <a:gd name="connsiteX27" fmla="*/ 3220040 w 3881519"/>
                <a:gd name="connsiteY27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636846 w 3881519"/>
                <a:gd name="connsiteY14" fmla="*/ 1530685 h 1642648"/>
                <a:gd name="connsiteX15" fmla="*/ 2571383 w 3881519"/>
                <a:gd name="connsiteY15" fmla="*/ 1568040 h 1642648"/>
                <a:gd name="connsiteX16" fmla="*/ 2119842 w 3881519"/>
                <a:gd name="connsiteY16" fmla="*/ 1581059 h 1642648"/>
                <a:gd name="connsiteX17" fmla="*/ 1699208 w 3881519"/>
                <a:gd name="connsiteY17" fmla="*/ 1593836 h 1642648"/>
                <a:gd name="connsiteX18" fmla="*/ 1355959 w 3881519"/>
                <a:gd name="connsiteY18" fmla="*/ 1604543 h 1642648"/>
                <a:gd name="connsiteX19" fmla="*/ 1331578 w 3881519"/>
                <a:gd name="connsiteY19" fmla="*/ 1604497 h 1642648"/>
                <a:gd name="connsiteX20" fmla="*/ 1323684 w 3881519"/>
                <a:gd name="connsiteY20" fmla="*/ 1600138 h 1642648"/>
                <a:gd name="connsiteX21" fmla="*/ 1220394 w 3881519"/>
                <a:gd name="connsiteY21" fmla="*/ 1606530 h 1642648"/>
                <a:gd name="connsiteX22" fmla="*/ 0 w 3881519"/>
                <a:gd name="connsiteY22" fmla="*/ 1636304 h 1642648"/>
                <a:gd name="connsiteX23" fmla="*/ 53051 w 3881519"/>
                <a:gd name="connsiteY23" fmla="*/ 1510369 h 1642648"/>
                <a:gd name="connsiteX24" fmla="*/ 601079 w 3881519"/>
                <a:gd name="connsiteY24" fmla="*/ 220601 h 1642648"/>
                <a:gd name="connsiteX25" fmla="*/ 674693 w 3881519"/>
                <a:gd name="connsiteY25" fmla="*/ 165238 h 1642648"/>
                <a:gd name="connsiteX26" fmla="*/ 3220040 w 3881519"/>
                <a:gd name="connsiteY26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636846 w 3881519"/>
                <a:gd name="connsiteY14" fmla="*/ 1530685 h 1642648"/>
                <a:gd name="connsiteX15" fmla="*/ 2571383 w 3881519"/>
                <a:gd name="connsiteY15" fmla="*/ 1568040 h 1642648"/>
                <a:gd name="connsiteX16" fmla="*/ 1699208 w 3881519"/>
                <a:gd name="connsiteY16" fmla="*/ 1593836 h 1642648"/>
                <a:gd name="connsiteX17" fmla="*/ 1355959 w 3881519"/>
                <a:gd name="connsiteY17" fmla="*/ 1604543 h 1642648"/>
                <a:gd name="connsiteX18" fmla="*/ 1331578 w 3881519"/>
                <a:gd name="connsiteY18" fmla="*/ 1604497 h 1642648"/>
                <a:gd name="connsiteX19" fmla="*/ 1323684 w 3881519"/>
                <a:gd name="connsiteY19" fmla="*/ 1600138 h 1642648"/>
                <a:gd name="connsiteX20" fmla="*/ 1220394 w 3881519"/>
                <a:gd name="connsiteY20" fmla="*/ 1606530 h 1642648"/>
                <a:gd name="connsiteX21" fmla="*/ 0 w 3881519"/>
                <a:gd name="connsiteY21" fmla="*/ 1636304 h 1642648"/>
                <a:gd name="connsiteX22" fmla="*/ 53051 w 3881519"/>
                <a:gd name="connsiteY22" fmla="*/ 1510369 h 1642648"/>
                <a:gd name="connsiteX23" fmla="*/ 601079 w 3881519"/>
                <a:gd name="connsiteY23" fmla="*/ 220601 h 1642648"/>
                <a:gd name="connsiteX24" fmla="*/ 674693 w 3881519"/>
                <a:gd name="connsiteY24" fmla="*/ 165238 h 1642648"/>
                <a:gd name="connsiteX25" fmla="*/ 3220040 w 3881519"/>
                <a:gd name="connsiteY25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636846 w 3881519"/>
                <a:gd name="connsiteY14" fmla="*/ 1530685 h 1642648"/>
                <a:gd name="connsiteX15" fmla="*/ 2571383 w 3881519"/>
                <a:gd name="connsiteY15" fmla="*/ 1568040 h 1642648"/>
                <a:gd name="connsiteX16" fmla="*/ 1355959 w 3881519"/>
                <a:gd name="connsiteY16" fmla="*/ 1604543 h 1642648"/>
                <a:gd name="connsiteX17" fmla="*/ 1331578 w 3881519"/>
                <a:gd name="connsiteY17" fmla="*/ 1604497 h 1642648"/>
                <a:gd name="connsiteX18" fmla="*/ 1323684 w 3881519"/>
                <a:gd name="connsiteY18" fmla="*/ 1600138 h 1642648"/>
                <a:gd name="connsiteX19" fmla="*/ 1220394 w 3881519"/>
                <a:gd name="connsiteY19" fmla="*/ 1606530 h 1642648"/>
                <a:gd name="connsiteX20" fmla="*/ 0 w 3881519"/>
                <a:gd name="connsiteY20" fmla="*/ 1636304 h 1642648"/>
                <a:gd name="connsiteX21" fmla="*/ 53051 w 3881519"/>
                <a:gd name="connsiteY21" fmla="*/ 1510369 h 1642648"/>
                <a:gd name="connsiteX22" fmla="*/ 601079 w 3881519"/>
                <a:gd name="connsiteY22" fmla="*/ 220601 h 1642648"/>
                <a:gd name="connsiteX23" fmla="*/ 674693 w 3881519"/>
                <a:gd name="connsiteY23" fmla="*/ 165238 h 1642648"/>
                <a:gd name="connsiteX24" fmla="*/ 3220040 w 3881519"/>
                <a:gd name="connsiteY24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636846 w 3881519"/>
                <a:gd name="connsiteY14" fmla="*/ 1530685 h 1642648"/>
                <a:gd name="connsiteX15" fmla="*/ 2571383 w 3881519"/>
                <a:gd name="connsiteY15" fmla="*/ 1568040 h 1642648"/>
                <a:gd name="connsiteX16" fmla="*/ 1355959 w 3881519"/>
                <a:gd name="connsiteY16" fmla="*/ 1604543 h 1642648"/>
                <a:gd name="connsiteX17" fmla="*/ 1331578 w 3881519"/>
                <a:gd name="connsiteY17" fmla="*/ 1604497 h 1642648"/>
                <a:gd name="connsiteX18" fmla="*/ 1220394 w 3881519"/>
                <a:gd name="connsiteY18" fmla="*/ 1606530 h 1642648"/>
                <a:gd name="connsiteX19" fmla="*/ 0 w 3881519"/>
                <a:gd name="connsiteY19" fmla="*/ 1636304 h 1642648"/>
                <a:gd name="connsiteX20" fmla="*/ 53051 w 3881519"/>
                <a:gd name="connsiteY20" fmla="*/ 1510369 h 1642648"/>
                <a:gd name="connsiteX21" fmla="*/ 601079 w 3881519"/>
                <a:gd name="connsiteY21" fmla="*/ 220601 h 1642648"/>
                <a:gd name="connsiteX22" fmla="*/ 674693 w 3881519"/>
                <a:gd name="connsiteY22" fmla="*/ 165238 h 1642648"/>
                <a:gd name="connsiteX23" fmla="*/ 3220040 w 3881519"/>
                <a:gd name="connsiteY23" fmla="*/ 242 h 1642648"/>
                <a:gd name="connsiteX0" fmla="*/ 3220040 w 3881519"/>
                <a:gd name="connsiteY0" fmla="*/ 242 h 1642648"/>
                <a:gd name="connsiteX1" fmla="*/ 3252284 w 3881519"/>
                <a:gd name="connsiteY1" fmla="*/ 25673 h 1642648"/>
                <a:gd name="connsiteX2" fmla="*/ 3875631 w 3881519"/>
                <a:gd name="connsiteY2" fmla="*/ 1468387 h 1642648"/>
                <a:gd name="connsiteX3" fmla="*/ 3856529 w 3881519"/>
                <a:gd name="connsiteY3" fmla="*/ 1500266 h 1642648"/>
                <a:gd name="connsiteX4" fmla="*/ 3627533 w 3881519"/>
                <a:gd name="connsiteY4" fmla="*/ 1507080 h 1642648"/>
                <a:gd name="connsiteX5" fmla="*/ 3618042 w 3881519"/>
                <a:gd name="connsiteY5" fmla="*/ 1472768 h 1642648"/>
                <a:gd name="connsiteX6" fmla="*/ 3598696 w 3881519"/>
                <a:gd name="connsiteY6" fmla="*/ 1395868 h 1642648"/>
                <a:gd name="connsiteX7" fmla="*/ 3435650 w 3881519"/>
                <a:gd name="connsiteY7" fmla="*/ 1069045 h 1642648"/>
                <a:gd name="connsiteX8" fmla="*/ 3421657 w 3881519"/>
                <a:gd name="connsiteY8" fmla="*/ 1049090 h 1642648"/>
                <a:gd name="connsiteX9" fmla="*/ 3387101 w 3881519"/>
                <a:gd name="connsiteY9" fmla="*/ 980830 h 1642648"/>
                <a:gd name="connsiteX10" fmla="*/ 3231234 w 3881519"/>
                <a:gd name="connsiteY10" fmla="*/ 587694 h 1642648"/>
                <a:gd name="connsiteX11" fmla="*/ 3160783 w 3881519"/>
                <a:gd name="connsiteY11" fmla="*/ 409560 h 1642648"/>
                <a:gd name="connsiteX12" fmla="*/ 3147398 w 3881519"/>
                <a:gd name="connsiteY12" fmla="*/ 390823 h 1642648"/>
                <a:gd name="connsiteX13" fmla="*/ 3117345 w 3881519"/>
                <a:gd name="connsiteY13" fmla="*/ 459935 h 1642648"/>
                <a:gd name="connsiteX14" fmla="*/ 2636846 w 3881519"/>
                <a:gd name="connsiteY14" fmla="*/ 1530685 h 1642648"/>
                <a:gd name="connsiteX15" fmla="*/ 2571383 w 3881519"/>
                <a:gd name="connsiteY15" fmla="*/ 1568040 h 1642648"/>
                <a:gd name="connsiteX16" fmla="*/ 1355959 w 3881519"/>
                <a:gd name="connsiteY16" fmla="*/ 1604543 h 1642648"/>
                <a:gd name="connsiteX17" fmla="*/ 1220394 w 3881519"/>
                <a:gd name="connsiteY17" fmla="*/ 1606530 h 1642648"/>
                <a:gd name="connsiteX18" fmla="*/ 0 w 3881519"/>
                <a:gd name="connsiteY18" fmla="*/ 1636304 h 1642648"/>
                <a:gd name="connsiteX19" fmla="*/ 53051 w 3881519"/>
                <a:gd name="connsiteY19" fmla="*/ 1510369 h 1642648"/>
                <a:gd name="connsiteX20" fmla="*/ 601079 w 3881519"/>
                <a:gd name="connsiteY20" fmla="*/ 220601 h 1642648"/>
                <a:gd name="connsiteX21" fmla="*/ 674693 w 3881519"/>
                <a:gd name="connsiteY21" fmla="*/ 165238 h 1642648"/>
                <a:gd name="connsiteX22" fmla="*/ 3220040 w 3881519"/>
                <a:gd name="connsiteY22" fmla="*/ 242 h 1642648"/>
                <a:gd name="connsiteX0" fmla="*/ 3220040 w 3881519"/>
                <a:gd name="connsiteY0" fmla="*/ 242 h 1640197"/>
                <a:gd name="connsiteX1" fmla="*/ 3252284 w 3881519"/>
                <a:gd name="connsiteY1" fmla="*/ 25673 h 1640197"/>
                <a:gd name="connsiteX2" fmla="*/ 3875631 w 3881519"/>
                <a:gd name="connsiteY2" fmla="*/ 1468387 h 1640197"/>
                <a:gd name="connsiteX3" fmla="*/ 3856529 w 3881519"/>
                <a:gd name="connsiteY3" fmla="*/ 1500266 h 1640197"/>
                <a:gd name="connsiteX4" fmla="*/ 3627533 w 3881519"/>
                <a:gd name="connsiteY4" fmla="*/ 1507080 h 1640197"/>
                <a:gd name="connsiteX5" fmla="*/ 3618042 w 3881519"/>
                <a:gd name="connsiteY5" fmla="*/ 1472768 h 1640197"/>
                <a:gd name="connsiteX6" fmla="*/ 3598696 w 3881519"/>
                <a:gd name="connsiteY6" fmla="*/ 1395868 h 1640197"/>
                <a:gd name="connsiteX7" fmla="*/ 3435650 w 3881519"/>
                <a:gd name="connsiteY7" fmla="*/ 1069045 h 1640197"/>
                <a:gd name="connsiteX8" fmla="*/ 3421657 w 3881519"/>
                <a:gd name="connsiteY8" fmla="*/ 1049090 h 1640197"/>
                <a:gd name="connsiteX9" fmla="*/ 3387101 w 3881519"/>
                <a:gd name="connsiteY9" fmla="*/ 980830 h 1640197"/>
                <a:gd name="connsiteX10" fmla="*/ 3231234 w 3881519"/>
                <a:gd name="connsiteY10" fmla="*/ 587694 h 1640197"/>
                <a:gd name="connsiteX11" fmla="*/ 3160783 w 3881519"/>
                <a:gd name="connsiteY11" fmla="*/ 409560 h 1640197"/>
                <a:gd name="connsiteX12" fmla="*/ 3147398 w 3881519"/>
                <a:gd name="connsiteY12" fmla="*/ 390823 h 1640197"/>
                <a:gd name="connsiteX13" fmla="*/ 3117345 w 3881519"/>
                <a:gd name="connsiteY13" fmla="*/ 459935 h 1640197"/>
                <a:gd name="connsiteX14" fmla="*/ 2636846 w 3881519"/>
                <a:gd name="connsiteY14" fmla="*/ 1530685 h 1640197"/>
                <a:gd name="connsiteX15" fmla="*/ 2571383 w 3881519"/>
                <a:gd name="connsiteY15" fmla="*/ 1568040 h 1640197"/>
                <a:gd name="connsiteX16" fmla="*/ 1355959 w 3881519"/>
                <a:gd name="connsiteY16" fmla="*/ 1604543 h 1640197"/>
                <a:gd name="connsiteX17" fmla="*/ 0 w 3881519"/>
                <a:gd name="connsiteY17" fmla="*/ 1636304 h 1640197"/>
                <a:gd name="connsiteX18" fmla="*/ 53051 w 3881519"/>
                <a:gd name="connsiteY18" fmla="*/ 1510369 h 1640197"/>
                <a:gd name="connsiteX19" fmla="*/ 601079 w 3881519"/>
                <a:gd name="connsiteY19" fmla="*/ 220601 h 1640197"/>
                <a:gd name="connsiteX20" fmla="*/ 674693 w 3881519"/>
                <a:gd name="connsiteY20" fmla="*/ 165238 h 1640197"/>
                <a:gd name="connsiteX21" fmla="*/ 3220040 w 3881519"/>
                <a:gd name="connsiteY21" fmla="*/ 242 h 1640197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598696 w 3881519"/>
                <a:gd name="connsiteY6" fmla="*/ 1395868 h 1636304"/>
                <a:gd name="connsiteX7" fmla="*/ 3435650 w 3881519"/>
                <a:gd name="connsiteY7" fmla="*/ 1069045 h 1636304"/>
                <a:gd name="connsiteX8" fmla="*/ 3421657 w 3881519"/>
                <a:gd name="connsiteY8" fmla="*/ 1049090 h 1636304"/>
                <a:gd name="connsiteX9" fmla="*/ 3387101 w 3881519"/>
                <a:gd name="connsiteY9" fmla="*/ 980830 h 1636304"/>
                <a:gd name="connsiteX10" fmla="*/ 3231234 w 3881519"/>
                <a:gd name="connsiteY10" fmla="*/ 587694 h 1636304"/>
                <a:gd name="connsiteX11" fmla="*/ 3160783 w 3881519"/>
                <a:gd name="connsiteY11" fmla="*/ 409560 h 1636304"/>
                <a:gd name="connsiteX12" fmla="*/ 3147398 w 3881519"/>
                <a:gd name="connsiteY12" fmla="*/ 390823 h 1636304"/>
                <a:gd name="connsiteX13" fmla="*/ 3117345 w 3881519"/>
                <a:gd name="connsiteY13" fmla="*/ 459935 h 1636304"/>
                <a:gd name="connsiteX14" fmla="*/ 2636846 w 3881519"/>
                <a:gd name="connsiteY14" fmla="*/ 1530685 h 1636304"/>
                <a:gd name="connsiteX15" fmla="*/ 2571383 w 3881519"/>
                <a:gd name="connsiteY15" fmla="*/ 1568040 h 1636304"/>
                <a:gd name="connsiteX16" fmla="*/ 0 w 3881519"/>
                <a:gd name="connsiteY16" fmla="*/ 1636304 h 1636304"/>
                <a:gd name="connsiteX17" fmla="*/ 53051 w 3881519"/>
                <a:gd name="connsiteY17" fmla="*/ 1510369 h 1636304"/>
                <a:gd name="connsiteX18" fmla="*/ 601079 w 3881519"/>
                <a:gd name="connsiteY18" fmla="*/ 220601 h 1636304"/>
                <a:gd name="connsiteX19" fmla="*/ 674693 w 3881519"/>
                <a:gd name="connsiteY19" fmla="*/ 165238 h 1636304"/>
                <a:gd name="connsiteX20" fmla="*/ 3220040 w 3881519"/>
                <a:gd name="connsiteY20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598696 w 3881519"/>
                <a:gd name="connsiteY6" fmla="*/ 1395868 h 1636304"/>
                <a:gd name="connsiteX7" fmla="*/ 3435650 w 3881519"/>
                <a:gd name="connsiteY7" fmla="*/ 1069045 h 1636304"/>
                <a:gd name="connsiteX8" fmla="*/ 3421657 w 3881519"/>
                <a:gd name="connsiteY8" fmla="*/ 1049090 h 1636304"/>
                <a:gd name="connsiteX9" fmla="*/ 3231234 w 3881519"/>
                <a:gd name="connsiteY9" fmla="*/ 587694 h 1636304"/>
                <a:gd name="connsiteX10" fmla="*/ 3160783 w 3881519"/>
                <a:gd name="connsiteY10" fmla="*/ 409560 h 1636304"/>
                <a:gd name="connsiteX11" fmla="*/ 3147398 w 3881519"/>
                <a:gd name="connsiteY11" fmla="*/ 390823 h 1636304"/>
                <a:gd name="connsiteX12" fmla="*/ 3117345 w 3881519"/>
                <a:gd name="connsiteY12" fmla="*/ 459935 h 1636304"/>
                <a:gd name="connsiteX13" fmla="*/ 2636846 w 3881519"/>
                <a:gd name="connsiteY13" fmla="*/ 1530685 h 1636304"/>
                <a:gd name="connsiteX14" fmla="*/ 2571383 w 3881519"/>
                <a:gd name="connsiteY14" fmla="*/ 1568040 h 1636304"/>
                <a:gd name="connsiteX15" fmla="*/ 0 w 3881519"/>
                <a:gd name="connsiteY15" fmla="*/ 1636304 h 1636304"/>
                <a:gd name="connsiteX16" fmla="*/ 53051 w 3881519"/>
                <a:gd name="connsiteY16" fmla="*/ 1510369 h 1636304"/>
                <a:gd name="connsiteX17" fmla="*/ 601079 w 3881519"/>
                <a:gd name="connsiteY17" fmla="*/ 220601 h 1636304"/>
                <a:gd name="connsiteX18" fmla="*/ 674693 w 3881519"/>
                <a:gd name="connsiteY18" fmla="*/ 165238 h 1636304"/>
                <a:gd name="connsiteX19" fmla="*/ 3220040 w 3881519"/>
                <a:gd name="connsiteY19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598696 w 3881519"/>
                <a:gd name="connsiteY6" fmla="*/ 1395868 h 1636304"/>
                <a:gd name="connsiteX7" fmla="*/ 3435650 w 3881519"/>
                <a:gd name="connsiteY7" fmla="*/ 1069045 h 1636304"/>
                <a:gd name="connsiteX8" fmla="*/ 3421657 w 3881519"/>
                <a:gd name="connsiteY8" fmla="*/ 1049090 h 1636304"/>
                <a:gd name="connsiteX9" fmla="*/ 3160783 w 3881519"/>
                <a:gd name="connsiteY9" fmla="*/ 409560 h 1636304"/>
                <a:gd name="connsiteX10" fmla="*/ 3147398 w 3881519"/>
                <a:gd name="connsiteY10" fmla="*/ 390823 h 1636304"/>
                <a:gd name="connsiteX11" fmla="*/ 3117345 w 3881519"/>
                <a:gd name="connsiteY11" fmla="*/ 459935 h 1636304"/>
                <a:gd name="connsiteX12" fmla="*/ 2636846 w 3881519"/>
                <a:gd name="connsiteY12" fmla="*/ 1530685 h 1636304"/>
                <a:gd name="connsiteX13" fmla="*/ 2571383 w 3881519"/>
                <a:gd name="connsiteY13" fmla="*/ 1568040 h 1636304"/>
                <a:gd name="connsiteX14" fmla="*/ 0 w 3881519"/>
                <a:gd name="connsiteY14" fmla="*/ 1636304 h 1636304"/>
                <a:gd name="connsiteX15" fmla="*/ 53051 w 3881519"/>
                <a:gd name="connsiteY15" fmla="*/ 1510369 h 1636304"/>
                <a:gd name="connsiteX16" fmla="*/ 601079 w 3881519"/>
                <a:gd name="connsiteY16" fmla="*/ 220601 h 1636304"/>
                <a:gd name="connsiteX17" fmla="*/ 674693 w 3881519"/>
                <a:gd name="connsiteY17" fmla="*/ 165238 h 1636304"/>
                <a:gd name="connsiteX18" fmla="*/ 3220040 w 3881519"/>
                <a:gd name="connsiteY18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598696 w 3881519"/>
                <a:gd name="connsiteY6" fmla="*/ 1395868 h 1636304"/>
                <a:gd name="connsiteX7" fmla="*/ 3435650 w 3881519"/>
                <a:gd name="connsiteY7" fmla="*/ 1069045 h 1636304"/>
                <a:gd name="connsiteX8" fmla="*/ 3160783 w 3881519"/>
                <a:gd name="connsiteY8" fmla="*/ 409560 h 1636304"/>
                <a:gd name="connsiteX9" fmla="*/ 3147398 w 3881519"/>
                <a:gd name="connsiteY9" fmla="*/ 390823 h 1636304"/>
                <a:gd name="connsiteX10" fmla="*/ 3117345 w 3881519"/>
                <a:gd name="connsiteY10" fmla="*/ 459935 h 1636304"/>
                <a:gd name="connsiteX11" fmla="*/ 2636846 w 3881519"/>
                <a:gd name="connsiteY11" fmla="*/ 1530685 h 1636304"/>
                <a:gd name="connsiteX12" fmla="*/ 2571383 w 3881519"/>
                <a:gd name="connsiteY12" fmla="*/ 1568040 h 1636304"/>
                <a:gd name="connsiteX13" fmla="*/ 0 w 3881519"/>
                <a:gd name="connsiteY13" fmla="*/ 1636304 h 1636304"/>
                <a:gd name="connsiteX14" fmla="*/ 53051 w 3881519"/>
                <a:gd name="connsiteY14" fmla="*/ 1510369 h 1636304"/>
                <a:gd name="connsiteX15" fmla="*/ 601079 w 3881519"/>
                <a:gd name="connsiteY15" fmla="*/ 220601 h 1636304"/>
                <a:gd name="connsiteX16" fmla="*/ 674693 w 3881519"/>
                <a:gd name="connsiteY16" fmla="*/ 165238 h 1636304"/>
                <a:gd name="connsiteX17" fmla="*/ 3220040 w 3881519"/>
                <a:gd name="connsiteY17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598696 w 3881519"/>
                <a:gd name="connsiteY6" fmla="*/ 1395868 h 1636304"/>
                <a:gd name="connsiteX7" fmla="*/ 3160783 w 3881519"/>
                <a:gd name="connsiteY7" fmla="*/ 409560 h 1636304"/>
                <a:gd name="connsiteX8" fmla="*/ 3147398 w 3881519"/>
                <a:gd name="connsiteY8" fmla="*/ 390823 h 1636304"/>
                <a:gd name="connsiteX9" fmla="*/ 3117345 w 3881519"/>
                <a:gd name="connsiteY9" fmla="*/ 459935 h 1636304"/>
                <a:gd name="connsiteX10" fmla="*/ 2636846 w 3881519"/>
                <a:gd name="connsiteY10" fmla="*/ 1530685 h 1636304"/>
                <a:gd name="connsiteX11" fmla="*/ 2571383 w 3881519"/>
                <a:gd name="connsiteY11" fmla="*/ 1568040 h 1636304"/>
                <a:gd name="connsiteX12" fmla="*/ 0 w 3881519"/>
                <a:gd name="connsiteY12" fmla="*/ 1636304 h 1636304"/>
                <a:gd name="connsiteX13" fmla="*/ 53051 w 3881519"/>
                <a:gd name="connsiteY13" fmla="*/ 1510369 h 1636304"/>
                <a:gd name="connsiteX14" fmla="*/ 601079 w 3881519"/>
                <a:gd name="connsiteY14" fmla="*/ 220601 h 1636304"/>
                <a:gd name="connsiteX15" fmla="*/ 674693 w 3881519"/>
                <a:gd name="connsiteY15" fmla="*/ 165238 h 1636304"/>
                <a:gd name="connsiteX16" fmla="*/ 3220040 w 3881519"/>
                <a:gd name="connsiteY16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160783 w 3881519"/>
                <a:gd name="connsiteY6" fmla="*/ 409560 h 1636304"/>
                <a:gd name="connsiteX7" fmla="*/ 3147398 w 3881519"/>
                <a:gd name="connsiteY7" fmla="*/ 390823 h 1636304"/>
                <a:gd name="connsiteX8" fmla="*/ 3117345 w 3881519"/>
                <a:gd name="connsiteY8" fmla="*/ 459935 h 1636304"/>
                <a:gd name="connsiteX9" fmla="*/ 2636846 w 3881519"/>
                <a:gd name="connsiteY9" fmla="*/ 1530685 h 1636304"/>
                <a:gd name="connsiteX10" fmla="*/ 2571383 w 3881519"/>
                <a:gd name="connsiteY10" fmla="*/ 1568040 h 1636304"/>
                <a:gd name="connsiteX11" fmla="*/ 0 w 3881519"/>
                <a:gd name="connsiteY11" fmla="*/ 1636304 h 1636304"/>
                <a:gd name="connsiteX12" fmla="*/ 53051 w 3881519"/>
                <a:gd name="connsiteY12" fmla="*/ 1510369 h 1636304"/>
                <a:gd name="connsiteX13" fmla="*/ 601079 w 3881519"/>
                <a:gd name="connsiteY13" fmla="*/ 220601 h 1636304"/>
                <a:gd name="connsiteX14" fmla="*/ 674693 w 3881519"/>
                <a:gd name="connsiteY14" fmla="*/ 165238 h 1636304"/>
                <a:gd name="connsiteX15" fmla="*/ 3220040 w 3881519"/>
                <a:gd name="connsiteY15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160783 w 3881519"/>
                <a:gd name="connsiteY6" fmla="*/ 409560 h 1636304"/>
                <a:gd name="connsiteX7" fmla="*/ 3147398 w 3881519"/>
                <a:gd name="connsiteY7" fmla="*/ 390823 h 1636304"/>
                <a:gd name="connsiteX8" fmla="*/ 2636846 w 3881519"/>
                <a:gd name="connsiteY8" fmla="*/ 1530685 h 1636304"/>
                <a:gd name="connsiteX9" fmla="*/ 2571383 w 3881519"/>
                <a:gd name="connsiteY9" fmla="*/ 1568040 h 1636304"/>
                <a:gd name="connsiteX10" fmla="*/ 0 w 3881519"/>
                <a:gd name="connsiteY10" fmla="*/ 1636304 h 1636304"/>
                <a:gd name="connsiteX11" fmla="*/ 53051 w 3881519"/>
                <a:gd name="connsiteY11" fmla="*/ 1510369 h 1636304"/>
                <a:gd name="connsiteX12" fmla="*/ 601079 w 3881519"/>
                <a:gd name="connsiteY12" fmla="*/ 220601 h 1636304"/>
                <a:gd name="connsiteX13" fmla="*/ 674693 w 3881519"/>
                <a:gd name="connsiteY13" fmla="*/ 165238 h 1636304"/>
                <a:gd name="connsiteX14" fmla="*/ 3220040 w 3881519"/>
                <a:gd name="connsiteY14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160783 w 3881519"/>
                <a:gd name="connsiteY6" fmla="*/ 409560 h 1636304"/>
                <a:gd name="connsiteX7" fmla="*/ 3147398 w 3881519"/>
                <a:gd name="connsiteY7" fmla="*/ 390823 h 1636304"/>
                <a:gd name="connsiteX8" fmla="*/ 2636846 w 3881519"/>
                <a:gd name="connsiteY8" fmla="*/ 1530685 h 1636304"/>
                <a:gd name="connsiteX9" fmla="*/ 2571383 w 3881519"/>
                <a:gd name="connsiteY9" fmla="*/ 1568040 h 1636304"/>
                <a:gd name="connsiteX10" fmla="*/ 0 w 3881519"/>
                <a:gd name="connsiteY10" fmla="*/ 1636304 h 1636304"/>
                <a:gd name="connsiteX11" fmla="*/ 53051 w 3881519"/>
                <a:gd name="connsiteY11" fmla="*/ 1510369 h 1636304"/>
                <a:gd name="connsiteX12" fmla="*/ 601079 w 3881519"/>
                <a:gd name="connsiteY12" fmla="*/ 220601 h 1636304"/>
                <a:gd name="connsiteX13" fmla="*/ 674693 w 3881519"/>
                <a:gd name="connsiteY13" fmla="*/ 165238 h 1636304"/>
                <a:gd name="connsiteX14" fmla="*/ 3220040 w 3881519"/>
                <a:gd name="connsiteY14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160783 w 3881519"/>
                <a:gd name="connsiteY6" fmla="*/ 409560 h 1636304"/>
                <a:gd name="connsiteX7" fmla="*/ 3147398 w 3881519"/>
                <a:gd name="connsiteY7" fmla="*/ 390823 h 1636304"/>
                <a:gd name="connsiteX8" fmla="*/ 2636846 w 3881519"/>
                <a:gd name="connsiteY8" fmla="*/ 1530685 h 1636304"/>
                <a:gd name="connsiteX9" fmla="*/ 2571383 w 3881519"/>
                <a:gd name="connsiteY9" fmla="*/ 1568040 h 1636304"/>
                <a:gd name="connsiteX10" fmla="*/ 0 w 3881519"/>
                <a:gd name="connsiteY10" fmla="*/ 1636304 h 1636304"/>
                <a:gd name="connsiteX11" fmla="*/ 53051 w 3881519"/>
                <a:gd name="connsiteY11" fmla="*/ 1510369 h 1636304"/>
                <a:gd name="connsiteX12" fmla="*/ 601079 w 3881519"/>
                <a:gd name="connsiteY12" fmla="*/ 220601 h 1636304"/>
                <a:gd name="connsiteX13" fmla="*/ 674693 w 3881519"/>
                <a:gd name="connsiteY13" fmla="*/ 165238 h 1636304"/>
                <a:gd name="connsiteX14" fmla="*/ 3220040 w 3881519"/>
                <a:gd name="connsiteY14" fmla="*/ 242 h 1636304"/>
                <a:gd name="connsiteX0" fmla="*/ 3220040 w 3881519"/>
                <a:gd name="connsiteY0" fmla="*/ 242 h 1636304"/>
                <a:gd name="connsiteX1" fmla="*/ 3252284 w 3881519"/>
                <a:gd name="connsiteY1" fmla="*/ 25673 h 1636304"/>
                <a:gd name="connsiteX2" fmla="*/ 3875631 w 3881519"/>
                <a:gd name="connsiteY2" fmla="*/ 1468387 h 1636304"/>
                <a:gd name="connsiteX3" fmla="*/ 3856529 w 3881519"/>
                <a:gd name="connsiteY3" fmla="*/ 1500266 h 1636304"/>
                <a:gd name="connsiteX4" fmla="*/ 3627533 w 3881519"/>
                <a:gd name="connsiteY4" fmla="*/ 1507080 h 1636304"/>
                <a:gd name="connsiteX5" fmla="*/ 3618042 w 3881519"/>
                <a:gd name="connsiteY5" fmla="*/ 1472768 h 1636304"/>
                <a:gd name="connsiteX6" fmla="*/ 3160783 w 3881519"/>
                <a:gd name="connsiteY6" fmla="*/ 409560 h 1636304"/>
                <a:gd name="connsiteX7" fmla="*/ 3147398 w 3881519"/>
                <a:gd name="connsiteY7" fmla="*/ 390823 h 1636304"/>
                <a:gd name="connsiteX8" fmla="*/ 2636846 w 3881519"/>
                <a:gd name="connsiteY8" fmla="*/ 1530685 h 1636304"/>
                <a:gd name="connsiteX9" fmla="*/ 2571383 w 3881519"/>
                <a:gd name="connsiteY9" fmla="*/ 1568040 h 1636304"/>
                <a:gd name="connsiteX10" fmla="*/ 0 w 3881519"/>
                <a:gd name="connsiteY10" fmla="*/ 1636304 h 1636304"/>
                <a:gd name="connsiteX11" fmla="*/ 53051 w 3881519"/>
                <a:gd name="connsiteY11" fmla="*/ 1510369 h 1636304"/>
                <a:gd name="connsiteX12" fmla="*/ 601079 w 3881519"/>
                <a:gd name="connsiteY12" fmla="*/ 220601 h 1636304"/>
                <a:gd name="connsiteX13" fmla="*/ 674693 w 3881519"/>
                <a:gd name="connsiteY13" fmla="*/ 165238 h 1636304"/>
                <a:gd name="connsiteX14" fmla="*/ 3220040 w 3881519"/>
                <a:gd name="connsiteY14" fmla="*/ 242 h 1636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81519" h="1636304">
                  <a:moveTo>
                    <a:pt x="3220040" y="242"/>
                  </a:moveTo>
                  <a:cubicBezTo>
                    <a:pt x="3241211" y="-1948"/>
                    <a:pt x="3245956" y="11072"/>
                    <a:pt x="3252284" y="25673"/>
                  </a:cubicBezTo>
                  <a:lnTo>
                    <a:pt x="3875631" y="1468387"/>
                  </a:lnTo>
                  <a:cubicBezTo>
                    <a:pt x="3886095" y="1492357"/>
                    <a:pt x="3884269" y="1499902"/>
                    <a:pt x="3856529" y="1500266"/>
                  </a:cubicBezTo>
                  <a:cubicBezTo>
                    <a:pt x="3780237" y="1501362"/>
                    <a:pt x="3703823" y="1504646"/>
                    <a:pt x="3627533" y="1507080"/>
                  </a:cubicBezTo>
                  <a:cubicBezTo>
                    <a:pt x="3616218" y="1497955"/>
                    <a:pt x="3617434" y="1484814"/>
                    <a:pt x="3618042" y="1472768"/>
                  </a:cubicBezTo>
                  <a:cubicBezTo>
                    <a:pt x="3540250" y="1289848"/>
                    <a:pt x="3239224" y="589884"/>
                    <a:pt x="3160783" y="409560"/>
                  </a:cubicBezTo>
                  <a:cubicBezTo>
                    <a:pt x="3157863" y="403233"/>
                    <a:pt x="3157132" y="395324"/>
                    <a:pt x="3147398" y="390823"/>
                  </a:cubicBezTo>
                  <a:cubicBezTo>
                    <a:pt x="3060075" y="577677"/>
                    <a:pt x="2768869" y="1308073"/>
                    <a:pt x="2636846" y="1530685"/>
                  </a:cubicBezTo>
                  <a:cubicBezTo>
                    <a:pt x="2621874" y="1555930"/>
                    <a:pt x="2601194" y="1566944"/>
                    <a:pt x="2571383" y="1568040"/>
                  </a:cubicBezTo>
                  <a:lnTo>
                    <a:pt x="0" y="1636304"/>
                  </a:lnTo>
                  <a:cubicBezTo>
                    <a:pt x="16548" y="1597003"/>
                    <a:pt x="34677" y="1553565"/>
                    <a:pt x="53051" y="1510369"/>
                  </a:cubicBezTo>
                  <a:lnTo>
                    <a:pt x="601079" y="220601"/>
                  </a:lnTo>
                  <a:cubicBezTo>
                    <a:pt x="616045" y="185314"/>
                    <a:pt x="631133" y="167063"/>
                    <a:pt x="674693" y="165238"/>
                  </a:cubicBezTo>
                  <a:lnTo>
                    <a:pt x="3220040" y="242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70" name="Freeform: Shape 505">
              <a:extLst>
                <a:ext uri="{FF2B5EF4-FFF2-40B4-BE49-F238E27FC236}">
                  <a16:creationId xmlns:a16="http://schemas.microsoft.com/office/drawing/2014/main" id="{8817A75B-1286-4A9D-A5CD-8AB104067093}"/>
                </a:ext>
              </a:extLst>
            </p:cNvPr>
            <p:cNvSpPr/>
            <p:nvPr/>
          </p:nvSpPr>
          <p:spPr>
            <a:xfrm>
              <a:off x="1645050" y="2766412"/>
              <a:ext cx="3341001" cy="2152282"/>
            </a:xfrm>
            <a:custGeom>
              <a:avLst/>
              <a:gdLst>
                <a:gd name="connsiteX0" fmla="*/ 43720 w 1265370"/>
                <a:gd name="connsiteY0" fmla="*/ 290322 h 1058050"/>
                <a:gd name="connsiteX1" fmla="*/ 310039 w 1265370"/>
                <a:gd name="connsiteY1" fmla="*/ 285369 h 1058050"/>
                <a:gd name="connsiteX2" fmla="*/ 619887 w 1265370"/>
                <a:gd name="connsiteY2" fmla="*/ 276320 h 1058050"/>
                <a:gd name="connsiteX3" fmla="*/ 1041082 w 1265370"/>
                <a:gd name="connsiteY3" fmla="*/ 263081 h 1058050"/>
                <a:gd name="connsiteX4" fmla="*/ 1071182 w 1265370"/>
                <a:gd name="connsiteY4" fmla="*/ 244697 h 1058050"/>
                <a:gd name="connsiteX5" fmla="*/ 1214247 w 1265370"/>
                <a:gd name="connsiteY5" fmla="*/ 0 h 1058050"/>
                <a:gd name="connsiteX6" fmla="*/ 1220534 w 1265370"/>
                <a:gd name="connsiteY6" fmla="*/ 13716 h 1058050"/>
                <a:gd name="connsiteX7" fmla="*/ 1231202 w 1265370"/>
                <a:gd name="connsiteY7" fmla="*/ 46673 h 1058050"/>
                <a:gd name="connsiteX8" fmla="*/ 1241774 w 1265370"/>
                <a:gd name="connsiteY8" fmla="*/ 324517 h 1058050"/>
                <a:gd name="connsiteX9" fmla="*/ 1256633 w 1265370"/>
                <a:gd name="connsiteY9" fmla="*/ 708660 h 1058050"/>
                <a:gd name="connsiteX10" fmla="*/ 1265301 w 1265370"/>
                <a:gd name="connsiteY10" fmla="*/ 933259 h 1058050"/>
                <a:gd name="connsiteX11" fmla="*/ 1256919 w 1265370"/>
                <a:gd name="connsiteY11" fmla="*/ 969931 h 1058050"/>
                <a:gd name="connsiteX12" fmla="*/ 1240536 w 1265370"/>
                <a:gd name="connsiteY12" fmla="*/ 980980 h 1058050"/>
                <a:gd name="connsiteX13" fmla="*/ 1080516 w 1265370"/>
                <a:gd name="connsiteY13" fmla="*/ 991457 h 1058050"/>
                <a:gd name="connsiteX14" fmla="*/ 874586 w 1265370"/>
                <a:gd name="connsiteY14" fmla="*/ 1002316 h 1058050"/>
                <a:gd name="connsiteX15" fmla="*/ 746093 w 1265370"/>
                <a:gd name="connsiteY15" fmla="*/ 1011460 h 1058050"/>
                <a:gd name="connsiteX16" fmla="*/ 600265 w 1265370"/>
                <a:gd name="connsiteY16" fmla="*/ 1019651 h 1058050"/>
                <a:gd name="connsiteX17" fmla="*/ 576358 w 1265370"/>
                <a:gd name="connsiteY17" fmla="*/ 996791 h 1058050"/>
                <a:gd name="connsiteX18" fmla="*/ 572262 w 1265370"/>
                <a:gd name="connsiteY18" fmla="*/ 922877 h 1058050"/>
                <a:gd name="connsiteX19" fmla="*/ 563308 w 1265370"/>
                <a:gd name="connsiteY19" fmla="*/ 901256 h 1058050"/>
                <a:gd name="connsiteX20" fmla="*/ 557879 w 1265370"/>
                <a:gd name="connsiteY20" fmla="*/ 821531 h 1058050"/>
                <a:gd name="connsiteX21" fmla="*/ 547116 w 1265370"/>
                <a:gd name="connsiteY21" fmla="*/ 417195 h 1058050"/>
                <a:gd name="connsiteX22" fmla="*/ 543211 w 1265370"/>
                <a:gd name="connsiteY22" fmla="*/ 327755 h 1058050"/>
                <a:gd name="connsiteX23" fmla="*/ 519017 w 1265370"/>
                <a:gd name="connsiteY23" fmla="*/ 306515 h 1058050"/>
                <a:gd name="connsiteX24" fmla="*/ 395573 w 1265370"/>
                <a:gd name="connsiteY24" fmla="*/ 310039 h 1058050"/>
                <a:gd name="connsiteX25" fmla="*/ 209169 w 1265370"/>
                <a:gd name="connsiteY25" fmla="*/ 315944 h 1058050"/>
                <a:gd name="connsiteX26" fmla="*/ 173927 w 1265370"/>
                <a:gd name="connsiteY26" fmla="*/ 353282 h 1058050"/>
                <a:gd name="connsiteX27" fmla="*/ 189166 w 1265370"/>
                <a:gd name="connsiteY27" fmla="*/ 740378 h 1058050"/>
                <a:gd name="connsiteX28" fmla="*/ 198120 w 1265370"/>
                <a:gd name="connsiteY28" fmla="*/ 977456 h 1058050"/>
                <a:gd name="connsiteX29" fmla="*/ 199834 w 1265370"/>
                <a:gd name="connsiteY29" fmla="*/ 996696 h 1058050"/>
                <a:gd name="connsiteX30" fmla="*/ 227076 w 1265370"/>
                <a:gd name="connsiteY30" fmla="*/ 1019937 h 1058050"/>
                <a:gd name="connsiteX31" fmla="*/ 275558 w 1265370"/>
                <a:gd name="connsiteY31" fmla="*/ 1020032 h 1058050"/>
                <a:gd name="connsiteX32" fmla="*/ 304990 w 1265370"/>
                <a:gd name="connsiteY32" fmla="*/ 1028224 h 1058050"/>
                <a:gd name="connsiteX33" fmla="*/ 374999 w 1265370"/>
                <a:gd name="connsiteY33" fmla="*/ 1028224 h 1058050"/>
                <a:gd name="connsiteX34" fmla="*/ 360521 w 1265370"/>
                <a:gd name="connsiteY34" fmla="*/ 1038034 h 1058050"/>
                <a:gd name="connsiteX35" fmla="*/ 280797 w 1265370"/>
                <a:gd name="connsiteY35" fmla="*/ 1038606 h 1058050"/>
                <a:gd name="connsiteX36" fmla="*/ 96774 w 1265370"/>
                <a:gd name="connsiteY36" fmla="*/ 1050798 h 1058050"/>
                <a:gd name="connsiteX37" fmla="*/ 24003 w 1265370"/>
                <a:gd name="connsiteY37" fmla="*/ 1058037 h 1058050"/>
                <a:gd name="connsiteX38" fmla="*/ 0 w 1265370"/>
                <a:gd name="connsiteY38" fmla="*/ 1049750 h 1058050"/>
                <a:gd name="connsiteX39" fmla="*/ 11525 w 1265370"/>
                <a:gd name="connsiteY39" fmla="*/ 824770 h 1058050"/>
                <a:gd name="connsiteX40" fmla="*/ 34576 w 1265370"/>
                <a:gd name="connsiteY40" fmla="*/ 396431 h 1058050"/>
                <a:gd name="connsiteX41" fmla="*/ 43720 w 1265370"/>
                <a:gd name="connsiteY41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563308 w 1265371"/>
                <a:gd name="connsiteY19" fmla="*/ 901256 h 1058050"/>
                <a:gd name="connsiteX20" fmla="*/ 557879 w 1265371"/>
                <a:gd name="connsiteY20" fmla="*/ 821531 h 1058050"/>
                <a:gd name="connsiteX21" fmla="*/ 543211 w 1265371"/>
                <a:gd name="connsiteY21" fmla="*/ 327755 h 1058050"/>
                <a:gd name="connsiteX22" fmla="*/ 519017 w 1265371"/>
                <a:gd name="connsiteY22" fmla="*/ 306515 h 1058050"/>
                <a:gd name="connsiteX23" fmla="*/ 395573 w 1265371"/>
                <a:gd name="connsiteY23" fmla="*/ 310039 h 1058050"/>
                <a:gd name="connsiteX24" fmla="*/ 209169 w 1265371"/>
                <a:gd name="connsiteY24" fmla="*/ 315944 h 1058050"/>
                <a:gd name="connsiteX25" fmla="*/ 173927 w 1265371"/>
                <a:gd name="connsiteY25" fmla="*/ 353282 h 1058050"/>
                <a:gd name="connsiteX26" fmla="*/ 189166 w 1265371"/>
                <a:gd name="connsiteY26" fmla="*/ 740378 h 1058050"/>
                <a:gd name="connsiteX27" fmla="*/ 198120 w 1265371"/>
                <a:gd name="connsiteY27" fmla="*/ 977456 h 1058050"/>
                <a:gd name="connsiteX28" fmla="*/ 199834 w 1265371"/>
                <a:gd name="connsiteY28" fmla="*/ 996696 h 1058050"/>
                <a:gd name="connsiteX29" fmla="*/ 227076 w 1265371"/>
                <a:gd name="connsiteY29" fmla="*/ 1019937 h 1058050"/>
                <a:gd name="connsiteX30" fmla="*/ 275558 w 1265371"/>
                <a:gd name="connsiteY30" fmla="*/ 1020032 h 1058050"/>
                <a:gd name="connsiteX31" fmla="*/ 304990 w 1265371"/>
                <a:gd name="connsiteY31" fmla="*/ 1028224 h 1058050"/>
                <a:gd name="connsiteX32" fmla="*/ 374999 w 1265371"/>
                <a:gd name="connsiteY32" fmla="*/ 1028224 h 1058050"/>
                <a:gd name="connsiteX33" fmla="*/ 360521 w 1265371"/>
                <a:gd name="connsiteY33" fmla="*/ 1038034 h 1058050"/>
                <a:gd name="connsiteX34" fmla="*/ 280797 w 1265371"/>
                <a:gd name="connsiteY34" fmla="*/ 1038606 h 1058050"/>
                <a:gd name="connsiteX35" fmla="*/ 96774 w 1265371"/>
                <a:gd name="connsiteY35" fmla="*/ 1050798 h 1058050"/>
                <a:gd name="connsiteX36" fmla="*/ 24003 w 1265371"/>
                <a:gd name="connsiteY36" fmla="*/ 1058037 h 1058050"/>
                <a:gd name="connsiteX37" fmla="*/ 0 w 1265371"/>
                <a:gd name="connsiteY37" fmla="*/ 1049750 h 1058050"/>
                <a:gd name="connsiteX38" fmla="*/ 11525 w 1265371"/>
                <a:gd name="connsiteY38" fmla="*/ 824770 h 1058050"/>
                <a:gd name="connsiteX39" fmla="*/ 34576 w 1265371"/>
                <a:gd name="connsiteY39" fmla="*/ 396431 h 1058050"/>
                <a:gd name="connsiteX40" fmla="*/ 43720 w 1265371"/>
                <a:gd name="connsiteY40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563308 w 1265371"/>
                <a:gd name="connsiteY19" fmla="*/ 901256 h 1058050"/>
                <a:gd name="connsiteX20" fmla="*/ 557879 w 1265371"/>
                <a:gd name="connsiteY20" fmla="*/ 821531 h 1058050"/>
                <a:gd name="connsiteX21" fmla="*/ 543211 w 1265371"/>
                <a:gd name="connsiteY21" fmla="*/ 327755 h 1058050"/>
                <a:gd name="connsiteX22" fmla="*/ 395573 w 1265371"/>
                <a:gd name="connsiteY22" fmla="*/ 310039 h 1058050"/>
                <a:gd name="connsiteX23" fmla="*/ 209169 w 1265371"/>
                <a:gd name="connsiteY23" fmla="*/ 315944 h 1058050"/>
                <a:gd name="connsiteX24" fmla="*/ 173927 w 1265371"/>
                <a:gd name="connsiteY24" fmla="*/ 353282 h 1058050"/>
                <a:gd name="connsiteX25" fmla="*/ 189166 w 1265371"/>
                <a:gd name="connsiteY25" fmla="*/ 740378 h 1058050"/>
                <a:gd name="connsiteX26" fmla="*/ 198120 w 1265371"/>
                <a:gd name="connsiteY26" fmla="*/ 977456 h 1058050"/>
                <a:gd name="connsiteX27" fmla="*/ 199834 w 1265371"/>
                <a:gd name="connsiteY27" fmla="*/ 996696 h 1058050"/>
                <a:gd name="connsiteX28" fmla="*/ 227076 w 1265371"/>
                <a:gd name="connsiteY28" fmla="*/ 1019937 h 1058050"/>
                <a:gd name="connsiteX29" fmla="*/ 275558 w 1265371"/>
                <a:gd name="connsiteY29" fmla="*/ 1020032 h 1058050"/>
                <a:gd name="connsiteX30" fmla="*/ 304990 w 1265371"/>
                <a:gd name="connsiteY30" fmla="*/ 1028224 h 1058050"/>
                <a:gd name="connsiteX31" fmla="*/ 374999 w 1265371"/>
                <a:gd name="connsiteY31" fmla="*/ 1028224 h 1058050"/>
                <a:gd name="connsiteX32" fmla="*/ 360521 w 1265371"/>
                <a:gd name="connsiteY32" fmla="*/ 1038034 h 1058050"/>
                <a:gd name="connsiteX33" fmla="*/ 280797 w 1265371"/>
                <a:gd name="connsiteY33" fmla="*/ 1038606 h 1058050"/>
                <a:gd name="connsiteX34" fmla="*/ 96774 w 1265371"/>
                <a:gd name="connsiteY34" fmla="*/ 1050798 h 1058050"/>
                <a:gd name="connsiteX35" fmla="*/ 24003 w 1265371"/>
                <a:gd name="connsiteY35" fmla="*/ 1058037 h 1058050"/>
                <a:gd name="connsiteX36" fmla="*/ 0 w 1265371"/>
                <a:gd name="connsiteY36" fmla="*/ 1049750 h 1058050"/>
                <a:gd name="connsiteX37" fmla="*/ 11525 w 1265371"/>
                <a:gd name="connsiteY37" fmla="*/ 824770 h 1058050"/>
                <a:gd name="connsiteX38" fmla="*/ 34576 w 1265371"/>
                <a:gd name="connsiteY38" fmla="*/ 396431 h 1058050"/>
                <a:gd name="connsiteX39" fmla="*/ 43720 w 1265371"/>
                <a:gd name="connsiteY39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563308 w 1265371"/>
                <a:gd name="connsiteY19" fmla="*/ 901256 h 1058050"/>
                <a:gd name="connsiteX20" fmla="*/ 557879 w 1265371"/>
                <a:gd name="connsiteY20" fmla="*/ 821531 h 1058050"/>
                <a:gd name="connsiteX21" fmla="*/ 543211 w 1265371"/>
                <a:gd name="connsiteY21" fmla="*/ 327755 h 1058050"/>
                <a:gd name="connsiteX22" fmla="*/ 209169 w 1265371"/>
                <a:gd name="connsiteY22" fmla="*/ 315944 h 1058050"/>
                <a:gd name="connsiteX23" fmla="*/ 173927 w 1265371"/>
                <a:gd name="connsiteY23" fmla="*/ 353282 h 1058050"/>
                <a:gd name="connsiteX24" fmla="*/ 189166 w 1265371"/>
                <a:gd name="connsiteY24" fmla="*/ 740378 h 1058050"/>
                <a:gd name="connsiteX25" fmla="*/ 198120 w 1265371"/>
                <a:gd name="connsiteY25" fmla="*/ 977456 h 1058050"/>
                <a:gd name="connsiteX26" fmla="*/ 199834 w 1265371"/>
                <a:gd name="connsiteY26" fmla="*/ 996696 h 1058050"/>
                <a:gd name="connsiteX27" fmla="*/ 227076 w 1265371"/>
                <a:gd name="connsiteY27" fmla="*/ 1019937 h 1058050"/>
                <a:gd name="connsiteX28" fmla="*/ 275558 w 1265371"/>
                <a:gd name="connsiteY28" fmla="*/ 1020032 h 1058050"/>
                <a:gd name="connsiteX29" fmla="*/ 304990 w 1265371"/>
                <a:gd name="connsiteY29" fmla="*/ 1028224 h 1058050"/>
                <a:gd name="connsiteX30" fmla="*/ 374999 w 1265371"/>
                <a:gd name="connsiteY30" fmla="*/ 1028224 h 1058050"/>
                <a:gd name="connsiteX31" fmla="*/ 360521 w 1265371"/>
                <a:gd name="connsiteY31" fmla="*/ 1038034 h 1058050"/>
                <a:gd name="connsiteX32" fmla="*/ 280797 w 1265371"/>
                <a:gd name="connsiteY32" fmla="*/ 1038606 h 1058050"/>
                <a:gd name="connsiteX33" fmla="*/ 96774 w 1265371"/>
                <a:gd name="connsiteY33" fmla="*/ 1050798 h 1058050"/>
                <a:gd name="connsiteX34" fmla="*/ 24003 w 1265371"/>
                <a:gd name="connsiteY34" fmla="*/ 1058037 h 1058050"/>
                <a:gd name="connsiteX35" fmla="*/ 0 w 1265371"/>
                <a:gd name="connsiteY35" fmla="*/ 1049750 h 1058050"/>
                <a:gd name="connsiteX36" fmla="*/ 11525 w 1265371"/>
                <a:gd name="connsiteY36" fmla="*/ 824770 h 1058050"/>
                <a:gd name="connsiteX37" fmla="*/ 34576 w 1265371"/>
                <a:gd name="connsiteY37" fmla="*/ 396431 h 1058050"/>
                <a:gd name="connsiteX38" fmla="*/ 43720 w 1265371"/>
                <a:gd name="connsiteY38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563308 w 1265371"/>
                <a:gd name="connsiteY19" fmla="*/ 901256 h 1058050"/>
                <a:gd name="connsiteX20" fmla="*/ 557879 w 1265371"/>
                <a:gd name="connsiteY20" fmla="*/ 821531 h 1058050"/>
                <a:gd name="connsiteX21" fmla="*/ 209169 w 1265371"/>
                <a:gd name="connsiteY21" fmla="*/ 315944 h 1058050"/>
                <a:gd name="connsiteX22" fmla="*/ 173927 w 1265371"/>
                <a:gd name="connsiteY22" fmla="*/ 353282 h 1058050"/>
                <a:gd name="connsiteX23" fmla="*/ 189166 w 1265371"/>
                <a:gd name="connsiteY23" fmla="*/ 740378 h 1058050"/>
                <a:gd name="connsiteX24" fmla="*/ 198120 w 1265371"/>
                <a:gd name="connsiteY24" fmla="*/ 977456 h 1058050"/>
                <a:gd name="connsiteX25" fmla="*/ 199834 w 1265371"/>
                <a:gd name="connsiteY25" fmla="*/ 996696 h 1058050"/>
                <a:gd name="connsiteX26" fmla="*/ 227076 w 1265371"/>
                <a:gd name="connsiteY26" fmla="*/ 1019937 h 1058050"/>
                <a:gd name="connsiteX27" fmla="*/ 275558 w 1265371"/>
                <a:gd name="connsiteY27" fmla="*/ 1020032 h 1058050"/>
                <a:gd name="connsiteX28" fmla="*/ 304990 w 1265371"/>
                <a:gd name="connsiteY28" fmla="*/ 1028224 h 1058050"/>
                <a:gd name="connsiteX29" fmla="*/ 374999 w 1265371"/>
                <a:gd name="connsiteY29" fmla="*/ 1028224 h 1058050"/>
                <a:gd name="connsiteX30" fmla="*/ 360521 w 1265371"/>
                <a:gd name="connsiteY30" fmla="*/ 1038034 h 1058050"/>
                <a:gd name="connsiteX31" fmla="*/ 280797 w 1265371"/>
                <a:gd name="connsiteY31" fmla="*/ 1038606 h 1058050"/>
                <a:gd name="connsiteX32" fmla="*/ 96774 w 1265371"/>
                <a:gd name="connsiteY32" fmla="*/ 1050798 h 1058050"/>
                <a:gd name="connsiteX33" fmla="*/ 24003 w 1265371"/>
                <a:gd name="connsiteY33" fmla="*/ 1058037 h 1058050"/>
                <a:gd name="connsiteX34" fmla="*/ 0 w 1265371"/>
                <a:gd name="connsiteY34" fmla="*/ 1049750 h 1058050"/>
                <a:gd name="connsiteX35" fmla="*/ 11525 w 1265371"/>
                <a:gd name="connsiteY35" fmla="*/ 824770 h 1058050"/>
                <a:gd name="connsiteX36" fmla="*/ 34576 w 1265371"/>
                <a:gd name="connsiteY36" fmla="*/ 396431 h 1058050"/>
                <a:gd name="connsiteX37" fmla="*/ 43720 w 1265371"/>
                <a:gd name="connsiteY37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563308 w 1265371"/>
                <a:gd name="connsiteY19" fmla="*/ 901256 h 1058050"/>
                <a:gd name="connsiteX20" fmla="*/ 557879 w 1265371"/>
                <a:gd name="connsiteY20" fmla="*/ 821531 h 1058050"/>
                <a:gd name="connsiteX21" fmla="*/ 173927 w 1265371"/>
                <a:gd name="connsiteY21" fmla="*/ 353282 h 1058050"/>
                <a:gd name="connsiteX22" fmla="*/ 189166 w 1265371"/>
                <a:gd name="connsiteY22" fmla="*/ 740378 h 1058050"/>
                <a:gd name="connsiteX23" fmla="*/ 198120 w 1265371"/>
                <a:gd name="connsiteY23" fmla="*/ 977456 h 1058050"/>
                <a:gd name="connsiteX24" fmla="*/ 199834 w 1265371"/>
                <a:gd name="connsiteY24" fmla="*/ 996696 h 1058050"/>
                <a:gd name="connsiteX25" fmla="*/ 227076 w 1265371"/>
                <a:gd name="connsiteY25" fmla="*/ 1019937 h 1058050"/>
                <a:gd name="connsiteX26" fmla="*/ 275558 w 1265371"/>
                <a:gd name="connsiteY26" fmla="*/ 1020032 h 1058050"/>
                <a:gd name="connsiteX27" fmla="*/ 304990 w 1265371"/>
                <a:gd name="connsiteY27" fmla="*/ 1028224 h 1058050"/>
                <a:gd name="connsiteX28" fmla="*/ 374999 w 1265371"/>
                <a:gd name="connsiteY28" fmla="*/ 1028224 h 1058050"/>
                <a:gd name="connsiteX29" fmla="*/ 360521 w 1265371"/>
                <a:gd name="connsiteY29" fmla="*/ 1038034 h 1058050"/>
                <a:gd name="connsiteX30" fmla="*/ 280797 w 1265371"/>
                <a:gd name="connsiteY30" fmla="*/ 1038606 h 1058050"/>
                <a:gd name="connsiteX31" fmla="*/ 96774 w 1265371"/>
                <a:gd name="connsiteY31" fmla="*/ 1050798 h 1058050"/>
                <a:gd name="connsiteX32" fmla="*/ 24003 w 1265371"/>
                <a:gd name="connsiteY32" fmla="*/ 1058037 h 1058050"/>
                <a:gd name="connsiteX33" fmla="*/ 0 w 1265371"/>
                <a:gd name="connsiteY33" fmla="*/ 1049750 h 1058050"/>
                <a:gd name="connsiteX34" fmla="*/ 11525 w 1265371"/>
                <a:gd name="connsiteY34" fmla="*/ 824770 h 1058050"/>
                <a:gd name="connsiteX35" fmla="*/ 34576 w 1265371"/>
                <a:gd name="connsiteY35" fmla="*/ 396431 h 1058050"/>
                <a:gd name="connsiteX36" fmla="*/ 43720 w 1265371"/>
                <a:gd name="connsiteY36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563308 w 1265371"/>
                <a:gd name="connsiteY19" fmla="*/ 901256 h 1058050"/>
                <a:gd name="connsiteX20" fmla="*/ 557879 w 1265371"/>
                <a:gd name="connsiteY20" fmla="*/ 821531 h 1058050"/>
                <a:gd name="connsiteX21" fmla="*/ 189166 w 1265371"/>
                <a:gd name="connsiteY21" fmla="*/ 740378 h 1058050"/>
                <a:gd name="connsiteX22" fmla="*/ 198120 w 1265371"/>
                <a:gd name="connsiteY22" fmla="*/ 977456 h 1058050"/>
                <a:gd name="connsiteX23" fmla="*/ 199834 w 1265371"/>
                <a:gd name="connsiteY23" fmla="*/ 996696 h 1058050"/>
                <a:gd name="connsiteX24" fmla="*/ 227076 w 1265371"/>
                <a:gd name="connsiteY24" fmla="*/ 1019937 h 1058050"/>
                <a:gd name="connsiteX25" fmla="*/ 275558 w 1265371"/>
                <a:gd name="connsiteY25" fmla="*/ 1020032 h 1058050"/>
                <a:gd name="connsiteX26" fmla="*/ 304990 w 1265371"/>
                <a:gd name="connsiteY26" fmla="*/ 1028224 h 1058050"/>
                <a:gd name="connsiteX27" fmla="*/ 374999 w 1265371"/>
                <a:gd name="connsiteY27" fmla="*/ 1028224 h 1058050"/>
                <a:gd name="connsiteX28" fmla="*/ 360521 w 1265371"/>
                <a:gd name="connsiteY28" fmla="*/ 1038034 h 1058050"/>
                <a:gd name="connsiteX29" fmla="*/ 280797 w 1265371"/>
                <a:gd name="connsiteY29" fmla="*/ 1038606 h 1058050"/>
                <a:gd name="connsiteX30" fmla="*/ 96774 w 1265371"/>
                <a:gd name="connsiteY30" fmla="*/ 1050798 h 1058050"/>
                <a:gd name="connsiteX31" fmla="*/ 24003 w 1265371"/>
                <a:gd name="connsiteY31" fmla="*/ 1058037 h 1058050"/>
                <a:gd name="connsiteX32" fmla="*/ 0 w 1265371"/>
                <a:gd name="connsiteY32" fmla="*/ 1049750 h 1058050"/>
                <a:gd name="connsiteX33" fmla="*/ 11525 w 1265371"/>
                <a:gd name="connsiteY33" fmla="*/ 824770 h 1058050"/>
                <a:gd name="connsiteX34" fmla="*/ 34576 w 1265371"/>
                <a:gd name="connsiteY34" fmla="*/ 396431 h 1058050"/>
                <a:gd name="connsiteX35" fmla="*/ 43720 w 1265371"/>
                <a:gd name="connsiteY35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563308 w 1265371"/>
                <a:gd name="connsiteY19" fmla="*/ 901256 h 1058050"/>
                <a:gd name="connsiteX20" fmla="*/ 557879 w 1265371"/>
                <a:gd name="connsiteY20" fmla="*/ 821531 h 1058050"/>
                <a:gd name="connsiteX21" fmla="*/ 198120 w 1265371"/>
                <a:gd name="connsiteY21" fmla="*/ 977456 h 1058050"/>
                <a:gd name="connsiteX22" fmla="*/ 199834 w 1265371"/>
                <a:gd name="connsiteY22" fmla="*/ 996696 h 1058050"/>
                <a:gd name="connsiteX23" fmla="*/ 227076 w 1265371"/>
                <a:gd name="connsiteY23" fmla="*/ 1019937 h 1058050"/>
                <a:gd name="connsiteX24" fmla="*/ 275558 w 1265371"/>
                <a:gd name="connsiteY24" fmla="*/ 1020032 h 1058050"/>
                <a:gd name="connsiteX25" fmla="*/ 304990 w 1265371"/>
                <a:gd name="connsiteY25" fmla="*/ 1028224 h 1058050"/>
                <a:gd name="connsiteX26" fmla="*/ 374999 w 1265371"/>
                <a:gd name="connsiteY26" fmla="*/ 1028224 h 1058050"/>
                <a:gd name="connsiteX27" fmla="*/ 360521 w 1265371"/>
                <a:gd name="connsiteY27" fmla="*/ 1038034 h 1058050"/>
                <a:gd name="connsiteX28" fmla="*/ 280797 w 1265371"/>
                <a:gd name="connsiteY28" fmla="*/ 1038606 h 1058050"/>
                <a:gd name="connsiteX29" fmla="*/ 96774 w 1265371"/>
                <a:gd name="connsiteY29" fmla="*/ 1050798 h 1058050"/>
                <a:gd name="connsiteX30" fmla="*/ 24003 w 1265371"/>
                <a:gd name="connsiteY30" fmla="*/ 1058037 h 1058050"/>
                <a:gd name="connsiteX31" fmla="*/ 0 w 1265371"/>
                <a:gd name="connsiteY31" fmla="*/ 1049750 h 1058050"/>
                <a:gd name="connsiteX32" fmla="*/ 11525 w 1265371"/>
                <a:gd name="connsiteY32" fmla="*/ 824770 h 1058050"/>
                <a:gd name="connsiteX33" fmla="*/ 34576 w 1265371"/>
                <a:gd name="connsiteY33" fmla="*/ 396431 h 1058050"/>
                <a:gd name="connsiteX34" fmla="*/ 43720 w 1265371"/>
                <a:gd name="connsiteY34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563308 w 1265371"/>
                <a:gd name="connsiteY19" fmla="*/ 901256 h 1058050"/>
                <a:gd name="connsiteX20" fmla="*/ 198120 w 1265371"/>
                <a:gd name="connsiteY20" fmla="*/ 977456 h 1058050"/>
                <a:gd name="connsiteX21" fmla="*/ 199834 w 1265371"/>
                <a:gd name="connsiteY21" fmla="*/ 996696 h 1058050"/>
                <a:gd name="connsiteX22" fmla="*/ 227076 w 1265371"/>
                <a:gd name="connsiteY22" fmla="*/ 1019937 h 1058050"/>
                <a:gd name="connsiteX23" fmla="*/ 275558 w 1265371"/>
                <a:gd name="connsiteY23" fmla="*/ 1020032 h 1058050"/>
                <a:gd name="connsiteX24" fmla="*/ 304990 w 1265371"/>
                <a:gd name="connsiteY24" fmla="*/ 1028224 h 1058050"/>
                <a:gd name="connsiteX25" fmla="*/ 374999 w 1265371"/>
                <a:gd name="connsiteY25" fmla="*/ 1028224 h 1058050"/>
                <a:gd name="connsiteX26" fmla="*/ 360521 w 1265371"/>
                <a:gd name="connsiteY26" fmla="*/ 1038034 h 1058050"/>
                <a:gd name="connsiteX27" fmla="*/ 280797 w 1265371"/>
                <a:gd name="connsiteY27" fmla="*/ 1038606 h 1058050"/>
                <a:gd name="connsiteX28" fmla="*/ 96774 w 1265371"/>
                <a:gd name="connsiteY28" fmla="*/ 1050798 h 1058050"/>
                <a:gd name="connsiteX29" fmla="*/ 24003 w 1265371"/>
                <a:gd name="connsiteY29" fmla="*/ 1058037 h 1058050"/>
                <a:gd name="connsiteX30" fmla="*/ 0 w 1265371"/>
                <a:gd name="connsiteY30" fmla="*/ 1049750 h 1058050"/>
                <a:gd name="connsiteX31" fmla="*/ 11525 w 1265371"/>
                <a:gd name="connsiteY31" fmla="*/ 824770 h 1058050"/>
                <a:gd name="connsiteX32" fmla="*/ 34576 w 1265371"/>
                <a:gd name="connsiteY32" fmla="*/ 396431 h 1058050"/>
                <a:gd name="connsiteX33" fmla="*/ 43720 w 1265371"/>
                <a:gd name="connsiteY33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572262 w 1265371"/>
                <a:gd name="connsiteY18" fmla="*/ 922877 h 1058050"/>
                <a:gd name="connsiteX19" fmla="*/ 198120 w 1265371"/>
                <a:gd name="connsiteY19" fmla="*/ 977456 h 1058050"/>
                <a:gd name="connsiteX20" fmla="*/ 199834 w 1265371"/>
                <a:gd name="connsiteY20" fmla="*/ 996696 h 1058050"/>
                <a:gd name="connsiteX21" fmla="*/ 227076 w 1265371"/>
                <a:gd name="connsiteY21" fmla="*/ 1019937 h 1058050"/>
                <a:gd name="connsiteX22" fmla="*/ 275558 w 1265371"/>
                <a:gd name="connsiteY22" fmla="*/ 1020032 h 1058050"/>
                <a:gd name="connsiteX23" fmla="*/ 304990 w 1265371"/>
                <a:gd name="connsiteY23" fmla="*/ 1028224 h 1058050"/>
                <a:gd name="connsiteX24" fmla="*/ 374999 w 1265371"/>
                <a:gd name="connsiteY24" fmla="*/ 1028224 h 1058050"/>
                <a:gd name="connsiteX25" fmla="*/ 360521 w 1265371"/>
                <a:gd name="connsiteY25" fmla="*/ 1038034 h 1058050"/>
                <a:gd name="connsiteX26" fmla="*/ 280797 w 1265371"/>
                <a:gd name="connsiteY26" fmla="*/ 1038606 h 1058050"/>
                <a:gd name="connsiteX27" fmla="*/ 96774 w 1265371"/>
                <a:gd name="connsiteY27" fmla="*/ 1050798 h 1058050"/>
                <a:gd name="connsiteX28" fmla="*/ 24003 w 1265371"/>
                <a:gd name="connsiteY28" fmla="*/ 1058037 h 1058050"/>
                <a:gd name="connsiteX29" fmla="*/ 0 w 1265371"/>
                <a:gd name="connsiteY29" fmla="*/ 1049750 h 1058050"/>
                <a:gd name="connsiteX30" fmla="*/ 11525 w 1265371"/>
                <a:gd name="connsiteY30" fmla="*/ 824770 h 1058050"/>
                <a:gd name="connsiteX31" fmla="*/ 34576 w 1265371"/>
                <a:gd name="connsiteY31" fmla="*/ 396431 h 1058050"/>
                <a:gd name="connsiteX32" fmla="*/ 43720 w 1265371"/>
                <a:gd name="connsiteY32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576358 w 1265371"/>
                <a:gd name="connsiteY17" fmla="*/ 996791 h 1058050"/>
                <a:gd name="connsiteX18" fmla="*/ 198120 w 1265371"/>
                <a:gd name="connsiteY18" fmla="*/ 977456 h 1058050"/>
                <a:gd name="connsiteX19" fmla="*/ 199834 w 1265371"/>
                <a:gd name="connsiteY19" fmla="*/ 996696 h 1058050"/>
                <a:gd name="connsiteX20" fmla="*/ 227076 w 1265371"/>
                <a:gd name="connsiteY20" fmla="*/ 1019937 h 1058050"/>
                <a:gd name="connsiteX21" fmla="*/ 275558 w 1265371"/>
                <a:gd name="connsiteY21" fmla="*/ 1020032 h 1058050"/>
                <a:gd name="connsiteX22" fmla="*/ 304990 w 1265371"/>
                <a:gd name="connsiteY22" fmla="*/ 1028224 h 1058050"/>
                <a:gd name="connsiteX23" fmla="*/ 374999 w 1265371"/>
                <a:gd name="connsiteY23" fmla="*/ 1028224 h 1058050"/>
                <a:gd name="connsiteX24" fmla="*/ 360521 w 1265371"/>
                <a:gd name="connsiteY24" fmla="*/ 1038034 h 1058050"/>
                <a:gd name="connsiteX25" fmla="*/ 280797 w 1265371"/>
                <a:gd name="connsiteY25" fmla="*/ 1038606 h 1058050"/>
                <a:gd name="connsiteX26" fmla="*/ 96774 w 1265371"/>
                <a:gd name="connsiteY26" fmla="*/ 1050798 h 1058050"/>
                <a:gd name="connsiteX27" fmla="*/ 24003 w 1265371"/>
                <a:gd name="connsiteY27" fmla="*/ 1058037 h 1058050"/>
                <a:gd name="connsiteX28" fmla="*/ 0 w 1265371"/>
                <a:gd name="connsiteY28" fmla="*/ 1049750 h 1058050"/>
                <a:gd name="connsiteX29" fmla="*/ 11525 w 1265371"/>
                <a:gd name="connsiteY29" fmla="*/ 824770 h 1058050"/>
                <a:gd name="connsiteX30" fmla="*/ 34576 w 1265371"/>
                <a:gd name="connsiteY30" fmla="*/ 396431 h 1058050"/>
                <a:gd name="connsiteX31" fmla="*/ 43720 w 1265371"/>
                <a:gd name="connsiteY31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198120 w 1265371"/>
                <a:gd name="connsiteY17" fmla="*/ 977456 h 1058050"/>
                <a:gd name="connsiteX18" fmla="*/ 199834 w 1265371"/>
                <a:gd name="connsiteY18" fmla="*/ 996696 h 1058050"/>
                <a:gd name="connsiteX19" fmla="*/ 227076 w 1265371"/>
                <a:gd name="connsiteY19" fmla="*/ 1019937 h 1058050"/>
                <a:gd name="connsiteX20" fmla="*/ 275558 w 1265371"/>
                <a:gd name="connsiteY20" fmla="*/ 1020032 h 1058050"/>
                <a:gd name="connsiteX21" fmla="*/ 304990 w 1265371"/>
                <a:gd name="connsiteY21" fmla="*/ 1028224 h 1058050"/>
                <a:gd name="connsiteX22" fmla="*/ 374999 w 1265371"/>
                <a:gd name="connsiteY22" fmla="*/ 1028224 h 1058050"/>
                <a:gd name="connsiteX23" fmla="*/ 360521 w 1265371"/>
                <a:gd name="connsiteY23" fmla="*/ 1038034 h 1058050"/>
                <a:gd name="connsiteX24" fmla="*/ 280797 w 1265371"/>
                <a:gd name="connsiteY24" fmla="*/ 1038606 h 1058050"/>
                <a:gd name="connsiteX25" fmla="*/ 96774 w 1265371"/>
                <a:gd name="connsiteY25" fmla="*/ 1050798 h 1058050"/>
                <a:gd name="connsiteX26" fmla="*/ 24003 w 1265371"/>
                <a:gd name="connsiteY26" fmla="*/ 1058037 h 1058050"/>
                <a:gd name="connsiteX27" fmla="*/ 0 w 1265371"/>
                <a:gd name="connsiteY27" fmla="*/ 1049750 h 1058050"/>
                <a:gd name="connsiteX28" fmla="*/ 11525 w 1265371"/>
                <a:gd name="connsiteY28" fmla="*/ 824770 h 1058050"/>
                <a:gd name="connsiteX29" fmla="*/ 34576 w 1265371"/>
                <a:gd name="connsiteY29" fmla="*/ 396431 h 1058050"/>
                <a:gd name="connsiteX30" fmla="*/ 43720 w 1265371"/>
                <a:gd name="connsiteY30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198120 w 1265371"/>
                <a:gd name="connsiteY17" fmla="*/ 977456 h 1058050"/>
                <a:gd name="connsiteX18" fmla="*/ 199834 w 1265371"/>
                <a:gd name="connsiteY18" fmla="*/ 996696 h 1058050"/>
                <a:gd name="connsiteX19" fmla="*/ 227076 w 1265371"/>
                <a:gd name="connsiteY19" fmla="*/ 1019937 h 1058050"/>
                <a:gd name="connsiteX20" fmla="*/ 275558 w 1265371"/>
                <a:gd name="connsiteY20" fmla="*/ 1020032 h 1058050"/>
                <a:gd name="connsiteX21" fmla="*/ 304990 w 1265371"/>
                <a:gd name="connsiteY21" fmla="*/ 1028224 h 1058050"/>
                <a:gd name="connsiteX22" fmla="*/ 374999 w 1265371"/>
                <a:gd name="connsiteY22" fmla="*/ 1028224 h 1058050"/>
                <a:gd name="connsiteX23" fmla="*/ 280797 w 1265371"/>
                <a:gd name="connsiteY23" fmla="*/ 1038606 h 1058050"/>
                <a:gd name="connsiteX24" fmla="*/ 96774 w 1265371"/>
                <a:gd name="connsiteY24" fmla="*/ 1050798 h 1058050"/>
                <a:gd name="connsiteX25" fmla="*/ 24003 w 1265371"/>
                <a:gd name="connsiteY25" fmla="*/ 1058037 h 1058050"/>
                <a:gd name="connsiteX26" fmla="*/ 0 w 1265371"/>
                <a:gd name="connsiteY26" fmla="*/ 1049750 h 1058050"/>
                <a:gd name="connsiteX27" fmla="*/ 11525 w 1265371"/>
                <a:gd name="connsiteY27" fmla="*/ 824770 h 1058050"/>
                <a:gd name="connsiteX28" fmla="*/ 34576 w 1265371"/>
                <a:gd name="connsiteY28" fmla="*/ 396431 h 1058050"/>
                <a:gd name="connsiteX29" fmla="*/ 43720 w 1265371"/>
                <a:gd name="connsiteY29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198120 w 1265371"/>
                <a:gd name="connsiteY17" fmla="*/ 977456 h 1058050"/>
                <a:gd name="connsiteX18" fmla="*/ 199834 w 1265371"/>
                <a:gd name="connsiteY18" fmla="*/ 996696 h 1058050"/>
                <a:gd name="connsiteX19" fmla="*/ 227076 w 1265371"/>
                <a:gd name="connsiteY19" fmla="*/ 1019937 h 1058050"/>
                <a:gd name="connsiteX20" fmla="*/ 275558 w 1265371"/>
                <a:gd name="connsiteY20" fmla="*/ 1020032 h 1058050"/>
                <a:gd name="connsiteX21" fmla="*/ 304990 w 1265371"/>
                <a:gd name="connsiteY21" fmla="*/ 1028224 h 1058050"/>
                <a:gd name="connsiteX22" fmla="*/ 374999 w 1265371"/>
                <a:gd name="connsiteY22" fmla="*/ 1028224 h 1058050"/>
                <a:gd name="connsiteX23" fmla="*/ 96774 w 1265371"/>
                <a:gd name="connsiteY23" fmla="*/ 1050798 h 1058050"/>
                <a:gd name="connsiteX24" fmla="*/ 24003 w 1265371"/>
                <a:gd name="connsiteY24" fmla="*/ 1058037 h 1058050"/>
                <a:gd name="connsiteX25" fmla="*/ 0 w 1265371"/>
                <a:gd name="connsiteY25" fmla="*/ 1049750 h 1058050"/>
                <a:gd name="connsiteX26" fmla="*/ 11525 w 1265371"/>
                <a:gd name="connsiteY26" fmla="*/ 824770 h 1058050"/>
                <a:gd name="connsiteX27" fmla="*/ 34576 w 1265371"/>
                <a:gd name="connsiteY27" fmla="*/ 396431 h 1058050"/>
                <a:gd name="connsiteX28" fmla="*/ 43720 w 1265371"/>
                <a:gd name="connsiteY28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198120 w 1265371"/>
                <a:gd name="connsiteY17" fmla="*/ 977456 h 1058050"/>
                <a:gd name="connsiteX18" fmla="*/ 199834 w 1265371"/>
                <a:gd name="connsiteY18" fmla="*/ 996696 h 1058050"/>
                <a:gd name="connsiteX19" fmla="*/ 227076 w 1265371"/>
                <a:gd name="connsiteY19" fmla="*/ 1019937 h 1058050"/>
                <a:gd name="connsiteX20" fmla="*/ 275558 w 1265371"/>
                <a:gd name="connsiteY20" fmla="*/ 1020032 h 1058050"/>
                <a:gd name="connsiteX21" fmla="*/ 374999 w 1265371"/>
                <a:gd name="connsiteY21" fmla="*/ 1028224 h 1058050"/>
                <a:gd name="connsiteX22" fmla="*/ 96774 w 1265371"/>
                <a:gd name="connsiteY22" fmla="*/ 1050798 h 1058050"/>
                <a:gd name="connsiteX23" fmla="*/ 24003 w 1265371"/>
                <a:gd name="connsiteY23" fmla="*/ 1058037 h 1058050"/>
                <a:gd name="connsiteX24" fmla="*/ 0 w 1265371"/>
                <a:gd name="connsiteY24" fmla="*/ 1049750 h 1058050"/>
                <a:gd name="connsiteX25" fmla="*/ 11525 w 1265371"/>
                <a:gd name="connsiteY25" fmla="*/ 824770 h 1058050"/>
                <a:gd name="connsiteX26" fmla="*/ 34576 w 1265371"/>
                <a:gd name="connsiteY26" fmla="*/ 396431 h 1058050"/>
                <a:gd name="connsiteX27" fmla="*/ 43720 w 1265371"/>
                <a:gd name="connsiteY27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198120 w 1265371"/>
                <a:gd name="connsiteY17" fmla="*/ 977456 h 1058050"/>
                <a:gd name="connsiteX18" fmla="*/ 199834 w 1265371"/>
                <a:gd name="connsiteY18" fmla="*/ 996696 h 1058050"/>
                <a:gd name="connsiteX19" fmla="*/ 227076 w 1265371"/>
                <a:gd name="connsiteY19" fmla="*/ 1019937 h 1058050"/>
                <a:gd name="connsiteX20" fmla="*/ 374999 w 1265371"/>
                <a:gd name="connsiteY20" fmla="*/ 1028224 h 1058050"/>
                <a:gd name="connsiteX21" fmla="*/ 96774 w 1265371"/>
                <a:gd name="connsiteY21" fmla="*/ 1050798 h 1058050"/>
                <a:gd name="connsiteX22" fmla="*/ 24003 w 1265371"/>
                <a:gd name="connsiteY22" fmla="*/ 1058037 h 1058050"/>
                <a:gd name="connsiteX23" fmla="*/ 0 w 1265371"/>
                <a:gd name="connsiteY23" fmla="*/ 1049750 h 1058050"/>
                <a:gd name="connsiteX24" fmla="*/ 11525 w 1265371"/>
                <a:gd name="connsiteY24" fmla="*/ 824770 h 1058050"/>
                <a:gd name="connsiteX25" fmla="*/ 34576 w 1265371"/>
                <a:gd name="connsiteY25" fmla="*/ 396431 h 1058050"/>
                <a:gd name="connsiteX26" fmla="*/ 43720 w 1265371"/>
                <a:gd name="connsiteY26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198120 w 1265371"/>
                <a:gd name="connsiteY17" fmla="*/ 977456 h 1058050"/>
                <a:gd name="connsiteX18" fmla="*/ 199834 w 1265371"/>
                <a:gd name="connsiteY18" fmla="*/ 996696 h 1058050"/>
                <a:gd name="connsiteX19" fmla="*/ 374999 w 1265371"/>
                <a:gd name="connsiteY19" fmla="*/ 1028224 h 1058050"/>
                <a:gd name="connsiteX20" fmla="*/ 96774 w 1265371"/>
                <a:gd name="connsiteY20" fmla="*/ 1050798 h 1058050"/>
                <a:gd name="connsiteX21" fmla="*/ 24003 w 1265371"/>
                <a:gd name="connsiteY21" fmla="*/ 1058037 h 1058050"/>
                <a:gd name="connsiteX22" fmla="*/ 0 w 1265371"/>
                <a:gd name="connsiteY22" fmla="*/ 1049750 h 1058050"/>
                <a:gd name="connsiteX23" fmla="*/ 11525 w 1265371"/>
                <a:gd name="connsiteY23" fmla="*/ 824770 h 1058050"/>
                <a:gd name="connsiteX24" fmla="*/ 34576 w 1265371"/>
                <a:gd name="connsiteY24" fmla="*/ 396431 h 1058050"/>
                <a:gd name="connsiteX25" fmla="*/ 43720 w 1265371"/>
                <a:gd name="connsiteY25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198120 w 1265371"/>
                <a:gd name="connsiteY17" fmla="*/ 977456 h 1058050"/>
                <a:gd name="connsiteX18" fmla="*/ 374999 w 1265371"/>
                <a:gd name="connsiteY18" fmla="*/ 1028224 h 1058050"/>
                <a:gd name="connsiteX19" fmla="*/ 96774 w 1265371"/>
                <a:gd name="connsiteY19" fmla="*/ 1050798 h 1058050"/>
                <a:gd name="connsiteX20" fmla="*/ 24003 w 1265371"/>
                <a:gd name="connsiteY20" fmla="*/ 1058037 h 1058050"/>
                <a:gd name="connsiteX21" fmla="*/ 0 w 1265371"/>
                <a:gd name="connsiteY21" fmla="*/ 1049750 h 1058050"/>
                <a:gd name="connsiteX22" fmla="*/ 11525 w 1265371"/>
                <a:gd name="connsiteY22" fmla="*/ 824770 h 1058050"/>
                <a:gd name="connsiteX23" fmla="*/ 34576 w 1265371"/>
                <a:gd name="connsiteY23" fmla="*/ 396431 h 1058050"/>
                <a:gd name="connsiteX24" fmla="*/ 43720 w 1265371"/>
                <a:gd name="connsiteY24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374999 w 1265371"/>
                <a:gd name="connsiteY17" fmla="*/ 1028224 h 1058050"/>
                <a:gd name="connsiteX18" fmla="*/ 96774 w 1265371"/>
                <a:gd name="connsiteY18" fmla="*/ 1050798 h 1058050"/>
                <a:gd name="connsiteX19" fmla="*/ 24003 w 1265371"/>
                <a:gd name="connsiteY19" fmla="*/ 1058037 h 1058050"/>
                <a:gd name="connsiteX20" fmla="*/ 0 w 1265371"/>
                <a:gd name="connsiteY20" fmla="*/ 1049750 h 1058050"/>
                <a:gd name="connsiteX21" fmla="*/ 11525 w 1265371"/>
                <a:gd name="connsiteY21" fmla="*/ 824770 h 1058050"/>
                <a:gd name="connsiteX22" fmla="*/ 34576 w 1265371"/>
                <a:gd name="connsiteY22" fmla="*/ 396431 h 1058050"/>
                <a:gd name="connsiteX23" fmla="*/ 43720 w 1265371"/>
                <a:gd name="connsiteY23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600265 w 1265371"/>
                <a:gd name="connsiteY16" fmla="*/ 1019651 h 1058050"/>
                <a:gd name="connsiteX17" fmla="*/ 96774 w 1265371"/>
                <a:gd name="connsiteY17" fmla="*/ 1050798 h 1058050"/>
                <a:gd name="connsiteX18" fmla="*/ 24003 w 1265371"/>
                <a:gd name="connsiteY18" fmla="*/ 1058037 h 1058050"/>
                <a:gd name="connsiteX19" fmla="*/ 0 w 1265371"/>
                <a:gd name="connsiteY19" fmla="*/ 1049750 h 1058050"/>
                <a:gd name="connsiteX20" fmla="*/ 11525 w 1265371"/>
                <a:gd name="connsiteY20" fmla="*/ 824770 h 1058050"/>
                <a:gd name="connsiteX21" fmla="*/ 34576 w 1265371"/>
                <a:gd name="connsiteY21" fmla="*/ 396431 h 1058050"/>
                <a:gd name="connsiteX22" fmla="*/ 43720 w 1265371"/>
                <a:gd name="connsiteY22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746093 w 1265371"/>
                <a:gd name="connsiteY15" fmla="*/ 1011460 h 1058050"/>
                <a:gd name="connsiteX16" fmla="*/ 96774 w 1265371"/>
                <a:gd name="connsiteY16" fmla="*/ 1050798 h 1058050"/>
                <a:gd name="connsiteX17" fmla="*/ 24003 w 1265371"/>
                <a:gd name="connsiteY17" fmla="*/ 1058037 h 1058050"/>
                <a:gd name="connsiteX18" fmla="*/ 0 w 1265371"/>
                <a:gd name="connsiteY18" fmla="*/ 1049750 h 1058050"/>
                <a:gd name="connsiteX19" fmla="*/ 11525 w 1265371"/>
                <a:gd name="connsiteY19" fmla="*/ 824770 h 1058050"/>
                <a:gd name="connsiteX20" fmla="*/ 34576 w 1265371"/>
                <a:gd name="connsiteY20" fmla="*/ 396431 h 1058050"/>
                <a:gd name="connsiteX21" fmla="*/ 43720 w 1265371"/>
                <a:gd name="connsiteY21" fmla="*/ 290322 h 1058050"/>
                <a:gd name="connsiteX0" fmla="*/ 43720 w 1265371"/>
                <a:gd name="connsiteY0" fmla="*/ 290322 h 1058050"/>
                <a:gd name="connsiteX1" fmla="*/ 310039 w 1265371"/>
                <a:gd name="connsiteY1" fmla="*/ 285369 h 1058050"/>
                <a:gd name="connsiteX2" fmla="*/ 619887 w 1265371"/>
                <a:gd name="connsiteY2" fmla="*/ 276320 h 1058050"/>
                <a:gd name="connsiteX3" fmla="*/ 1041082 w 1265371"/>
                <a:gd name="connsiteY3" fmla="*/ 263081 h 1058050"/>
                <a:gd name="connsiteX4" fmla="*/ 1071182 w 1265371"/>
                <a:gd name="connsiteY4" fmla="*/ 244697 h 1058050"/>
                <a:gd name="connsiteX5" fmla="*/ 1214247 w 1265371"/>
                <a:gd name="connsiteY5" fmla="*/ 0 h 1058050"/>
                <a:gd name="connsiteX6" fmla="*/ 1220534 w 1265371"/>
                <a:gd name="connsiteY6" fmla="*/ 13716 h 1058050"/>
                <a:gd name="connsiteX7" fmla="*/ 1231202 w 1265371"/>
                <a:gd name="connsiteY7" fmla="*/ 46673 h 1058050"/>
                <a:gd name="connsiteX8" fmla="*/ 1241774 w 1265371"/>
                <a:gd name="connsiteY8" fmla="*/ 324517 h 1058050"/>
                <a:gd name="connsiteX9" fmla="*/ 1256633 w 1265371"/>
                <a:gd name="connsiteY9" fmla="*/ 708660 h 1058050"/>
                <a:gd name="connsiteX10" fmla="*/ 1265301 w 1265371"/>
                <a:gd name="connsiteY10" fmla="*/ 933259 h 1058050"/>
                <a:gd name="connsiteX11" fmla="*/ 1256919 w 1265371"/>
                <a:gd name="connsiteY11" fmla="*/ 969931 h 1058050"/>
                <a:gd name="connsiteX12" fmla="*/ 1240536 w 1265371"/>
                <a:gd name="connsiteY12" fmla="*/ 980980 h 1058050"/>
                <a:gd name="connsiteX13" fmla="*/ 1080516 w 1265371"/>
                <a:gd name="connsiteY13" fmla="*/ 991457 h 1058050"/>
                <a:gd name="connsiteX14" fmla="*/ 874586 w 1265371"/>
                <a:gd name="connsiteY14" fmla="*/ 1002316 h 1058050"/>
                <a:gd name="connsiteX15" fmla="*/ 96774 w 1265371"/>
                <a:gd name="connsiteY15" fmla="*/ 1050798 h 1058050"/>
                <a:gd name="connsiteX16" fmla="*/ 24003 w 1265371"/>
                <a:gd name="connsiteY16" fmla="*/ 1058037 h 1058050"/>
                <a:gd name="connsiteX17" fmla="*/ 0 w 1265371"/>
                <a:gd name="connsiteY17" fmla="*/ 1049750 h 1058050"/>
                <a:gd name="connsiteX18" fmla="*/ 11525 w 1265371"/>
                <a:gd name="connsiteY18" fmla="*/ 824770 h 1058050"/>
                <a:gd name="connsiteX19" fmla="*/ 34576 w 1265371"/>
                <a:gd name="connsiteY19" fmla="*/ 396431 h 1058050"/>
                <a:gd name="connsiteX20" fmla="*/ 43720 w 1265371"/>
                <a:gd name="connsiteY20" fmla="*/ 290322 h 1058050"/>
                <a:gd name="connsiteX0" fmla="*/ 43720 w 1265371"/>
                <a:gd name="connsiteY0" fmla="*/ 290322 h 1058442"/>
                <a:gd name="connsiteX1" fmla="*/ 310039 w 1265371"/>
                <a:gd name="connsiteY1" fmla="*/ 285369 h 1058442"/>
                <a:gd name="connsiteX2" fmla="*/ 619887 w 1265371"/>
                <a:gd name="connsiteY2" fmla="*/ 276320 h 1058442"/>
                <a:gd name="connsiteX3" fmla="*/ 1041082 w 1265371"/>
                <a:gd name="connsiteY3" fmla="*/ 263081 h 1058442"/>
                <a:gd name="connsiteX4" fmla="*/ 1071182 w 1265371"/>
                <a:gd name="connsiteY4" fmla="*/ 244697 h 1058442"/>
                <a:gd name="connsiteX5" fmla="*/ 1214247 w 1265371"/>
                <a:gd name="connsiteY5" fmla="*/ 0 h 1058442"/>
                <a:gd name="connsiteX6" fmla="*/ 1220534 w 1265371"/>
                <a:gd name="connsiteY6" fmla="*/ 13716 h 1058442"/>
                <a:gd name="connsiteX7" fmla="*/ 1231202 w 1265371"/>
                <a:gd name="connsiteY7" fmla="*/ 46673 h 1058442"/>
                <a:gd name="connsiteX8" fmla="*/ 1241774 w 1265371"/>
                <a:gd name="connsiteY8" fmla="*/ 324517 h 1058442"/>
                <a:gd name="connsiteX9" fmla="*/ 1256633 w 1265371"/>
                <a:gd name="connsiteY9" fmla="*/ 708660 h 1058442"/>
                <a:gd name="connsiteX10" fmla="*/ 1265301 w 1265371"/>
                <a:gd name="connsiteY10" fmla="*/ 933259 h 1058442"/>
                <a:gd name="connsiteX11" fmla="*/ 1256919 w 1265371"/>
                <a:gd name="connsiteY11" fmla="*/ 969931 h 1058442"/>
                <a:gd name="connsiteX12" fmla="*/ 1240536 w 1265371"/>
                <a:gd name="connsiteY12" fmla="*/ 980980 h 1058442"/>
                <a:gd name="connsiteX13" fmla="*/ 1080516 w 1265371"/>
                <a:gd name="connsiteY13" fmla="*/ 991457 h 1058442"/>
                <a:gd name="connsiteX14" fmla="*/ 96774 w 1265371"/>
                <a:gd name="connsiteY14" fmla="*/ 1050798 h 1058442"/>
                <a:gd name="connsiteX15" fmla="*/ 24003 w 1265371"/>
                <a:gd name="connsiteY15" fmla="*/ 1058037 h 1058442"/>
                <a:gd name="connsiteX16" fmla="*/ 0 w 1265371"/>
                <a:gd name="connsiteY16" fmla="*/ 1049750 h 1058442"/>
                <a:gd name="connsiteX17" fmla="*/ 11525 w 1265371"/>
                <a:gd name="connsiteY17" fmla="*/ 824770 h 1058442"/>
                <a:gd name="connsiteX18" fmla="*/ 34576 w 1265371"/>
                <a:gd name="connsiteY18" fmla="*/ 396431 h 1058442"/>
                <a:gd name="connsiteX19" fmla="*/ 43720 w 1265371"/>
                <a:gd name="connsiteY19" fmla="*/ 290322 h 1058442"/>
                <a:gd name="connsiteX0" fmla="*/ 53113 w 1339800"/>
                <a:gd name="connsiteY0" fmla="*/ 290322 h 1059028"/>
                <a:gd name="connsiteX1" fmla="*/ 319432 w 1339800"/>
                <a:gd name="connsiteY1" fmla="*/ 285369 h 1059028"/>
                <a:gd name="connsiteX2" fmla="*/ 629280 w 1339800"/>
                <a:gd name="connsiteY2" fmla="*/ 276320 h 1059028"/>
                <a:gd name="connsiteX3" fmla="*/ 1050475 w 1339800"/>
                <a:gd name="connsiteY3" fmla="*/ 263081 h 1059028"/>
                <a:gd name="connsiteX4" fmla="*/ 1080575 w 1339800"/>
                <a:gd name="connsiteY4" fmla="*/ 244697 h 1059028"/>
                <a:gd name="connsiteX5" fmla="*/ 1223640 w 1339800"/>
                <a:gd name="connsiteY5" fmla="*/ 0 h 1059028"/>
                <a:gd name="connsiteX6" fmla="*/ 1229927 w 1339800"/>
                <a:gd name="connsiteY6" fmla="*/ 13716 h 1059028"/>
                <a:gd name="connsiteX7" fmla="*/ 1240595 w 1339800"/>
                <a:gd name="connsiteY7" fmla="*/ 46673 h 1059028"/>
                <a:gd name="connsiteX8" fmla="*/ 1251167 w 1339800"/>
                <a:gd name="connsiteY8" fmla="*/ 324517 h 1059028"/>
                <a:gd name="connsiteX9" fmla="*/ 1266026 w 1339800"/>
                <a:gd name="connsiteY9" fmla="*/ 708660 h 1059028"/>
                <a:gd name="connsiteX10" fmla="*/ 1274694 w 1339800"/>
                <a:gd name="connsiteY10" fmla="*/ 933259 h 1059028"/>
                <a:gd name="connsiteX11" fmla="*/ 1266312 w 1339800"/>
                <a:gd name="connsiteY11" fmla="*/ 969931 h 1059028"/>
                <a:gd name="connsiteX12" fmla="*/ 1249929 w 1339800"/>
                <a:gd name="connsiteY12" fmla="*/ 980980 h 1059028"/>
                <a:gd name="connsiteX13" fmla="*/ 106167 w 1339800"/>
                <a:gd name="connsiteY13" fmla="*/ 1050798 h 1059028"/>
                <a:gd name="connsiteX14" fmla="*/ 33396 w 1339800"/>
                <a:gd name="connsiteY14" fmla="*/ 1058037 h 1059028"/>
                <a:gd name="connsiteX15" fmla="*/ 9393 w 1339800"/>
                <a:gd name="connsiteY15" fmla="*/ 1049750 h 1059028"/>
                <a:gd name="connsiteX16" fmla="*/ 20918 w 1339800"/>
                <a:gd name="connsiteY16" fmla="*/ 824770 h 1059028"/>
                <a:gd name="connsiteX17" fmla="*/ 43969 w 1339800"/>
                <a:gd name="connsiteY17" fmla="*/ 396431 h 1059028"/>
                <a:gd name="connsiteX18" fmla="*/ 53113 w 1339800"/>
                <a:gd name="connsiteY18" fmla="*/ 290322 h 1059028"/>
                <a:gd name="connsiteX0" fmla="*/ 53113 w 1339800"/>
                <a:gd name="connsiteY0" fmla="*/ 290322 h 1059028"/>
                <a:gd name="connsiteX1" fmla="*/ 319432 w 1339800"/>
                <a:gd name="connsiteY1" fmla="*/ 285369 h 1059028"/>
                <a:gd name="connsiteX2" fmla="*/ 1050475 w 1339800"/>
                <a:gd name="connsiteY2" fmla="*/ 263081 h 1059028"/>
                <a:gd name="connsiteX3" fmla="*/ 1080575 w 1339800"/>
                <a:gd name="connsiteY3" fmla="*/ 244697 h 1059028"/>
                <a:gd name="connsiteX4" fmla="*/ 1223640 w 1339800"/>
                <a:gd name="connsiteY4" fmla="*/ 0 h 1059028"/>
                <a:gd name="connsiteX5" fmla="*/ 1229927 w 1339800"/>
                <a:gd name="connsiteY5" fmla="*/ 13716 h 1059028"/>
                <a:gd name="connsiteX6" fmla="*/ 1240595 w 1339800"/>
                <a:gd name="connsiteY6" fmla="*/ 46673 h 1059028"/>
                <a:gd name="connsiteX7" fmla="*/ 1251167 w 1339800"/>
                <a:gd name="connsiteY7" fmla="*/ 324517 h 1059028"/>
                <a:gd name="connsiteX8" fmla="*/ 1266026 w 1339800"/>
                <a:gd name="connsiteY8" fmla="*/ 708660 h 1059028"/>
                <a:gd name="connsiteX9" fmla="*/ 1274694 w 1339800"/>
                <a:gd name="connsiteY9" fmla="*/ 933259 h 1059028"/>
                <a:gd name="connsiteX10" fmla="*/ 1266312 w 1339800"/>
                <a:gd name="connsiteY10" fmla="*/ 969931 h 1059028"/>
                <a:gd name="connsiteX11" fmla="*/ 1249929 w 1339800"/>
                <a:gd name="connsiteY11" fmla="*/ 980980 h 1059028"/>
                <a:gd name="connsiteX12" fmla="*/ 106167 w 1339800"/>
                <a:gd name="connsiteY12" fmla="*/ 1050798 h 1059028"/>
                <a:gd name="connsiteX13" fmla="*/ 33396 w 1339800"/>
                <a:gd name="connsiteY13" fmla="*/ 1058037 h 1059028"/>
                <a:gd name="connsiteX14" fmla="*/ 9393 w 1339800"/>
                <a:gd name="connsiteY14" fmla="*/ 1049750 h 1059028"/>
                <a:gd name="connsiteX15" fmla="*/ 20918 w 1339800"/>
                <a:gd name="connsiteY15" fmla="*/ 824770 h 1059028"/>
                <a:gd name="connsiteX16" fmla="*/ 43969 w 1339800"/>
                <a:gd name="connsiteY16" fmla="*/ 396431 h 1059028"/>
                <a:gd name="connsiteX17" fmla="*/ 53113 w 1339800"/>
                <a:gd name="connsiteY17" fmla="*/ 290322 h 1059028"/>
                <a:gd name="connsiteX0" fmla="*/ 53113 w 1339800"/>
                <a:gd name="connsiteY0" fmla="*/ 290322 h 1059028"/>
                <a:gd name="connsiteX1" fmla="*/ 1050475 w 1339800"/>
                <a:gd name="connsiteY1" fmla="*/ 263081 h 1059028"/>
                <a:gd name="connsiteX2" fmla="*/ 1080575 w 1339800"/>
                <a:gd name="connsiteY2" fmla="*/ 244697 h 1059028"/>
                <a:gd name="connsiteX3" fmla="*/ 1223640 w 1339800"/>
                <a:gd name="connsiteY3" fmla="*/ 0 h 1059028"/>
                <a:gd name="connsiteX4" fmla="*/ 1229927 w 1339800"/>
                <a:gd name="connsiteY4" fmla="*/ 13716 h 1059028"/>
                <a:gd name="connsiteX5" fmla="*/ 1240595 w 1339800"/>
                <a:gd name="connsiteY5" fmla="*/ 46673 h 1059028"/>
                <a:gd name="connsiteX6" fmla="*/ 1251167 w 1339800"/>
                <a:gd name="connsiteY6" fmla="*/ 324517 h 1059028"/>
                <a:gd name="connsiteX7" fmla="*/ 1266026 w 1339800"/>
                <a:gd name="connsiteY7" fmla="*/ 708660 h 1059028"/>
                <a:gd name="connsiteX8" fmla="*/ 1274694 w 1339800"/>
                <a:gd name="connsiteY8" fmla="*/ 933259 h 1059028"/>
                <a:gd name="connsiteX9" fmla="*/ 1266312 w 1339800"/>
                <a:gd name="connsiteY9" fmla="*/ 969931 h 1059028"/>
                <a:gd name="connsiteX10" fmla="*/ 1249929 w 1339800"/>
                <a:gd name="connsiteY10" fmla="*/ 980980 h 1059028"/>
                <a:gd name="connsiteX11" fmla="*/ 106167 w 1339800"/>
                <a:gd name="connsiteY11" fmla="*/ 1050798 h 1059028"/>
                <a:gd name="connsiteX12" fmla="*/ 33396 w 1339800"/>
                <a:gd name="connsiteY12" fmla="*/ 1058037 h 1059028"/>
                <a:gd name="connsiteX13" fmla="*/ 9393 w 1339800"/>
                <a:gd name="connsiteY13" fmla="*/ 1049750 h 1059028"/>
                <a:gd name="connsiteX14" fmla="*/ 20918 w 1339800"/>
                <a:gd name="connsiteY14" fmla="*/ 824770 h 1059028"/>
                <a:gd name="connsiteX15" fmla="*/ 43969 w 1339800"/>
                <a:gd name="connsiteY15" fmla="*/ 396431 h 1059028"/>
                <a:gd name="connsiteX16" fmla="*/ 53113 w 1339800"/>
                <a:gd name="connsiteY16" fmla="*/ 290322 h 1059028"/>
                <a:gd name="connsiteX0" fmla="*/ 53113 w 1339800"/>
                <a:gd name="connsiteY0" fmla="*/ 290322 h 1059028"/>
                <a:gd name="connsiteX1" fmla="*/ 1050475 w 1339800"/>
                <a:gd name="connsiteY1" fmla="*/ 263081 h 1059028"/>
                <a:gd name="connsiteX2" fmla="*/ 1080575 w 1339800"/>
                <a:gd name="connsiteY2" fmla="*/ 244697 h 1059028"/>
                <a:gd name="connsiteX3" fmla="*/ 1223640 w 1339800"/>
                <a:gd name="connsiteY3" fmla="*/ 0 h 1059028"/>
                <a:gd name="connsiteX4" fmla="*/ 1229927 w 1339800"/>
                <a:gd name="connsiteY4" fmla="*/ 13716 h 1059028"/>
                <a:gd name="connsiteX5" fmla="*/ 1251167 w 1339800"/>
                <a:gd name="connsiteY5" fmla="*/ 324517 h 1059028"/>
                <a:gd name="connsiteX6" fmla="*/ 1266026 w 1339800"/>
                <a:gd name="connsiteY6" fmla="*/ 708660 h 1059028"/>
                <a:gd name="connsiteX7" fmla="*/ 1274694 w 1339800"/>
                <a:gd name="connsiteY7" fmla="*/ 933259 h 1059028"/>
                <a:gd name="connsiteX8" fmla="*/ 1266312 w 1339800"/>
                <a:gd name="connsiteY8" fmla="*/ 969931 h 1059028"/>
                <a:gd name="connsiteX9" fmla="*/ 1249929 w 1339800"/>
                <a:gd name="connsiteY9" fmla="*/ 980980 h 1059028"/>
                <a:gd name="connsiteX10" fmla="*/ 106167 w 1339800"/>
                <a:gd name="connsiteY10" fmla="*/ 1050798 h 1059028"/>
                <a:gd name="connsiteX11" fmla="*/ 33396 w 1339800"/>
                <a:gd name="connsiteY11" fmla="*/ 1058037 h 1059028"/>
                <a:gd name="connsiteX12" fmla="*/ 9393 w 1339800"/>
                <a:gd name="connsiteY12" fmla="*/ 1049750 h 1059028"/>
                <a:gd name="connsiteX13" fmla="*/ 20918 w 1339800"/>
                <a:gd name="connsiteY13" fmla="*/ 824770 h 1059028"/>
                <a:gd name="connsiteX14" fmla="*/ 43969 w 1339800"/>
                <a:gd name="connsiteY14" fmla="*/ 396431 h 1059028"/>
                <a:gd name="connsiteX15" fmla="*/ 53113 w 1339800"/>
                <a:gd name="connsiteY15" fmla="*/ 290322 h 1059028"/>
                <a:gd name="connsiteX0" fmla="*/ 53113 w 1339800"/>
                <a:gd name="connsiteY0" fmla="*/ 290322 h 1059028"/>
                <a:gd name="connsiteX1" fmla="*/ 1050475 w 1339800"/>
                <a:gd name="connsiteY1" fmla="*/ 263081 h 1059028"/>
                <a:gd name="connsiteX2" fmla="*/ 1080575 w 1339800"/>
                <a:gd name="connsiteY2" fmla="*/ 244697 h 1059028"/>
                <a:gd name="connsiteX3" fmla="*/ 1223640 w 1339800"/>
                <a:gd name="connsiteY3" fmla="*/ 0 h 1059028"/>
                <a:gd name="connsiteX4" fmla="*/ 1229927 w 1339800"/>
                <a:gd name="connsiteY4" fmla="*/ 13716 h 1059028"/>
                <a:gd name="connsiteX5" fmla="*/ 1266026 w 1339800"/>
                <a:gd name="connsiteY5" fmla="*/ 708660 h 1059028"/>
                <a:gd name="connsiteX6" fmla="*/ 1274694 w 1339800"/>
                <a:gd name="connsiteY6" fmla="*/ 933259 h 1059028"/>
                <a:gd name="connsiteX7" fmla="*/ 1266312 w 1339800"/>
                <a:gd name="connsiteY7" fmla="*/ 969931 h 1059028"/>
                <a:gd name="connsiteX8" fmla="*/ 1249929 w 1339800"/>
                <a:gd name="connsiteY8" fmla="*/ 980980 h 1059028"/>
                <a:gd name="connsiteX9" fmla="*/ 106167 w 1339800"/>
                <a:gd name="connsiteY9" fmla="*/ 1050798 h 1059028"/>
                <a:gd name="connsiteX10" fmla="*/ 33396 w 1339800"/>
                <a:gd name="connsiteY10" fmla="*/ 1058037 h 1059028"/>
                <a:gd name="connsiteX11" fmla="*/ 9393 w 1339800"/>
                <a:gd name="connsiteY11" fmla="*/ 1049750 h 1059028"/>
                <a:gd name="connsiteX12" fmla="*/ 20918 w 1339800"/>
                <a:gd name="connsiteY12" fmla="*/ 824770 h 1059028"/>
                <a:gd name="connsiteX13" fmla="*/ 43969 w 1339800"/>
                <a:gd name="connsiteY13" fmla="*/ 396431 h 1059028"/>
                <a:gd name="connsiteX14" fmla="*/ 53113 w 1339800"/>
                <a:gd name="connsiteY14" fmla="*/ 290322 h 1059028"/>
                <a:gd name="connsiteX0" fmla="*/ 53113 w 1339800"/>
                <a:gd name="connsiteY0" fmla="*/ 290322 h 1059028"/>
                <a:gd name="connsiteX1" fmla="*/ 1050475 w 1339800"/>
                <a:gd name="connsiteY1" fmla="*/ 263081 h 1059028"/>
                <a:gd name="connsiteX2" fmla="*/ 1080575 w 1339800"/>
                <a:gd name="connsiteY2" fmla="*/ 244697 h 1059028"/>
                <a:gd name="connsiteX3" fmla="*/ 1223640 w 1339800"/>
                <a:gd name="connsiteY3" fmla="*/ 0 h 1059028"/>
                <a:gd name="connsiteX4" fmla="*/ 1229927 w 1339800"/>
                <a:gd name="connsiteY4" fmla="*/ 13716 h 1059028"/>
                <a:gd name="connsiteX5" fmla="*/ 1274694 w 1339800"/>
                <a:gd name="connsiteY5" fmla="*/ 933259 h 1059028"/>
                <a:gd name="connsiteX6" fmla="*/ 1266312 w 1339800"/>
                <a:gd name="connsiteY6" fmla="*/ 969931 h 1059028"/>
                <a:gd name="connsiteX7" fmla="*/ 1249929 w 1339800"/>
                <a:gd name="connsiteY7" fmla="*/ 980980 h 1059028"/>
                <a:gd name="connsiteX8" fmla="*/ 106167 w 1339800"/>
                <a:gd name="connsiteY8" fmla="*/ 1050798 h 1059028"/>
                <a:gd name="connsiteX9" fmla="*/ 33396 w 1339800"/>
                <a:gd name="connsiteY9" fmla="*/ 1058037 h 1059028"/>
                <a:gd name="connsiteX10" fmla="*/ 9393 w 1339800"/>
                <a:gd name="connsiteY10" fmla="*/ 1049750 h 1059028"/>
                <a:gd name="connsiteX11" fmla="*/ 20918 w 1339800"/>
                <a:gd name="connsiteY11" fmla="*/ 824770 h 1059028"/>
                <a:gd name="connsiteX12" fmla="*/ 43969 w 1339800"/>
                <a:gd name="connsiteY12" fmla="*/ 396431 h 1059028"/>
                <a:gd name="connsiteX13" fmla="*/ 53113 w 1339800"/>
                <a:gd name="connsiteY13" fmla="*/ 290322 h 1059028"/>
                <a:gd name="connsiteX0" fmla="*/ 53113 w 1344257"/>
                <a:gd name="connsiteY0" fmla="*/ 290322 h 1059028"/>
                <a:gd name="connsiteX1" fmla="*/ 1050475 w 1344257"/>
                <a:gd name="connsiteY1" fmla="*/ 263081 h 1059028"/>
                <a:gd name="connsiteX2" fmla="*/ 1080575 w 1344257"/>
                <a:gd name="connsiteY2" fmla="*/ 244697 h 1059028"/>
                <a:gd name="connsiteX3" fmla="*/ 1223640 w 1344257"/>
                <a:gd name="connsiteY3" fmla="*/ 0 h 1059028"/>
                <a:gd name="connsiteX4" fmla="*/ 1229927 w 1344257"/>
                <a:gd name="connsiteY4" fmla="*/ 13716 h 1059028"/>
                <a:gd name="connsiteX5" fmla="*/ 1274694 w 1344257"/>
                <a:gd name="connsiteY5" fmla="*/ 933259 h 1059028"/>
                <a:gd name="connsiteX6" fmla="*/ 1249929 w 1344257"/>
                <a:gd name="connsiteY6" fmla="*/ 980980 h 1059028"/>
                <a:gd name="connsiteX7" fmla="*/ 106167 w 1344257"/>
                <a:gd name="connsiteY7" fmla="*/ 1050798 h 1059028"/>
                <a:gd name="connsiteX8" fmla="*/ 33396 w 1344257"/>
                <a:gd name="connsiteY8" fmla="*/ 1058037 h 1059028"/>
                <a:gd name="connsiteX9" fmla="*/ 9393 w 1344257"/>
                <a:gd name="connsiteY9" fmla="*/ 1049750 h 1059028"/>
                <a:gd name="connsiteX10" fmla="*/ 20918 w 1344257"/>
                <a:gd name="connsiteY10" fmla="*/ 824770 h 1059028"/>
                <a:gd name="connsiteX11" fmla="*/ 43969 w 1344257"/>
                <a:gd name="connsiteY11" fmla="*/ 396431 h 1059028"/>
                <a:gd name="connsiteX12" fmla="*/ 53113 w 1344257"/>
                <a:gd name="connsiteY12" fmla="*/ 290322 h 1059028"/>
                <a:gd name="connsiteX0" fmla="*/ 53113 w 1329167"/>
                <a:gd name="connsiteY0" fmla="*/ 290322 h 1073706"/>
                <a:gd name="connsiteX1" fmla="*/ 1050475 w 1329167"/>
                <a:gd name="connsiteY1" fmla="*/ 263081 h 1073706"/>
                <a:gd name="connsiteX2" fmla="*/ 1080575 w 1329167"/>
                <a:gd name="connsiteY2" fmla="*/ 244697 h 1073706"/>
                <a:gd name="connsiteX3" fmla="*/ 1223640 w 1329167"/>
                <a:gd name="connsiteY3" fmla="*/ 0 h 1073706"/>
                <a:gd name="connsiteX4" fmla="*/ 1229927 w 1329167"/>
                <a:gd name="connsiteY4" fmla="*/ 13716 h 1073706"/>
                <a:gd name="connsiteX5" fmla="*/ 1249929 w 1329167"/>
                <a:gd name="connsiteY5" fmla="*/ 980980 h 1073706"/>
                <a:gd name="connsiteX6" fmla="*/ 106167 w 1329167"/>
                <a:gd name="connsiteY6" fmla="*/ 1050798 h 1073706"/>
                <a:gd name="connsiteX7" fmla="*/ 33396 w 1329167"/>
                <a:gd name="connsiteY7" fmla="*/ 1058037 h 1073706"/>
                <a:gd name="connsiteX8" fmla="*/ 9393 w 1329167"/>
                <a:gd name="connsiteY8" fmla="*/ 1049750 h 1073706"/>
                <a:gd name="connsiteX9" fmla="*/ 20918 w 1329167"/>
                <a:gd name="connsiteY9" fmla="*/ 824770 h 1073706"/>
                <a:gd name="connsiteX10" fmla="*/ 43969 w 1329167"/>
                <a:gd name="connsiteY10" fmla="*/ 396431 h 1073706"/>
                <a:gd name="connsiteX11" fmla="*/ 53113 w 1329167"/>
                <a:gd name="connsiteY11" fmla="*/ 290322 h 1073706"/>
                <a:gd name="connsiteX0" fmla="*/ 53113 w 1250589"/>
                <a:gd name="connsiteY0" fmla="*/ 290322 h 1073706"/>
                <a:gd name="connsiteX1" fmla="*/ 1050475 w 1250589"/>
                <a:gd name="connsiteY1" fmla="*/ 263081 h 1073706"/>
                <a:gd name="connsiteX2" fmla="*/ 1080575 w 1250589"/>
                <a:gd name="connsiteY2" fmla="*/ 244697 h 1073706"/>
                <a:gd name="connsiteX3" fmla="*/ 1223640 w 1250589"/>
                <a:gd name="connsiteY3" fmla="*/ 0 h 1073706"/>
                <a:gd name="connsiteX4" fmla="*/ 1229927 w 1250589"/>
                <a:gd name="connsiteY4" fmla="*/ 13716 h 1073706"/>
                <a:gd name="connsiteX5" fmla="*/ 1249929 w 1250589"/>
                <a:gd name="connsiteY5" fmla="*/ 980980 h 1073706"/>
                <a:gd name="connsiteX6" fmla="*/ 106167 w 1250589"/>
                <a:gd name="connsiteY6" fmla="*/ 1050798 h 1073706"/>
                <a:gd name="connsiteX7" fmla="*/ 33396 w 1250589"/>
                <a:gd name="connsiteY7" fmla="*/ 1058037 h 1073706"/>
                <a:gd name="connsiteX8" fmla="*/ 9393 w 1250589"/>
                <a:gd name="connsiteY8" fmla="*/ 1049750 h 1073706"/>
                <a:gd name="connsiteX9" fmla="*/ 20918 w 1250589"/>
                <a:gd name="connsiteY9" fmla="*/ 824770 h 1073706"/>
                <a:gd name="connsiteX10" fmla="*/ 43969 w 1250589"/>
                <a:gd name="connsiteY10" fmla="*/ 396431 h 1073706"/>
                <a:gd name="connsiteX11" fmla="*/ 53113 w 1250589"/>
                <a:gd name="connsiteY11" fmla="*/ 290322 h 1073706"/>
                <a:gd name="connsiteX0" fmla="*/ 53113 w 1250589"/>
                <a:gd name="connsiteY0" fmla="*/ 290322 h 1082009"/>
                <a:gd name="connsiteX1" fmla="*/ 1050475 w 1250589"/>
                <a:gd name="connsiteY1" fmla="*/ 263081 h 1082009"/>
                <a:gd name="connsiteX2" fmla="*/ 1080575 w 1250589"/>
                <a:gd name="connsiteY2" fmla="*/ 244697 h 1082009"/>
                <a:gd name="connsiteX3" fmla="*/ 1223640 w 1250589"/>
                <a:gd name="connsiteY3" fmla="*/ 0 h 1082009"/>
                <a:gd name="connsiteX4" fmla="*/ 1229927 w 1250589"/>
                <a:gd name="connsiteY4" fmla="*/ 13716 h 1082009"/>
                <a:gd name="connsiteX5" fmla="*/ 1249929 w 1250589"/>
                <a:gd name="connsiteY5" fmla="*/ 988595 h 1082009"/>
                <a:gd name="connsiteX6" fmla="*/ 106167 w 1250589"/>
                <a:gd name="connsiteY6" fmla="*/ 1050798 h 1082009"/>
                <a:gd name="connsiteX7" fmla="*/ 33396 w 1250589"/>
                <a:gd name="connsiteY7" fmla="*/ 1058037 h 1082009"/>
                <a:gd name="connsiteX8" fmla="*/ 9393 w 1250589"/>
                <a:gd name="connsiteY8" fmla="*/ 1049750 h 1082009"/>
                <a:gd name="connsiteX9" fmla="*/ 20918 w 1250589"/>
                <a:gd name="connsiteY9" fmla="*/ 824770 h 1082009"/>
                <a:gd name="connsiteX10" fmla="*/ 43969 w 1250589"/>
                <a:gd name="connsiteY10" fmla="*/ 396431 h 1082009"/>
                <a:gd name="connsiteX11" fmla="*/ 53113 w 1250589"/>
                <a:gd name="connsiteY11" fmla="*/ 290322 h 1082009"/>
                <a:gd name="connsiteX0" fmla="*/ 53113 w 1250589"/>
                <a:gd name="connsiteY0" fmla="*/ 290322 h 1058593"/>
                <a:gd name="connsiteX1" fmla="*/ 1050475 w 1250589"/>
                <a:gd name="connsiteY1" fmla="*/ 263081 h 1058593"/>
                <a:gd name="connsiteX2" fmla="*/ 1080575 w 1250589"/>
                <a:gd name="connsiteY2" fmla="*/ 244697 h 1058593"/>
                <a:gd name="connsiteX3" fmla="*/ 1223640 w 1250589"/>
                <a:gd name="connsiteY3" fmla="*/ 0 h 1058593"/>
                <a:gd name="connsiteX4" fmla="*/ 1229927 w 1250589"/>
                <a:gd name="connsiteY4" fmla="*/ 13716 h 1058593"/>
                <a:gd name="connsiteX5" fmla="*/ 1249929 w 1250589"/>
                <a:gd name="connsiteY5" fmla="*/ 988595 h 1058593"/>
                <a:gd name="connsiteX6" fmla="*/ 106167 w 1250589"/>
                <a:gd name="connsiteY6" fmla="*/ 1050798 h 1058593"/>
                <a:gd name="connsiteX7" fmla="*/ 33396 w 1250589"/>
                <a:gd name="connsiteY7" fmla="*/ 1058037 h 1058593"/>
                <a:gd name="connsiteX8" fmla="*/ 9393 w 1250589"/>
                <a:gd name="connsiteY8" fmla="*/ 1049750 h 1058593"/>
                <a:gd name="connsiteX9" fmla="*/ 20918 w 1250589"/>
                <a:gd name="connsiteY9" fmla="*/ 824770 h 1058593"/>
                <a:gd name="connsiteX10" fmla="*/ 43969 w 1250589"/>
                <a:gd name="connsiteY10" fmla="*/ 396431 h 1058593"/>
                <a:gd name="connsiteX11" fmla="*/ 53113 w 1250589"/>
                <a:gd name="connsiteY11" fmla="*/ 290322 h 1058593"/>
                <a:gd name="connsiteX0" fmla="*/ 53114 w 1250590"/>
                <a:gd name="connsiteY0" fmla="*/ 290322 h 1058050"/>
                <a:gd name="connsiteX1" fmla="*/ 1050476 w 1250590"/>
                <a:gd name="connsiteY1" fmla="*/ 263081 h 1058050"/>
                <a:gd name="connsiteX2" fmla="*/ 1080576 w 1250590"/>
                <a:gd name="connsiteY2" fmla="*/ 244697 h 1058050"/>
                <a:gd name="connsiteX3" fmla="*/ 1223641 w 1250590"/>
                <a:gd name="connsiteY3" fmla="*/ 0 h 1058050"/>
                <a:gd name="connsiteX4" fmla="*/ 1229928 w 1250590"/>
                <a:gd name="connsiteY4" fmla="*/ 13716 h 1058050"/>
                <a:gd name="connsiteX5" fmla="*/ 1249930 w 1250590"/>
                <a:gd name="connsiteY5" fmla="*/ 1011439 h 1058050"/>
                <a:gd name="connsiteX6" fmla="*/ 106168 w 1250590"/>
                <a:gd name="connsiteY6" fmla="*/ 1050798 h 1058050"/>
                <a:gd name="connsiteX7" fmla="*/ 33397 w 1250590"/>
                <a:gd name="connsiteY7" fmla="*/ 1058037 h 1058050"/>
                <a:gd name="connsiteX8" fmla="*/ 9394 w 1250590"/>
                <a:gd name="connsiteY8" fmla="*/ 1049750 h 1058050"/>
                <a:gd name="connsiteX9" fmla="*/ 20919 w 1250590"/>
                <a:gd name="connsiteY9" fmla="*/ 824770 h 1058050"/>
                <a:gd name="connsiteX10" fmla="*/ 43970 w 1250590"/>
                <a:gd name="connsiteY10" fmla="*/ 396431 h 1058050"/>
                <a:gd name="connsiteX11" fmla="*/ 53114 w 1250590"/>
                <a:gd name="connsiteY11" fmla="*/ 290322 h 1058050"/>
                <a:gd name="connsiteX0" fmla="*/ 53114 w 1250590"/>
                <a:gd name="connsiteY0" fmla="*/ 290322 h 1058593"/>
                <a:gd name="connsiteX1" fmla="*/ 1050476 w 1250590"/>
                <a:gd name="connsiteY1" fmla="*/ 263081 h 1058593"/>
                <a:gd name="connsiteX2" fmla="*/ 1080576 w 1250590"/>
                <a:gd name="connsiteY2" fmla="*/ 244697 h 1058593"/>
                <a:gd name="connsiteX3" fmla="*/ 1223641 w 1250590"/>
                <a:gd name="connsiteY3" fmla="*/ 0 h 1058593"/>
                <a:gd name="connsiteX4" fmla="*/ 1229928 w 1250590"/>
                <a:gd name="connsiteY4" fmla="*/ 13716 h 1058593"/>
                <a:gd name="connsiteX5" fmla="*/ 1249930 w 1250590"/>
                <a:gd name="connsiteY5" fmla="*/ 988594 h 1058593"/>
                <a:gd name="connsiteX6" fmla="*/ 106168 w 1250590"/>
                <a:gd name="connsiteY6" fmla="*/ 1050798 h 1058593"/>
                <a:gd name="connsiteX7" fmla="*/ 33397 w 1250590"/>
                <a:gd name="connsiteY7" fmla="*/ 1058037 h 1058593"/>
                <a:gd name="connsiteX8" fmla="*/ 9394 w 1250590"/>
                <a:gd name="connsiteY8" fmla="*/ 1049750 h 1058593"/>
                <a:gd name="connsiteX9" fmla="*/ 20919 w 1250590"/>
                <a:gd name="connsiteY9" fmla="*/ 824770 h 1058593"/>
                <a:gd name="connsiteX10" fmla="*/ 43970 w 1250590"/>
                <a:gd name="connsiteY10" fmla="*/ 396431 h 1058593"/>
                <a:gd name="connsiteX11" fmla="*/ 53114 w 1250590"/>
                <a:gd name="connsiteY11" fmla="*/ 290322 h 1058593"/>
                <a:gd name="connsiteX0" fmla="*/ 53114 w 1251733"/>
                <a:gd name="connsiteY0" fmla="*/ 290322 h 1058593"/>
                <a:gd name="connsiteX1" fmla="*/ 1050476 w 1251733"/>
                <a:gd name="connsiteY1" fmla="*/ 263081 h 1058593"/>
                <a:gd name="connsiteX2" fmla="*/ 1080576 w 1251733"/>
                <a:gd name="connsiteY2" fmla="*/ 244697 h 1058593"/>
                <a:gd name="connsiteX3" fmla="*/ 1223641 w 1251733"/>
                <a:gd name="connsiteY3" fmla="*/ 0 h 1058593"/>
                <a:gd name="connsiteX4" fmla="*/ 1245158 w 1251733"/>
                <a:gd name="connsiteY4" fmla="*/ 303083 h 1058593"/>
                <a:gd name="connsiteX5" fmla="*/ 1249930 w 1251733"/>
                <a:gd name="connsiteY5" fmla="*/ 988594 h 1058593"/>
                <a:gd name="connsiteX6" fmla="*/ 106168 w 1251733"/>
                <a:gd name="connsiteY6" fmla="*/ 1050798 h 1058593"/>
                <a:gd name="connsiteX7" fmla="*/ 33397 w 1251733"/>
                <a:gd name="connsiteY7" fmla="*/ 1058037 h 1058593"/>
                <a:gd name="connsiteX8" fmla="*/ 9394 w 1251733"/>
                <a:gd name="connsiteY8" fmla="*/ 1049750 h 1058593"/>
                <a:gd name="connsiteX9" fmla="*/ 20919 w 1251733"/>
                <a:gd name="connsiteY9" fmla="*/ 824770 h 1058593"/>
                <a:gd name="connsiteX10" fmla="*/ 43970 w 1251733"/>
                <a:gd name="connsiteY10" fmla="*/ 396431 h 1058593"/>
                <a:gd name="connsiteX11" fmla="*/ 53114 w 1251733"/>
                <a:gd name="connsiteY11" fmla="*/ 290322 h 1058593"/>
                <a:gd name="connsiteX0" fmla="*/ 53114 w 1482704"/>
                <a:gd name="connsiteY0" fmla="*/ 929976 h 1698247"/>
                <a:gd name="connsiteX1" fmla="*/ 1050476 w 1482704"/>
                <a:gd name="connsiteY1" fmla="*/ 902735 h 1698247"/>
                <a:gd name="connsiteX2" fmla="*/ 1080576 w 1482704"/>
                <a:gd name="connsiteY2" fmla="*/ 884351 h 1698247"/>
                <a:gd name="connsiteX3" fmla="*/ 1482550 w 1482704"/>
                <a:gd name="connsiteY3" fmla="*/ 0 h 1698247"/>
                <a:gd name="connsiteX4" fmla="*/ 1245158 w 1482704"/>
                <a:gd name="connsiteY4" fmla="*/ 942737 h 1698247"/>
                <a:gd name="connsiteX5" fmla="*/ 1249930 w 1482704"/>
                <a:gd name="connsiteY5" fmla="*/ 1628248 h 1698247"/>
                <a:gd name="connsiteX6" fmla="*/ 106168 w 1482704"/>
                <a:gd name="connsiteY6" fmla="*/ 1690452 h 1698247"/>
                <a:gd name="connsiteX7" fmla="*/ 33397 w 1482704"/>
                <a:gd name="connsiteY7" fmla="*/ 1697691 h 1698247"/>
                <a:gd name="connsiteX8" fmla="*/ 9394 w 1482704"/>
                <a:gd name="connsiteY8" fmla="*/ 1689404 h 1698247"/>
                <a:gd name="connsiteX9" fmla="*/ 20919 w 1482704"/>
                <a:gd name="connsiteY9" fmla="*/ 1464424 h 1698247"/>
                <a:gd name="connsiteX10" fmla="*/ 43970 w 1482704"/>
                <a:gd name="connsiteY10" fmla="*/ 1036085 h 1698247"/>
                <a:gd name="connsiteX11" fmla="*/ 53114 w 1482704"/>
                <a:gd name="connsiteY11" fmla="*/ 929976 h 1698247"/>
                <a:gd name="connsiteX0" fmla="*/ 53114 w 1877223"/>
                <a:gd name="connsiteY0" fmla="*/ 929976 h 1698247"/>
                <a:gd name="connsiteX1" fmla="*/ 1050476 w 1877223"/>
                <a:gd name="connsiteY1" fmla="*/ 902735 h 1698247"/>
                <a:gd name="connsiteX2" fmla="*/ 1080576 w 1877223"/>
                <a:gd name="connsiteY2" fmla="*/ 884351 h 1698247"/>
                <a:gd name="connsiteX3" fmla="*/ 1482550 w 1877223"/>
                <a:gd name="connsiteY3" fmla="*/ 0 h 1698247"/>
                <a:gd name="connsiteX4" fmla="*/ 1877201 w 1877223"/>
                <a:gd name="connsiteY4" fmla="*/ 851358 h 1698247"/>
                <a:gd name="connsiteX5" fmla="*/ 1249930 w 1877223"/>
                <a:gd name="connsiteY5" fmla="*/ 1628248 h 1698247"/>
                <a:gd name="connsiteX6" fmla="*/ 106168 w 1877223"/>
                <a:gd name="connsiteY6" fmla="*/ 1690452 h 1698247"/>
                <a:gd name="connsiteX7" fmla="*/ 33397 w 1877223"/>
                <a:gd name="connsiteY7" fmla="*/ 1697691 h 1698247"/>
                <a:gd name="connsiteX8" fmla="*/ 9394 w 1877223"/>
                <a:gd name="connsiteY8" fmla="*/ 1689404 h 1698247"/>
                <a:gd name="connsiteX9" fmla="*/ 20919 w 1877223"/>
                <a:gd name="connsiteY9" fmla="*/ 1464424 h 1698247"/>
                <a:gd name="connsiteX10" fmla="*/ 43970 w 1877223"/>
                <a:gd name="connsiteY10" fmla="*/ 1036085 h 1698247"/>
                <a:gd name="connsiteX11" fmla="*/ 53114 w 1877223"/>
                <a:gd name="connsiteY11" fmla="*/ 929976 h 1698247"/>
                <a:gd name="connsiteX0" fmla="*/ 100010 w 1944759"/>
                <a:gd name="connsiteY0" fmla="*/ 929976 h 1700142"/>
                <a:gd name="connsiteX1" fmla="*/ 1097372 w 1944759"/>
                <a:gd name="connsiteY1" fmla="*/ 902735 h 1700142"/>
                <a:gd name="connsiteX2" fmla="*/ 1127472 w 1944759"/>
                <a:gd name="connsiteY2" fmla="*/ 884351 h 1700142"/>
                <a:gd name="connsiteX3" fmla="*/ 1529446 w 1944759"/>
                <a:gd name="connsiteY3" fmla="*/ 0 h 1700142"/>
                <a:gd name="connsiteX4" fmla="*/ 1924097 w 1944759"/>
                <a:gd name="connsiteY4" fmla="*/ 851358 h 1700142"/>
                <a:gd name="connsiteX5" fmla="*/ 1944099 w 1944759"/>
                <a:gd name="connsiteY5" fmla="*/ 1597788 h 1700142"/>
                <a:gd name="connsiteX6" fmla="*/ 153064 w 1944759"/>
                <a:gd name="connsiteY6" fmla="*/ 1690452 h 1700142"/>
                <a:gd name="connsiteX7" fmla="*/ 80293 w 1944759"/>
                <a:gd name="connsiteY7" fmla="*/ 1697691 h 1700142"/>
                <a:gd name="connsiteX8" fmla="*/ 56290 w 1944759"/>
                <a:gd name="connsiteY8" fmla="*/ 1689404 h 1700142"/>
                <a:gd name="connsiteX9" fmla="*/ 67815 w 1944759"/>
                <a:gd name="connsiteY9" fmla="*/ 1464424 h 1700142"/>
                <a:gd name="connsiteX10" fmla="*/ 90866 w 1944759"/>
                <a:gd name="connsiteY10" fmla="*/ 1036085 h 1700142"/>
                <a:gd name="connsiteX11" fmla="*/ 100010 w 1944759"/>
                <a:gd name="connsiteY11" fmla="*/ 929976 h 1700142"/>
                <a:gd name="connsiteX0" fmla="*/ 770710 w 2615459"/>
                <a:gd name="connsiteY0" fmla="*/ 929976 h 1700142"/>
                <a:gd name="connsiteX1" fmla="*/ 1768072 w 2615459"/>
                <a:gd name="connsiteY1" fmla="*/ 902735 h 1700142"/>
                <a:gd name="connsiteX2" fmla="*/ 1798172 w 2615459"/>
                <a:gd name="connsiteY2" fmla="*/ 884351 h 1700142"/>
                <a:gd name="connsiteX3" fmla="*/ 2200146 w 2615459"/>
                <a:gd name="connsiteY3" fmla="*/ 0 h 1700142"/>
                <a:gd name="connsiteX4" fmla="*/ 2594797 w 2615459"/>
                <a:gd name="connsiteY4" fmla="*/ 851358 h 1700142"/>
                <a:gd name="connsiteX5" fmla="*/ 2614799 w 2615459"/>
                <a:gd name="connsiteY5" fmla="*/ 1597788 h 1700142"/>
                <a:gd name="connsiteX6" fmla="*/ 823764 w 2615459"/>
                <a:gd name="connsiteY6" fmla="*/ 1690452 h 1700142"/>
                <a:gd name="connsiteX7" fmla="*/ 750993 w 2615459"/>
                <a:gd name="connsiteY7" fmla="*/ 1697691 h 1700142"/>
                <a:gd name="connsiteX8" fmla="*/ 726990 w 2615459"/>
                <a:gd name="connsiteY8" fmla="*/ 1689404 h 1700142"/>
                <a:gd name="connsiteX9" fmla="*/ 738515 w 2615459"/>
                <a:gd name="connsiteY9" fmla="*/ 1464424 h 1700142"/>
                <a:gd name="connsiteX10" fmla="*/ 69 w 2615459"/>
                <a:gd name="connsiteY10" fmla="*/ 959936 h 1700142"/>
                <a:gd name="connsiteX11" fmla="*/ 770710 w 2615459"/>
                <a:gd name="connsiteY11" fmla="*/ 929976 h 1700142"/>
                <a:gd name="connsiteX0" fmla="*/ 770706 w 2615455"/>
                <a:gd name="connsiteY0" fmla="*/ 929976 h 1700142"/>
                <a:gd name="connsiteX1" fmla="*/ 1768068 w 2615455"/>
                <a:gd name="connsiteY1" fmla="*/ 902735 h 1700142"/>
                <a:gd name="connsiteX2" fmla="*/ 1798168 w 2615455"/>
                <a:gd name="connsiteY2" fmla="*/ 884351 h 1700142"/>
                <a:gd name="connsiteX3" fmla="*/ 2200142 w 2615455"/>
                <a:gd name="connsiteY3" fmla="*/ 0 h 1700142"/>
                <a:gd name="connsiteX4" fmla="*/ 2594793 w 2615455"/>
                <a:gd name="connsiteY4" fmla="*/ 851358 h 1700142"/>
                <a:gd name="connsiteX5" fmla="*/ 2614795 w 2615455"/>
                <a:gd name="connsiteY5" fmla="*/ 1597788 h 1700142"/>
                <a:gd name="connsiteX6" fmla="*/ 823760 w 2615455"/>
                <a:gd name="connsiteY6" fmla="*/ 1690452 h 1700142"/>
                <a:gd name="connsiteX7" fmla="*/ 750989 w 2615455"/>
                <a:gd name="connsiteY7" fmla="*/ 1697691 h 1700142"/>
                <a:gd name="connsiteX8" fmla="*/ 726986 w 2615455"/>
                <a:gd name="connsiteY8" fmla="*/ 1689404 h 1700142"/>
                <a:gd name="connsiteX9" fmla="*/ 65 w 2615455"/>
                <a:gd name="connsiteY9" fmla="*/ 959936 h 1700142"/>
                <a:gd name="connsiteX10" fmla="*/ 770706 w 2615455"/>
                <a:gd name="connsiteY10" fmla="*/ 929976 h 1700142"/>
                <a:gd name="connsiteX0" fmla="*/ 770655 w 2615404"/>
                <a:gd name="connsiteY0" fmla="*/ 929976 h 1753659"/>
                <a:gd name="connsiteX1" fmla="*/ 1768017 w 2615404"/>
                <a:gd name="connsiteY1" fmla="*/ 902735 h 1753659"/>
                <a:gd name="connsiteX2" fmla="*/ 1798117 w 2615404"/>
                <a:gd name="connsiteY2" fmla="*/ 884351 h 1753659"/>
                <a:gd name="connsiteX3" fmla="*/ 2200091 w 2615404"/>
                <a:gd name="connsiteY3" fmla="*/ 0 h 1753659"/>
                <a:gd name="connsiteX4" fmla="*/ 2594742 w 2615404"/>
                <a:gd name="connsiteY4" fmla="*/ 851358 h 1753659"/>
                <a:gd name="connsiteX5" fmla="*/ 2614744 w 2615404"/>
                <a:gd name="connsiteY5" fmla="*/ 1597788 h 1753659"/>
                <a:gd name="connsiteX6" fmla="*/ 823709 w 2615404"/>
                <a:gd name="connsiteY6" fmla="*/ 1690452 h 1753659"/>
                <a:gd name="connsiteX7" fmla="*/ 750938 w 2615404"/>
                <a:gd name="connsiteY7" fmla="*/ 1697691 h 1753659"/>
                <a:gd name="connsiteX8" fmla="*/ 14 w 2615404"/>
                <a:gd name="connsiteY8" fmla="*/ 959936 h 1753659"/>
                <a:gd name="connsiteX9" fmla="*/ 770655 w 2615404"/>
                <a:gd name="connsiteY9" fmla="*/ 929976 h 1753659"/>
                <a:gd name="connsiteX0" fmla="*/ 770641 w 2615390"/>
                <a:gd name="connsiteY0" fmla="*/ 929976 h 1725281"/>
                <a:gd name="connsiteX1" fmla="*/ 1768003 w 2615390"/>
                <a:gd name="connsiteY1" fmla="*/ 902735 h 1725281"/>
                <a:gd name="connsiteX2" fmla="*/ 1798103 w 2615390"/>
                <a:gd name="connsiteY2" fmla="*/ 884351 h 1725281"/>
                <a:gd name="connsiteX3" fmla="*/ 2200077 w 2615390"/>
                <a:gd name="connsiteY3" fmla="*/ 0 h 1725281"/>
                <a:gd name="connsiteX4" fmla="*/ 2594728 w 2615390"/>
                <a:gd name="connsiteY4" fmla="*/ 851358 h 1725281"/>
                <a:gd name="connsiteX5" fmla="*/ 2614730 w 2615390"/>
                <a:gd name="connsiteY5" fmla="*/ 1597788 h 1725281"/>
                <a:gd name="connsiteX6" fmla="*/ 823695 w 2615390"/>
                <a:gd name="connsiteY6" fmla="*/ 1690452 h 1725281"/>
                <a:gd name="connsiteX7" fmla="*/ 0 w 2615390"/>
                <a:gd name="connsiteY7" fmla="*/ 959936 h 1725281"/>
                <a:gd name="connsiteX8" fmla="*/ 770641 w 2615390"/>
                <a:gd name="connsiteY8" fmla="*/ 929976 h 1725281"/>
                <a:gd name="connsiteX0" fmla="*/ 770641 w 2615390"/>
                <a:gd name="connsiteY0" fmla="*/ 929976 h 1725281"/>
                <a:gd name="connsiteX1" fmla="*/ 1768003 w 2615390"/>
                <a:gd name="connsiteY1" fmla="*/ 902735 h 1725281"/>
                <a:gd name="connsiteX2" fmla="*/ 1798103 w 2615390"/>
                <a:gd name="connsiteY2" fmla="*/ 884351 h 1725281"/>
                <a:gd name="connsiteX3" fmla="*/ 2200077 w 2615390"/>
                <a:gd name="connsiteY3" fmla="*/ 0 h 1725281"/>
                <a:gd name="connsiteX4" fmla="*/ 2594728 w 2615390"/>
                <a:gd name="connsiteY4" fmla="*/ 851358 h 1725281"/>
                <a:gd name="connsiteX5" fmla="*/ 2614730 w 2615390"/>
                <a:gd name="connsiteY5" fmla="*/ 1597788 h 1725281"/>
                <a:gd name="connsiteX6" fmla="*/ 823695 w 2615390"/>
                <a:gd name="connsiteY6" fmla="*/ 1690452 h 1725281"/>
                <a:gd name="connsiteX7" fmla="*/ 0 w 2615390"/>
                <a:gd name="connsiteY7" fmla="*/ 959936 h 1725281"/>
                <a:gd name="connsiteX8" fmla="*/ 770641 w 2615390"/>
                <a:gd name="connsiteY8" fmla="*/ 929976 h 1725281"/>
                <a:gd name="connsiteX0" fmla="*/ 770641 w 2615390"/>
                <a:gd name="connsiteY0" fmla="*/ 929976 h 1690452"/>
                <a:gd name="connsiteX1" fmla="*/ 1768003 w 2615390"/>
                <a:gd name="connsiteY1" fmla="*/ 902735 h 1690452"/>
                <a:gd name="connsiteX2" fmla="*/ 1798103 w 2615390"/>
                <a:gd name="connsiteY2" fmla="*/ 884351 h 1690452"/>
                <a:gd name="connsiteX3" fmla="*/ 2200077 w 2615390"/>
                <a:gd name="connsiteY3" fmla="*/ 0 h 1690452"/>
                <a:gd name="connsiteX4" fmla="*/ 2594728 w 2615390"/>
                <a:gd name="connsiteY4" fmla="*/ 851358 h 1690452"/>
                <a:gd name="connsiteX5" fmla="*/ 2614730 w 2615390"/>
                <a:gd name="connsiteY5" fmla="*/ 1597788 h 1690452"/>
                <a:gd name="connsiteX6" fmla="*/ 823695 w 2615390"/>
                <a:gd name="connsiteY6" fmla="*/ 1690452 h 1690452"/>
                <a:gd name="connsiteX7" fmla="*/ 0 w 2615390"/>
                <a:gd name="connsiteY7" fmla="*/ 959936 h 1690452"/>
                <a:gd name="connsiteX8" fmla="*/ 770641 w 2615390"/>
                <a:gd name="connsiteY8" fmla="*/ 929976 h 1690452"/>
                <a:gd name="connsiteX0" fmla="*/ 770641 w 2615390"/>
                <a:gd name="connsiteY0" fmla="*/ 929976 h 1659993"/>
                <a:gd name="connsiteX1" fmla="*/ 1768003 w 2615390"/>
                <a:gd name="connsiteY1" fmla="*/ 902735 h 1659993"/>
                <a:gd name="connsiteX2" fmla="*/ 1798103 w 2615390"/>
                <a:gd name="connsiteY2" fmla="*/ 884351 h 1659993"/>
                <a:gd name="connsiteX3" fmla="*/ 2200077 w 2615390"/>
                <a:gd name="connsiteY3" fmla="*/ 0 h 1659993"/>
                <a:gd name="connsiteX4" fmla="*/ 2594728 w 2615390"/>
                <a:gd name="connsiteY4" fmla="*/ 851358 h 1659993"/>
                <a:gd name="connsiteX5" fmla="*/ 2614730 w 2615390"/>
                <a:gd name="connsiteY5" fmla="*/ 1597788 h 1659993"/>
                <a:gd name="connsiteX6" fmla="*/ 16508 w 2615390"/>
                <a:gd name="connsiteY6" fmla="*/ 1659993 h 1659993"/>
                <a:gd name="connsiteX7" fmla="*/ 0 w 2615390"/>
                <a:gd name="connsiteY7" fmla="*/ 959936 h 1659993"/>
                <a:gd name="connsiteX8" fmla="*/ 770641 w 2615390"/>
                <a:gd name="connsiteY8" fmla="*/ 929976 h 1659993"/>
                <a:gd name="connsiteX0" fmla="*/ 770641 w 2615390"/>
                <a:gd name="connsiteY0" fmla="*/ 929976 h 1659993"/>
                <a:gd name="connsiteX1" fmla="*/ 1768003 w 2615390"/>
                <a:gd name="connsiteY1" fmla="*/ 902735 h 1659993"/>
                <a:gd name="connsiteX2" fmla="*/ 1798103 w 2615390"/>
                <a:gd name="connsiteY2" fmla="*/ 884351 h 1659993"/>
                <a:gd name="connsiteX3" fmla="*/ 2200077 w 2615390"/>
                <a:gd name="connsiteY3" fmla="*/ 0 h 1659993"/>
                <a:gd name="connsiteX4" fmla="*/ 2594728 w 2615390"/>
                <a:gd name="connsiteY4" fmla="*/ 851358 h 1659993"/>
                <a:gd name="connsiteX5" fmla="*/ 2614730 w 2615390"/>
                <a:gd name="connsiteY5" fmla="*/ 1597788 h 1659993"/>
                <a:gd name="connsiteX6" fmla="*/ 16508 w 2615390"/>
                <a:gd name="connsiteY6" fmla="*/ 1659993 h 1659993"/>
                <a:gd name="connsiteX7" fmla="*/ 0 w 2615390"/>
                <a:gd name="connsiteY7" fmla="*/ 959936 h 1659993"/>
                <a:gd name="connsiteX8" fmla="*/ 770641 w 2615390"/>
                <a:gd name="connsiteY8" fmla="*/ 929976 h 1659993"/>
                <a:gd name="connsiteX0" fmla="*/ 770641 w 2615390"/>
                <a:gd name="connsiteY0" fmla="*/ 929976 h 1662883"/>
                <a:gd name="connsiteX1" fmla="*/ 1768003 w 2615390"/>
                <a:gd name="connsiteY1" fmla="*/ 902735 h 1662883"/>
                <a:gd name="connsiteX2" fmla="*/ 1798103 w 2615390"/>
                <a:gd name="connsiteY2" fmla="*/ 884351 h 1662883"/>
                <a:gd name="connsiteX3" fmla="*/ 2200077 w 2615390"/>
                <a:gd name="connsiteY3" fmla="*/ 0 h 1662883"/>
                <a:gd name="connsiteX4" fmla="*/ 2594728 w 2615390"/>
                <a:gd name="connsiteY4" fmla="*/ 851358 h 1662883"/>
                <a:gd name="connsiteX5" fmla="*/ 2614730 w 2615390"/>
                <a:gd name="connsiteY5" fmla="*/ 1597788 h 1662883"/>
                <a:gd name="connsiteX6" fmla="*/ 16508 w 2615390"/>
                <a:gd name="connsiteY6" fmla="*/ 1659993 h 1662883"/>
                <a:gd name="connsiteX7" fmla="*/ 0 w 2615390"/>
                <a:gd name="connsiteY7" fmla="*/ 959936 h 1662883"/>
                <a:gd name="connsiteX8" fmla="*/ 770641 w 2615390"/>
                <a:gd name="connsiteY8" fmla="*/ 929976 h 1662883"/>
                <a:gd name="connsiteX0" fmla="*/ 770641 w 2615390"/>
                <a:gd name="connsiteY0" fmla="*/ 929976 h 1663277"/>
                <a:gd name="connsiteX1" fmla="*/ 1768003 w 2615390"/>
                <a:gd name="connsiteY1" fmla="*/ 902735 h 1663277"/>
                <a:gd name="connsiteX2" fmla="*/ 1798103 w 2615390"/>
                <a:gd name="connsiteY2" fmla="*/ 884351 h 1663277"/>
                <a:gd name="connsiteX3" fmla="*/ 2200077 w 2615390"/>
                <a:gd name="connsiteY3" fmla="*/ 0 h 1663277"/>
                <a:gd name="connsiteX4" fmla="*/ 2594728 w 2615390"/>
                <a:gd name="connsiteY4" fmla="*/ 851358 h 1663277"/>
                <a:gd name="connsiteX5" fmla="*/ 2614730 w 2615390"/>
                <a:gd name="connsiteY5" fmla="*/ 1597788 h 1663277"/>
                <a:gd name="connsiteX6" fmla="*/ 16508 w 2615390"/>
                <a:gd name="connsiteY6" fmla="*/ 1659993 h 1663277"/>
                <a:gd name="connsiteX7" fmla="*/ 0 w 2615390"/>
                <a:gd name="connsiteY7" fmla="*/ 959936 h 1663277"/>
                <a:gd name="connsiteX8" fmla="*/ 770641 w 2615390"/>
                <a:gd name="connsiteY8" fmla="*/ 929976 h 1663277"/>
                <a:gd name="connsiteX0" fmla="*/ 0 w 2615390"/>
                <a:gd name="connsiteY0" fmla="*/ 959936 h 1663277"/>
                <a:gd name="connsiteX1" fmla="*/ 1768003 w 2615390"/>
                <a:gd name="connsiteY1" fmla="*/ 902735 h 1663277"/>
                <a:gd name="connsiteX2" fmla="*/ 1798103 w 2615390"/>
                <a:gd name="connsiteY2" fmla="*/ 884351 h 1663277"/>
                <a:gd name="connsiteX3" fmla="*/ 2200077 w 2615390"/>
                <a:gd name="connsiteY3" fmla="*/ 0 h 1663277"/>
                <a:gd name="connsiteX4" fmla="*/ 2594728 w 2615390"/>
                <a:gd name="connsiteY4" fmla="*/ 851358 h 1663277"/>
                <a:gd name="connsiteX5" fmla="*/ 2614730 w 2615390"/>
                <a:gd name="connsiteY5" fmla="*/ 1597788 h 1663277"/>
                <a:gd name="connsiteX6" fmla="*/ 16508 w 2615390"/>
                <a:gd name="connsiteY6" fmla="*/ 1659993 h 1663277"/>
                <a:gd name="connsiteX7" fmla="*/ 0 w 2615390"/>
                <a:gd name="connsiteY7" fmla="*/ 959936 h 1663277"/>
                <a:gd name="connsiteX0" fmla="*/ 0 w 2615390"/>
                <a:gd name="connsiteY0" fmla="*/ 959936 h 1663277"/>
                <a:gd name="connsiteX1" fmla="*/ 1768003 w 2615390"/>
                <a:gd name="connsiteY1" fmla="*/ 902735 h 1663277"/>
                <a:gd name="connsiteX2" fmla="*/ 1798103 w 2615390"/>
                <a:gd name="connsiteY2" fmla="*/ 884351 h 1663277"/>
                <a:gd name="connsiteX3" fmla="*/ 2200077 w 2615390"/>
                <a:gd name="connsiteY3" fmla="*/ 0 h 1663277"/>
                <a:gd name="connsiteX4" fmla="*/ 2594728 w 2615390"/>
                <a:gd name="connsiteY4" fmla="*/ 851358 h 1663277"/>
                <a:gd name="connsiteX5" fmla="*/ 2614730 w 2615390"/>
                <a:gd name="connsiteY5" fmla="*/ 1597788 h 1663277"/>
                <a:gd name="connsiteX6" fmla="*/ 16508 w 2615390"/>
                <a:gd name="connsiteY6" fmla="*/ 1659993 h 1663277"/>
                <a:gd name="connsiteX7" fmla="*/ 0 w 2615390"/>
                <a:gd name="connsiteY7" fmla="*/ 959936 h 1663277"/>
                <a:gd name="connsiteX0" fmla="*/ 0 w 2615390"/>
                <a:gd name="connsiteY0" fmla="*/ 959936 h 1663277"/>
                <a:gd name="connsiteX1" fmla="*/ 1798103 w 2615390"/>
                <a:gd name="connsiteY1" fmla="*/ 884351 h 1663277"/>
                <a:gd name="connsiteX2" fmla="*/ 2200077 w 2615390"/>
                <a:gd name="connsiteY2" fmla="*/ 0 h 1663277"/>
                <a:gd name="connsiteX3" fmla="*/ 2594728 w 2615390"/>
                <a:gd name="connsiteY3" fmla="*/ 851358 h 1663277"/>
                <a:gd name="connsiteX4" fmla="*/ 2614730 w 2615390"/>
                <a:gd name="connsiteY4" fmla="*/ 1597788 h 1663277"/>
                <a:gd name="connsiteX5" fmla="*/ 16508 w 2615390"/>
                <a:gd name="connsiteY5" fmla="*/ 1659993 h 1663277"/>
                <a:gd name="connsiteX6" fmla="*/ 0 w 2615390"/>
                <a:gd name="connsiteY6" fmla="*/ 959936 h 1663277"/>
                <a:gd name="connsiteX0" fmla="*/ 0 w 2615390"/>
                <a:gd name="connsiteY0" fmla="*/ 959936 h 1663277"/>
                <a:gd name="connsiteX1" fmla="*/ 1798103 w 2615390"/>
                <a:gd name="connsiteY1" fmla="*/ 884351 h 1663277"/>
                <a:gd name="connsiteX2" fmla="*/ 2200077 w 2615390"/>
                <a:gd name="connsiteY2" fmla="*/ 0 h 1663277"/>
                <a:gd name="connsiteX3" fmla="*/ 2594728 w 2615390"/>
                <a:gd name="connsiteY3" fmla="*/ 851358 h 1663277"/>
                <a:gd name="connsiteX4" fmla="*/ 2614730 w 2615390"/>
                <a:gd name="connsiteY4" fmla="*/ 1597788 h 1663277"/>
                <a:gd name="connsiteX5" fmla="*/ 16508 w 2615390"/>
                <a:gd name="connsiteY5" fmla="*/ 1659993 h 1663277"/>
                <a:gd name="connsiteX6" fmla="*/ 0 w 2615390"/>
                <a:gd name="connsiteY6" fmla="*/ 959936 h 1663277"/>
                <a:gd name="connsiteX0" fmla="*/ 0 w 2615390"/>
                <a:gd name="connsiteY0" fmla="*/ 981496 h 1684837"/>
                <a:gd name="connsiteX1" fmla="*/ 1798103 w 2615390"/>
                <a:gd name="connsiteY1" fmla="*/ 905911 h 1684837"/>
                <a:gd name="connsiteX2" fmla="*/ 2210857 w 2615390"/>
                <a:gd name="connsiteY2" fmla="*/ 0 h 1684837"/>
                <a:gd name="connsiteX3" fmla="*/ 2594728 w 2615390"/>
                <a:gd name="connsiteY3" fmla="*/ 872918 h 1684837"/>
                <a:gd name="connsiteX4" fmla="*/ 2614730 w 2615390"/>
                <a:gd name="connsiteY4" fmla="*/ 1619348 h 1684837"/>
                <a:gd name="connsiteX5" fmla="*/ 16508 w 2615390"/>
                <a:gd name="connsiteY5" fmla="*/ 1681553 h 1684837"/>
                <a:gd name="connsiteX6" fmla="*/ 0 w 2615390"/>
                <a:gd name="connsiteY6" fmla="*/ 981496 h 1684837"/>
                <a:gd name="connsiteX0" fmla="*/ 0 w 2615390"/>
                <a:gd name="connsiteY0" fmla="*/ 981496 h 1684837"/>
                <a:gd name="connsiteX1" fmla="*/ 1798103 w 2615390"/>
                <a:gd name="connsiteY1" fmla="*/ 905911 h 1684837"/>
                <a:gd name="connsiteX2" fmla="*/ 2210857 w 2615390"/>
                <a:gd name="connsiteY2" fmla="*/ 0 h 1684837"/>
                <a:gd name="connsiteX3" fmla="*/ 2594728 w 2615390"/>
                <a:gd name="connsiteY3" fmla="*/ 872918 h 1684837"/>
                <a:gd name="connsiteX4" fmla="*/ 2614730 w 2615390"/>
                <a:gd name="connsiteY4" fmla="*/ 1619348 h 1684837"/>
                <a:gd name="connsiteX5" fmla="*/ 16508 w 2615390"/>
                <a:gd name="connsiteY5" fmla="*/ 1681553 h 1684837"/>
                <a:gd name="connsiteX6" fmla="*/ 0 w 2615390"/>
                <a:gd name="connsiteY6" fmla="*/ 981496 h 1684837"/>
                <a:gd name="connsiteX0" fmla="*/ 0 w 2615390"/>
                <a:gd name="connsiteY0" fmla="*/ 981496 h 1684837"/>
                <a:gd name="connsiteX1" fmla="*/ 1798103 w 2615390"/>
                <a:gd name="connsiteY1" fmla="*/ 905911 h 1684837"/>
                <a:gd name="connsiteX2" fmla="*/ 2210857 w 2615390"/>
                <a:gd name="connsiteY2" fmla="*/ 0 h 1684837"/>
                <a:gd name="connsiteX3" fmla="*/ 2594728 w 2615390"/>
                <a:gd name="connsiteY3" fmla="*/ 872918 h 1684837"/>
                <a:gd name="connsiteX4" fmla="*/ 2614730 w 2615390"/>
                <a:gd name="connsiteY4" fmla="*/ 1619348 h 1684837"/>
                <a:gd name="connsiteX5" fmla="*/ 16508 w 2615390"/>
                <a:gd name="connsiteY5" fmla="*/ 1681553 h 1684837"/>
                <a:gd name="connsiteX6" fmla="*/ 0 w 2615390"/>
                <a:gd name="connsiteY6" fmla="*/ 981496 h 1684837"/>
                <a:gd name="connsiteX0" fmla="*/ 0 w 2615390"/>
                <a:gd name="connsiteY0" fmla="*/ 981496 h 1684837"/>
                <a:gd name="connsiteX1" fmla="*/ 1793791 w 2615390"/>
                <a:gd name="connsiteY1" fmla="*/ 918847 h 1684837"/>
                <a:gd name="connsiteX2" fmla="*/ 2210857 w 2615390"/>
                <a:gd name="connsiteY2" fmla="*/ 0 h 1684837"/>
                <a:gd name="connsiteX3" fmla="*/ 2594728 w 2615390"/>
                <a:gd name="connsiteY3" fmla="*/ 872918 h 1684837"/>
                <a:gd name="connsiteX4" fmla="*/ 2614730 w 2615390"/>
                <a:gd name="connsiteY4" fmla="*/ 1619348 h 1684837"/>
                <a:gd name="connsiteX5" fmla="*/ 16508 w 2615390"/>
                <a:gd name="connsiteY5" fmla="*/ 1681553 h 1684837"/>
                <a:gd name="connsiteX6" fmla="*/ 0 w 2615390"/>
                <a:gd name="connsiteY6" fmla="*/ 981496 h 1684837"/>
                <a:gd name="connsiteX0" fmla="*/ 0 w 2615390"/>
                <a:gd name="connsiteY0" fmla="*/ 981496 h 1684837"/>
                <a:gd name="connsiteX1" fmla="*/ 1793791 w 2615390"/>
                <a:gd name="connsiteY1" fmla="*/ 918847 h 1684837"/>
                <a:gd name="connsiteX2" fmla="*/ 2210857 w 2615390"/>
                <a:gd name="connsiteY2" fmla="*/ 0 h 1684837"/>
                <a:gd name="connsiteX3" fmla="*/ 2594728 w 2615390"/>
                <a:gd name="connsiteY3" fmla="*/ 872918 h 1684837"/>
                <a:gd name="connsiteX4" fmla="*/ 2614730 w 2615390"/>
                <a:gd name="connsiteY4" fmla="*/ 1619348 h 1684837"/>
                <a:gd name="connsiteX5" fmla="*/ 16508 w 2615390"/>
                <a:gd name="connsiteY5" fmla="*/ 1681553 h 1684837"/>
                <a:gd name="connsiteX6" fmla="*/ 0 w 2615390"/>
                <a:gd name="connsiteY6" fmla="*/ 981496 h 1684837"/>
                <a:gd name="connsiteX0" fmla="*/ 0 w 2615390"/>
                <a:gd name="connsiteY0" fmla="*/ 981496 h 1684837"/>
                <a:gd name="connsiteX1" fmla="*/ 1793791 w 2615390"/>
                <a:gd name="connsiteY1" fmla="*/ 918847 h 1684837"/>
                <a:gd name="connsiteX2" fmla="*/ 2210857 w 2615390"/>
                <a:gd name="connsiteY2" fmla="*/ 0 h 1684837"/>
                <a:gd name="connsiteX3" fmla="*/ 2594728 w 2615390"/>
                <a:gd name="connsiteY3" fmla="*/ 872918 h 1684837"/>
                <a:gd name="connsiteX4" fmla="*/ 2614730 w 2615390"/>
                <a:gd name="connsiteY4" fmla="*/ 1619348 h 1684837"/>
                <a:gd name="connsiteX5" fmla="*/ 16508 w 2615390"/>
                <a:gd name="connsiteY5" fmla="*/ 1681553 h 1684837"/>
                <a:gd name="connsiteX6" fmla="*/ 0 w 2615390"/>
                <a:gd name="connsiteY6" fmla="*/ 981496 h 1684837"/>
                <a:gd name="connsiteX0" fmla="*/ 0 w 2615390"/>
                <a:gd name="connsiteY0" fmla="*/ 981496 h 1684837"/>
                <a:gd name="connsiteX1" fmla="*/ 1793791 w 2615390"/>
                <a:gd name="connsiteY1" fmla="*/ 918847 h 1684837"/>
                <a:gd name="connsiteX2" fmla="*/ 2210857 w 2615390"/>
                <a:gd name="connsiteY2" fmla="*/ 0 h 1684837"/>
                <a:gd name="connsiteX3" fmla="*/ 2594728 w 2615390"/>
                <a:gd name="connsiteY3" fmla="*/ 872918 h 1684837"/>
                <a:gd name="connsiteX4" fmla="*/ 2614730 w 2615390"/>
                <a:gd name="connsiteY4" fmla="*/ 1619348 h 1684837"/>
                <a:gd name="connsiteX5" fmla="*/ 16508 w 2615390"/>
                <a:gd name="connsiteY5" fmla="*/ 1681553 h 1684837"/>
                <a:gd name="connsiteX6" fmla="*/ 0 w 2615390"/>
                <a:gd name="connsiteY6" fmla="*/ 981496 h 168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15390" h="1684837">
                  <a:moveTo>
                    <a:pt x="0" y="981496"/>
                  </a:moveTo>
                  <a:lnTo>
                    <a:pt x="1793791" y="918847"/>
                  </a:lnTo>
                  <a:cubicBezTo>
                    <a:pt x="1983675" y="571282"/>
                    <a:pt x="2137170" y="154935"/>
                    <a:pt x="2210857" y="0"/>
                  </a:cubicBezTo>
                  <a:cubicBezTo>
                    <a:pt x="2282778" y="170362"/>
                    <a:pt x="2590441" y="869394"/>
                    <a:pt x="2594728" y="872918"/>
                  </a:cubicBezTo>
                  <a:cubicBezTo>
                    <a:pt x="2599110" y="1036415"/>
                    <a:pt x="2619264" y="1347506"/>
                    <a:pt x="2614730" y="1619348"/>
                  </a:cubicBezTo>
                  <a:cubicBezTo>
                    <a:pt x="1979643" y="1657851"/>
                    <a:pt x="604596" y="1696484"/>
                    <a:pt x="16508" y="1681553"/>
                  </a:cubicBezTo>
                  <a:cubicBezTo>
                    <a:pt x="7159" y="1483865"/>
                    <a:pt x="8842" y="1108242"/>
                    <a:pt x="0" y="98149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495">
              <a:extLst>
                <a:ext uri="{FF2B5EF4-FFF2-40B4-BE49-F238E27FC236}">
                  <a16:creationId xmlns:a16="http://schemas.microsoft.com/office/drawing/2014/main" id="{25677712-F269-4CE3-8E76-D3B9364B4D26}"/>
                </a:ext>
              </a:extLst>
            </p:cNvPr>
            <p:cNvSpPr/>
            <p:nvPr/>
          </p:nvSpPr>
          <p:spPr>
            <a:xfrm>
              <a:off x="1784217" y="1235412"/>
              <a:ext cx="3002845" cy="3773412"/>
            </a:xfrm>
            <a:custGeom>
              <a:avLst/>
              <a:gdLst>
                <a:gd name="connsiteX0" fmla="*/ 617887 w 2350671"/>
                <a:gd name="connsiteY0" fmla="*/ 2909364 h 2953884"/>
                <a:gd name="connsiteX1" fmla="*/ 587121 w 2350671"/>
                <a:gd name="connsiteY1" fmla="*/ 2937463 h 2953884"/>
                <a:gd name="connsiteX2" fmla="*/ 265747 w 2350671"/>
                <a:gd name="connsiteY2" fmla="*/ 2953750 h 2953884"/>
                <a:gd name="connsiteX3" fmla="*/ 243459 w 2350671"/>
                <a:gd name="connsiteY3" fmla="*/ 2937558 h 2953884"/>
                <a:gd name="connsiteX4" fmla="*/ 234696 w 2350671"/>
                <a:gd name="connsiteY4" fmla="*/ 2908030 h 2953884"/>
                <a:gd name="connsiteX5" fmla="*/ 206978 w 2350671"/>
                <a:gd name="connsiteY5" fmla="*/ 2477786 h 2953884"/>
                <a:gd name="connsiteX6" fmla="*/ 191167 w 2350671"/>
                <a:gd name="connsiteY6" fmla="*/ 2216610 h 2953884"/>
                <a:gd name="connsiteX7" fmla="*/ 187547 w 2350671"/>
                <a:gd name="connsiteY7" fmla="*/ 2173177 h 2953884"/>
                <a:gd name="connsiteX8" fmla="*/ 217170 w 2350671"/>
                <a:gd name="connsiteY8" fmla="*/ 2079260 h 2953884"/>
                <a:gd name="connsiteX9" fmla="*/ 587216 w 2350671"/>
                <a:gd name="connsiteY9" fmla="*/ 1557385 h 2953884"/>
                <a:gd name="connsiteX10" fmla="*/ 719614 w 2350671"/>
                <a:gd name="connsiteY10" fmla="*/ 1368885 h 2953884"/>
                <a:gd name="connsiteX11" fmla="*/ 548449 w 2350671"/>
                <a:gd name="connsiteY11" fmla="*/ 1509760 h 2953884"/>
                <a:gd name="connsiteX12" fmla="*/ 339280 w 2350671"/>
                <a:gd name="connsiteY12" fmla="*/ 1682639 h 2953884"/>
                <a:gd name="connsiteX13" fmla="*/ 302800 w 2350671"/>
                <a:gd name="connsiteY13" fmla="*/ 1710738 h 2953884"/>
                <a:gd name="connsiteX14" fmla="*/ 275749 w 2350671"/>
                <a:gd name="connsiteY14" fmla="*/ 1699975 h 2953884"/>
                <a:gd name="connsiteX15" fmla="*/ 245745 w 2350671"/>
                <a:gd name="connsiteY15" fmla="*/ 1540717 h 2953884"/>
                <a:gd name="connsiteX16" fmla="*/ 210407 w 2350671"/>
                <a:gd name="connsiteY16" fmla="*/ 1345740 h 2953884"/>
                <a:gd name="connsiteX17" fmla="*/ 198691 w 2350671"/>
                <a:gd name="connsiteY17" fmla="*/ 1276588 h 2953884"/>
                <a:gd name="connsiteX18" fmla="*/ 228790 w 2350671"/>
                <a:gd name="connsiteY18" fmla="*/ 1227915 h 2953884"/>
                <a:gd name="connsiteX19" fmla="*/ 452914 w 2350671"/>
                <a:gd name="connsiteY19" fmla="*/ 1117997 h 2953884"/>
                <a:gd name="connsiteX20" fmla="*/ 668750 w 2350671"/>
                <a:gd name="connsiteY20" fmla="*/ 1013508 h 2953884"/>
                <a:gd name="connsiteX21" fmla="*/ 708184 w 2350671"/>
                <a:gd name="connsiteY21" fmla="*/ 999411 h 2953884"/>
                <a:gd name="connsiteX22" fmla="*/ 833342 w 2350671"/>
                <a:gd name="connsiteY22" fmla="*/ 939784 h 2953884"/>
                <a:gd name="connsiteX23" fmla="*/ 664940 w 2350671"/>
                <a:gd name="connsiteY23" fmla="*/ 944832 h 2953884"/>
                <a:gd name="connsiteX24" fmla="*/ 248507 w 2350671"/>
                <a:gd name="connsiteY24" fmla="*/ 966930 h 2953884"/>
                <a:gd name="connsiteX25" fmla="*/ 103346 w 2350671"/>
                <a:gd name="connsiteY25" fmla="*/ 975408 h 2953884"/>
                <a:gd name="connsiteX26" fmla="*/ 81724 w 2350671"/>
                <a:gd name="connsiteY26" fmla="*/ 958453 h 2953884"/>
                <a:gd name="connsiteX27" fmla="*/ 35147 w 2350671"/>
                <a:gd name="connsiteY27" fmla="*/ 615648 h 2953884"/>
                <a:gd name="connsiteX28" fmla="*/ 2191 w 2350671"/>
                <a:gd name="connsiteY28" fmla="*/ 378381 h 2953884"/>
                <a:gd name="connsiteX29" fmla="*/ 0 w 2350671"/>
                <a:gd name="connsiteY29" fmla="*/ 345996 h 2953884"/>
                <a:gd name="connsiteX30" fmla="*/ 123349 w 2350671"/>
                <a:gd name="connsiteY30" fmla="*/ 388287 h 2953884"/>
                <a:gd name="connsiteX31" fmla="*/ 723138 w 2350671"/>
                <a:gd name="connsiteY31" fmla="*/ 597456 h 2953884"/>
                <a:gd name="connsiteX32" fmla="*/ 1051370 w 2350671"/>
                <a:gd name="connsiteY32" fmla="*/ 711756 h 2953884"/>
                <a:gd name="connsiteX33" fmla="*/ 1140523 w 2350671"/>
                <a:gd name="connsiteY33" fmla="*/ 717185 h 2953884"/>
                <a:gd name="connsiteX34" fmla="*/ 1269873 w 2350671"/>
                <a:gd name="connsiteY34" fmla="*/ 665845 h 2953884"/>
                <a:gd name="connsiteX35" fmla="*/ 1791081 w 2350671"/>
                <a:gd name="connsiteY35" fmla="*/ 152638 h 2953884"/>
                <a:gd name="connsiteX36" fmla="*/ 1832229 w 2350671"/>
                <a:gd name="connsiteY36" fmla="*/ 111966 h 2953884"/>
                <a:gd name="connsiteX37" fmla="*/ 1990249 w 2350671"/>
                <a:gd name="connsiteY37" fmla="*/ 25956 h 2953884"/>
                <a:gd name="connsiteX38" fmla="*/ 2096262 w 2350671"/>
                <a:gd name="connsiteY38" fmla="*/ 1572 h 2953884"/>
                <a:gd name="connsiteX39" fmla="*/ 2124933 w 2350671"/>
                <a:gd name="connsiteY39" fmla="*/ 16145 h 2953884"/>
                <a:gd name="connsiteX40" fmla="*/ 2347341 w 2350671"/>
                <a:gd name="connsiteY40" fmla="*/ 600789 h 2953884"/>
                <a:gd name="connsiteX41" fmla="*/ 2340007 w 2350671"/>
                <a:gd name="connsiteY41" fmla="*/ 638889 h 2953884"/>
                <a:gd name="connsiteX42" fmla="*/ 2208657 w 2350671"/>
                <a:gd name="connsiteY42" fmla="*/ 780907 h 2953884"/>
                <a:gd name="connsiteX43" fmla="*/ 2137791 w 2350671"/>
                <a:gd name="connsiteY43" fmla="*/ 810625 h 2953884"/>
                <a:gd name="connsiteX44" fmla="*/ 1790986 w 2350671"/>
                <a:gd name="connsiteY44" fmla="*/ 876729 h 2953884"/>
                <a:gd name="connsiteX45" fmla="*/ 1408462 w 2350671"/>
                <a:gd name="connsiteY45" fmla="*/ 948928 h 2953884"/>
                <a:gd name="connsiteX46" fmla="*/ 1409033 w 2350671"/>
                <a:gd name="connsiteY46" fmla="*/ 983409 h 2953884"/>
                <a:gd name="connsiteX47" fmla="*/ 1610677 w 2350671"/>
                <a:gd name="connsiteY47" fmla="*/ 1179433 h 2953884"/>
                <a:gd name="connsiteX48" fmla="*/ 1880235 w 2350671"/>
                <a:gd name="connsiteY48" fmla="*/ 1441180 h 2953884"/>
                <a:gd name="connsiteX49" fmla="*/ 1880045 w 2350671"/>
                <a:gd name="connsiteY49" fmla="*/ 1492806 h 2953884"/>
                <a:gd name="connsiteX50" fmla="*/ 1699546 w 2350671"/>
                <a:gd name="connsiteY50" fmla="*/ 1647111 h 2953884"/>
                <a:gd name="connsiteX51" fmla="*/ 1519333 w 2350671"/>
                <a:gd name="connsiteY51" fmla="*/ 1801892 h 2953884"/>
                <a:gd name="connsiteX52" fmla="*/ 1465136 w 2350671"/>
                <a:gd name="connsiteY52" fmla="*/ 1846659 h 2953884"/>
                <a:gd name="connsiteX53" fmla="*/ 1421606 w 2350671"/>
                <a:gd name="connsiteY53" fmla="*/ 1834467 h 2953884"/>
                <a:gd name="connsiteX54" fmla="*/ 1333405 w 2350671"/>
                <a:gd name="connsiteY54" fmla="*/ 1580245 h 2953884"/>
                <a:gd name="connsiteX55" fmla="*/ 1152811 w 2350671"/>
                <a:gd name="connsiteY55" fmla="*/ 1078659 h 2953884"/>
                <a:gd name="connsiteX56" fmla="*/ 1134999 w 2350671"/>
                <a:gd name="connsiteY56" fmla="*/ 1041702 h 2953884"/>
                <a:gd name="connsiteX57" fmla="*/ 1027843 w 2350671"/>
                <a:gd name="connsiteY57" fmla="*/ 1285732 h 2953884"/>
                <a:gd name="connsiteX58" fmla="*/ 887063 w 2350671"/>
                <a:gd name="connsiteY58" fmla="*/ 1607677 h 2953884"/>
                <a:gd name="connsiteX59" fmla="*/ 717423 w 2350671"/>
                <a:gd name="connsiteY59" fmla="*/ 1996583 h 2953884"/>
                <a:gd name="connsiteX60" fmla="*/ 695420 w 2350671"/>
                <a:gd name="connsiteY60" fmla="*/ 2045160 h 2953884"/>
                <a:gd name="connsiteX61" fmla="*/ 667798 w 2350671"/>
                <a:gd name="connsiteY61" fmla="*/ 2158794 h 2953884"/>
                <a:gd name="connsiteX62" fmla="*/ 660178 w 2350671"/>
                <a:gd name="connsiteY62" fmla="*/ 2279380 h 2953884"/>
                <a:gd name="connsiteX63" fmla="*/ 643223 w 2350671"/>
                <a:gd name="connsiteY63" fmla="*/ 2585609 h 2953884"/>
                <a:gd name="connsiteX64" fmla="*/ 631698 w 2350671"/>
                <a:gd name="connsiteY64" fmla="*/ 2807541 h 2953884"/>
                <a:gd name="connsiteX65" fmla="*/ 625888 w 2350671"/>
                <a:gd name="connsiteY65" fmla="*/ 2889456 h 2953884"/>
                <a:gd name="connsiteX66" fmla="*/ 617887 w 2350671"/>
                <a:gd name="connsiteY66" fmla="*/ 2909364 h 295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350671" h="2953884">
                  <a:moveTo>
                    <a:pt x="617887" y="2909364"/>
                  </a:moveTo>
                  <a:cubicBezTo>
                    <a:pt x="618554" y="2930795"/>
                    <a:pt x="607981" y="2936605"/>
                    <a:pt x="587121" y="2937463"/>
                  </a:cubicBezTo>
                  <a:cubicBezTo>
                    <a:pt x="479965" y="2941844"/>
                    <a:pt x="372809" y="2947559"/>
                    <a:pt x="265747" y="2953750"/>
                  </a:cubicBezTo>
                  <a:cubicBezTo>
                    <a:pt x="251841" y="2954512"/>
                    <a:pt x="244030" y="2952417"/>
                    <a:pt x="243459" y="2937558"/>
                  </a:cubicBezTo>
                  <a:cubicBezTo>
                    <a:pt x="235744" y="2929176"/>
                    <a:pt x="235458" y="2918603"/>
                    <a:pt x="234696" y="2908030"/>
                  </a:cubicBezTo>
                  <a:cubicBezTo>
                    <a:pt x="224314" y="2764679"/>
                    <a:pt x="216694" y="2621137"/>
                    <a:pt x="206978" y="2477786"/>
                  </a:cubicBezTo>
                  <a:cubicBezTo>
                    <a:pt x="201073" y="2390823"/>
                    <a:pt x="195644" y="2303764"/>
                    <a:pt x="191167" y="2216610"/>
                  </a:cubicBezTo>
                  <a:cubicBezTo>
                    <a:pt x="190405" y="2202037"/>
                    <a:pt x="188404" y="2187655"/>
                    <a:pt x="187547" y="2173177"/>
                  </a:cubicBezTo>
                  <a:cubicBezTo>
                    <a:pt x="183452" y="2137458"/>
                    <a:pt x="196501" y="2108311"/>
                    <a:pt x="217170" y="2079260"/>
                  </a:cubicBezTo>
                  <a:cubicBezTo>
                    <a:pt x="340900" y="1905619"/>
                    <a:pt x="464248" y="1731502"/>
                    <a:pt x="587216" y="1557385"/>
                  </a:cubicBezTo>
                  <a:cubicBezTo>
                    <a:pt x="632174" y="1493663"/>
                    <a:pt x="677228" y="1430036"/>
                    <a:pt x="719614" y="1368885"/>
                  </a:cubicBezTo>
                  <a:cubicBezTo>
                    <a:pt x="665512" y="1415844"/>
                    <a:pt x="606171" y="1461850"/>
                    <a:pt x="548449" y="1509760"/>
                  </a:cubicBezTo>
                  <a:cubicBezTo>
                    <a:pt x="478822" y="1567482"/>
                    <a:pt x="408908" y="1624917"/>
                    <a:pt x="339280" y="1682639"/>
                  </a:cubicBezTo>
                  <a:cubicBezTo>
                    <a:pt x="327470" y="1692450"/>
                    <a:pt x="315468" y="1702070"/>
                    <a:pt x="302800" y="1710738"/>
                  </a:cubicBezTo>
                  <a:cubicBezTo>
                    <a:pt x="287084" y="1721406"/>
                    <a:pt x="279559" y="1718453"/>
                    <a:pt x="275749" y="1699975"/>
                  </a:cubicBezTo>
                  <a:cubicBezTo>
                    <a:pt x="264700" y="1647111"/>
                    <a:pt x="255270" y="1593866"/>
                    <a:pt x="245745" y="1540717"/>
                  </a:cubicBezTo>
                  <a:cubicBezTo>
                    <a:pt x="234029" y="1475756"/>
                    <a:pt x="223361" y="1410510"/>
                    <a:pt x="210407" y="1345740"/>
                  </a:cubicBezTo>
                  <a:cubicBezTo>
                    <a:pt x="205835" y="1322880"/>
                    <a:pt x="202597" y="1299639"/>
                    <a:pt x="198691" y="1276588"/>
                  </a:cubicBezTo>
                  <a:cubicBezTo>
                    <a:pt x="194501" y="1251728"/>
                    <a:pt x="202311" y="1240774"/>
                    <a:pt x="228790" y="1227915"/>
                  </a:cubicBezTo>
                  <a:cubicBezTo>
                    <a:pt x="303752" y="1191720"/>
                    <a:pt x="378523" y="1155144"/>
                    <a:pt x="452914" y="1117997"/>
                  </a:cubicBezTo>
                  <a:cubicBezTo>
                    <a:pt x="524447" y="1082278"/>
                    <a:pt x="597503" y="1049798"/>
                    <a:pt x="668750" y="1013508"/>
                  </a:cubicBezTo>
                  <a:cubicBezTo>
                    <a:pt x="681419" y="1007031"/>
                    <a:pt x="695706" y="1005983"/>
                    <a:pt x="708184" y="999411"/>
                  </a:cubicBezTo>
                  <a:cubicBezTo>
                    <a:pt x="752570" y="985409"/>
                    <a:pt x="791909" y="960834"/>
                    <a:pt x="833342" y="939784"/>
                  </a:cubicBezTo>
                  <a:cubicBezTo>
                    <a:pt x="776669" y="935498"/>
                    <a:pt x="720852" y="942070"/>
                    <a:pt x="664940" y="944832"/>
                  </a:cubicBezTo>
                  <a:cubicBezTo>
                    <a:pt x="526066" y="951690"/>
                    <a:pt x="387287" y="959501"/>
                    <a:pt x="248507" y="966930"/>
                  </a:cubicBezTo>
                  <a:cubicBezTo>
                    <a:pt x="200120" y="969502"/>
                    <a:pt x="151638" y="971883"/>
                    <a:pt x="103346" y="975408"/>
                  </a:cubicBezTo>
                  <a:cubicBezTo>
                    <a:pt x="89535" y="976360"/>
                    <a:pt x="83725" y="973979"/>
                    <a:pt x="81724" y="958453"/>
                  </a:cubicBezTo>
                  <a:cubicBezTo>
                    <a:pt x="66865" y="844058"/>
                    <a:pt x="50863" y="729853"/>
                    <a:pt x="35147" y="615648"/>
                  </a:cubicBezTo>
                  <a:cubicBezTo>
                    <a:pt x="24194" y="536591"/>
                    <a:pt x="13049" y="457533"/>
                    <a:pt x="2191" y="378381"/>
                  </a:cubicBezTo>
                  <a:cubicBezTo>
                    <a:pt x="857" y="368856"/>
                    <a:pt x="857" y="359140"/>
                    <a:pt x="0" y="345996"/>
                  </a:cubicBezTo>
                  <a:cubicBezTo>
                    <a:pt x="42481" y="360569"/>
                    <a:pt x="82963" y="374285"/>
                    <a:pt x="123349" y="388287"/>
                  </a:cubicBezTo>
                  <a:cubicBezTo>
                    <a:pt x="323279" y="457914"/>
                    <a:pt x="523208" y="527733"/>
                    <a:pt x="723138" y="597456"/>
                  </a:cubicBezTo>
                  <a:cubicBezTo>
                    <a:pt x="832485" y="635651"/>
                    <a:pt x="941832" y="674132"/>
                    <a:pt x="1051370" y="711756"/>
                  </a:cubicBezTo>
                  <a:cubicBezTo>
                    <a:pt x="1080135" y="721662"/>
                    <a:pt x="1110806" y="715947"/>
                    <a:pt x="1140523" y="717185"/>
                  </a:cubicBezTo>
                  <a:cubicBezTo>
                    <a:pt x="1216152" y="720423"/>
                    <a:pt x="1215866" y="719090"/>
                    <a:pt x="1269873" y="665845"/>
                  </a:cubicBezTo>
                  <a:cubicBezTo>
                    <a:pt x="1443418" y="494586"/>
                    <a:pt x="1617250" y="323612"/>
                    <a:pt x="1791081" y="152638"/>
                  </a:cubicBezTo>
                  <a:cubicBezTo>
                    <a:pt x="1804892" y="139113"/>
                    <a:pt x="1820989" y="127302"/>
                    <a:pt x="1832229" y="111966"/>
                  </a:cubicBezTo>
                  <a:cubicBezTo>
                    <a:pt x="1871567" y="58055"/>
                    <a:pt x="1927003" y="36147"/>
                    <a:pt x="1990249" y="25956"/>
                  </a:cubicBezTo>
                  <a:cubicBezTo>
                    <a:pt x="2025968" y="20145"/>
                    <a:pt x="2061115" y="10525"/>
                    <a:pt x="2096262" y="1572"/>
                  </a:cubicBezTo>
                  <a:cubicBezTo>
                    <a:pt x="2111311" y="-2238"/>
                    <a:pt x="2118932" y="238"/>
                    <a:pt x="2124933" y="16145"/>
                  </a:cubicBezTo>
                  <a:cubicBezTo>
                    <a:pt x="2198561" y="211217"/>
                    <a:pt x="2272856" y="406098"/>
                    <a:pt x="2347341" y="600789"/>
                  </a:cubicBezTo>
                  <a:cubicBezTo>
                    <a:pt x="2353056" y="615839"/>
                    <a:pt x="2351913" y="626507"/>
                    <a:pt x="2340007" y="638889"/>
                  </a:cubicBezTo>
                  <a:cubicBezTo>
                    <a:pt x="2295239" y="685371"/>
                    <a:pt x="2250377" y="731853"/>
                    <a:pt x="2208657" y="780907"/>
                  </a:cubicBezTo>
                  <a:cubicBezTo>
                    <a:pt x="2188655" y="804339"/>
                    <a:pt x="2162937" y="805767"/>
                    <a:pt x="2137791" y="810625"/>
                  </a:cubicBezTo>
                  <a:cubicBezTo>
                    <a:pt x="2022348" y="833295"/>
                    <a:pt x="1906619" y="854821"/>
                    <a:pt x="1790986" y="876729"/>
                  </a:cubicBezTo>
                  <a:cubicBezTo>
                    <a:pt x="1663446" y="900827"/>
                    <a:pt x="1535906" y="924925"/>
                    <a:pt x="1408462" y="948928"/>
                  </a:cubicBezTo>
                  <a:cubicBezTo>
                    <a:pt x="1392364" y="960739"/>
                    <a:pt x="1395699" y="970455"/>
                    <a:pt x="1409033" y="983409"/>
                  </a:cubicBezTo>
                  <a:cubicBezTo>
                    <a:pt x="1476375" y="1048655"/>
                    <a:pt x="1542383" y="1115235"/>
                    <a:pt x="1610677" y="1179433"/>
                  </a:cubicBezTo>
                  <a:cubicBezTo>
                    <a:pt x="1701927" y="1265254"/>
                    <a:pt x="1789748" y="1354503"/>
                    <a:pt x="1880235" y="1441180"/>
                  </a:cubicBezTo>
                  <a:cubicBezTo>
                    <a:pt x="1902143" y="1462230"/>
                    <a:pt x="1903000" y="1471755"/>
                    <a:pt x="1880045" y="1492806"/>
                  </a:cubicBezTo>
                  <a:cubicBezTo>
                    <a:pt x="1821656" y="1546336"/>
                    <a:pt x="1759458" y="1595390"/>
                    <a:pt x="1699546" y="1647111"/>
                  </a:cubicBezTo>
                  <a:cubicBezTo>
                    <a:pt x="1639634" y="1698927"/>
                    <a:pt x="1578293" y="1748933"/>
                    <a:pt x="1519333" y="1801892"/>
                  </a:cubicBezTo>
                  <a:cubicBezTo>
                    <a:pt x="1501902" y="1817513"/>
                    <a:pt x="1482947" y="1831419"/>
                    <a:pt x="1465136" y="1846659"/>
                  </a:cubicBezTo>
                  <a:cubicBezTo>
                    <a:pt x="1444752" y="1864185"/>
                    <a:pt x="1430084" y="1860090"/>
                    <a:pt x="1421606" y="1834467"/>
                  </a:cubicBezTo>
                  <a:cubicBezTo>
                    <a:pt x="1393507" y="1749314"/>
                    <a:pt x="1363218" y="1664827"/>
                    <a:pt x="1333405" y="1580245"/>
                  </a:cubicBezTo>
                  <a:cubicBezTo>
                    <a:pt x="1274445" y="1412605"/>
                    <a:pt x="1218152" y="1244013"/>
                    <a:pt x="1152811" y="1078659"/>
                  </a:cubicBezTo>
                  <a:cubicBezTo>
                    <a:pt x="1148048" y="1066657"/>
                    <a:pt x="1142524" y="1055037"/>
                    <a:pt x="1134999" y="1041702"/>
                  </a:cubicBezTo>
                  <a:cubicBezTo>
                    <a:pt x="1098614" y="1123902"/>
                    <a:pt x="1062514" y="1204579"/>
                    <a:pt x="1027843" y="1285732"/>
                  </a:cubicBezTo>
                  <a:cubicBezTo>
                    <a:pt x="981837" y="1393460"/>
                    <a:pt x="934022" y="1500330"/>
                    <a:pt x="887063" y="1607677"/>
                  </a:cubicBezTo>
                  <a:cubicBezTo>
                    <a:pt x="830389" y="1737217"/>
                    <a:pt x="773716" y="1866852"/>
                    <a:pt x="717423" y="1996583"/>
                  </a:cubicBezTo>
                  <a:cubicBezTo>
                    <a:pt x="710374" y="2012871"/>
                    <a:pt x="703802" y="2029444"/>
                    <a:pt x="695420" y="2045160"/>
                  </a:cubicBezTo>
                  <a:cubicBezTo>
                    <a:pt x="676465" y="2080689"/>
                    <a:pt x="664273" y="2117741"/>
                    <a:pt x="667798" y="2158794"/>
                  </a:cubicBezTo>
                  <a:cubicBezTo>
                    <a:pt x="665893" y="2199085"/>
                    <a:pt x="662083" y="2239185"/>
                    <a:pt x="660178" y="2279380"/>
                  </a:cubicBezTo>
                  <a:cubicBezTo>
                    <a:pt x="655320" y="2381488"/>
                    <a:pt x="648557" y="2483596"/>
                    <a:pt x="643223" y="2585609"/>
                  </a:cubicBezTo>
                  <a:cubicBezTo>
                    <a:pt x="639318" y="2659618"/>
                    <a:pt x="632270" y="2733437"/>
                    <a:pt x="631698" y="2807541"/>
                  </a:cubicBezTo>
                  <a:cubicBezTo>
                    <a:pt x="631507" y="2835069"/>
                    <a:pt x="627888" y="2862215"/>
                    <a:pt x="625888" y="2889456"/>
                  </a:cubicBezTo>
                  <a:cubicBezTo>
                    <a:pt x="625316" y="2897077"/>
                    <a:pt x="623792" y="2904125"/>
                    <a:pt x="617887" y="2909364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2" name="Freeform: Shape 506">
              <a:extLst>
                <a:ext uri="{FF2B5EF4-FFF2-40B4-BE49-F238E27FC236}">
                  <a16:creationId xmlns:a16="http://schemas.microsoft.com/office/drawing/2014/main" id="{596F27F3-5A71-4D7A-8851-B11836551822}"/>
                </a:ext>
              </a:extLst>
            </p:cNvPr>
            <p:cNvSpPr/>
            <p:nvPr/>
          </p:nvSpPr>
          <p:spPr>
            <a:xfrm>
              <a:off x="4133054" y="2759980"/>
              <a:ext cx="661795" cy="2118736"/>
            </a:xfrm>
            <a:custGeom>
              <a:avLst/>
              <a:gdLst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30195 w 516225"/>
                <a:gd name="connsiteY4" fmla="*/ 580054 h 1662136"/>
                <a:gd name="connsiteX5" fmla="*/ 85154 w 516225"/>
                <a:gd name="connsiteY5" fmla="*/ 434702 h 1662136"/>
                <a:gd name="connsiteX6" fmla="*/ 132969 w 516225"/>
                <a:gd name="connsiteY6" fmla="*/ 318497 h 1662136"/>
                <a:gd name="connsiteX7" fmla="*/ 171069 w 516225"/>
                <a:gd name="connsiteY7" fmla="*/ 220580 h 1662136"/>
                <a:gd name="connsiteX8" fmla="*/ 231172 w 516225"/>
                <a:gd name="connsiteY8" fmla="*/ 63227 h 1662136"/>
                <a:gd name="connsiteX9" fmla="*/ 250793 w 516225"/>
                <a:gd name="connsiteY9" fmla="*/ 12173 h 1662136"/>
                <a:gd name="connsiteX10" fmla="*/ 261747 w 516225"/>
                <a:gd name="connsiteY10" fmla="*/ 362 h 1662136"/>
                <a:gd name="connsiteX11" fmla="*/ 272701 w 516225"/>
                <a:gd name="connsiteY11" fmla="*/ 10840 h 1662136"/>
                <a:gd name="connsiteX12" fmla="*/ 326231 w 516225"/>
                <a:gd name="connsiteY12" fmla="*/ 142666 h 1662136"/>
                <a:gd name="connsiteX13" fmla="*/ 364617 w 516225"/>
                <a:gd name="connsiteY13" fmla="*/ 237630 h 1662136"/>
                <a:gd name="connsiteX14" fmla="*/ 433864 w 516225"/>
                <a:gd name="connsiteY14" fmla="*/ 411937 h 1662136"/>
                <a:gd name="connsiteX15" fmla="*/ 480060 w 516225"/>
                <a:gd name="connsiteY15" fmla="*/ 529000 h 1662136"/>
                <a:gd name="connsiteX16" fmla="*/ 489395 w 516225"/>
                <a:gd name="connsiteY16" fmla="*/ 651682 h 1662136"/>
                <a:gd name="connsiteX17" fmla="*/ 506635 w 516225"/>
                <a:gd name="connsiteY17" fmla="*/ 1232992 h 1662136"/>
                <a:gd name="connsiteX18" fmla="*/ 512350 w 516225"/>
                <a:gd name="connsiteY18" fmla="*/ 1433970 h 1662136"/>
                <a:gd name="connsiteX19" fmla="*/ 514921 w 516225"/>
                <a:gd name="connsiteY19" fmla="*/ 1500169 h 1662136"/>
                <a:gd name="connsiteX20" fmla="*/ 515588 w 516225"/>
                <a:gd name="connsiteY20" fmla="*/ 1511503 h 1662136"/>
                <a:gd name="connsiteX21" fmla="*/ 516160 w 516225"/>
                <a:gd name="connsiteY21" fmla="*/ 1593609 h 1662136"/>
                <a:gd name="connsiteX22" fmla="*/ 496920 w 516225"/>
                <a:gd name="connsiteY22" fmla="*/ 1616850 h 1662136"/>
                <a:gd name="connsiteX23" fmla="*/ 148686 w 516225"/>
                <a:gd name="connsiteY23" fmla="*/ 1651807 h 1662136"/>
                <a:gd name="connsiteX24" fmla="*/ 72009 w 516225"/>
                <a:gd name="connsiteY24" fmla="*/ 1660855 h 1662136"/>
                <a:gd name="connsiteX25" fmla="*/ 36195 w 516225"/>
                <a:gd name="connsiteY25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30195 w 516225"/>
                <a:gd name="connsiteY4" fmla="*/ 580054 h 1662136"/>
                <a:gd name="connsiteX5" fmla="*/ 85154 w 516225"/>
                <a:gd name="connsiteY5" fmla="*/ 434702 h 1662136"/>
                <a:gd name="connsiteX6" fmla="*/ 171069 w 516225"/>
                <a:gd name="connsiteY6" fmla="*/ 220580 h 1662136"/>
                <a:gd name="connsiteX7" fmla="*/ 231172 w 516225"/>
                <a:gd name="connsiteY7" fmla="*/ 63227 h 1662136"/>
                <a:gd name="connsiteX8" fmla="*/ 250793 w 516225"/>
                <a:gd name="connsiteY8" fmla="*/ 12173 h 1662136"/>
                <a:gd name="connsiteX9" fmla="*/ 261747 w 516225"/>
                <a:gd name="connsiteY9" fmla="*/ 362 h 1662136"/>
                <a:gd name="connsiteX10" fmla="*/ 272701 w 516225"/>
                <a:gd name="connsiteY10" fmla="*/ 10840 h 1662136"/>
                <a:gd name="connsiteX11" fmla="*/ 326231 w 516225"/>
                <a:gd name="connsiteY11" fmla="*/ 142666 h 1662136"/>
                <a:gd name="connsiteX12" fmla="*/ 364617 w 516225"/>
                <a:gd name="connsiteY12" fmla="*/ 237630 h 1662136"/>
                <a:gd name="connsiteX13" fmla="*/ 433864 w 516225"/>
                <a:gd name="connsiteY13" fmla="*/ 411937 h 1662136"/>
                <a:gd name="connsiteX14" fmla="*/ 480060 w 516225"/>
                <a:gd name="connsiteY14" fmla="*/ 529000 h 1662136"/>
                <a:gd name="connsiteX15" fmla="*/ 489395 w 516225"/>
                <a:gd name="connsiteY15" fmla="*/ 651682 h 1662136"/>
                <a:gd name="connsiteX16" fmla="*/ 506635 w 516225"/>
                <a:gd name="connsiteY16" fmla="*/ 1232992 h 1662136"/>
                <a:gd name="connsiteX17" fmla="*/ 512350 w 516225"/>
                <a:gd name="connsiteY17" fmla="*/ 1433970 h 1662136"/>
                <a:gd name="connsiteX18" fmla="*/ 514921 w 516225"/>
                <a:gd name="connsiteY18" fmla="*/ 1500169 h 1662136"/>
                <a:gd name="connsiteX19" fmla="*/ 515588 w 516225"/>
                <a:gd name="connsiteY19" fmla="*/ 1511503 h 1662136"/>
                <a:gd name="connsiteX20" fmla="*/ 516160 w 516225"/>
                <a:gd name="connsiteY20" fmla="*/ 1593609 h 1662136"/>
                <a:gd name="connsiteX21" fmla="*/ 496920 w 516225"/>
                <a:gd name="connsiteY21" fmla="*/ 1616850 h 1662136"/>
                <a:gd name="connsiteX22" fmla="*/ 148686 w 516225"/>
                <a:gd name="connsiteY22" fmla="*/ 1651807 h 1662136"/>
                <a:gd name="connsiteX23" fmla="*/ 72009 w 516225"/>
                <a:gd name="connsiteY23" fmla="*/ 1660855 h 1662136"/>
                <a:gd name="connsiteX24" fmla="*/ 36195 w 516225"/>
                <a:gd name="connsiteY24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30195 w 516225"/>
                <a:gd name="connsiteY4" fmla="*/ 580054 h 1662136"/>
                <a:gd name="connsiteX5" fmla="*/ 171069 w 516225"/>
                <a:gd name="connsiteY5" fmla="*/ 220580 h 1662136"/>
                <a:gd name="connsiteX6" fmla="*/ 231172 w 516225"/>
                <a:gd name="connsiteY6" fmla="*/ 63227 h 1662136"/>
                <a:gd name="connsiteX7" fmla="*/ 250793 w 516225"/>
                <a:gd name="connsiteY7" fmla="*/ 12173 h 1662136"/>
                <a:gd name="connsiteX8" fmla="*/ 261747 w 516225"/>
                <a:gd name="connsiteY8" fmla="*/ 362 h 1662136"/>
                <a:gd name="connsiteX9" fmla="*/ 272701 w 516225"/>
                <a:gd name="connsiteY9" fmla="*/ 10840 h 1662136"/>
                <a:gd name="connsiteX10" fmla="*/ 326231 w 516225"/>
                <a:gd name="connsiteY10" fmla="*/ 142666 h 1662136"/>
                <a:gd name="connsiteX11" fmla="*/ 364617 w 516225"/>
                <a:gd name="connsiteY11" fmla="*/ 237630 h 1662136"/>
                <a:gd name="connsiteX12" fmla="*/ 433864 w 516225"/>
                <a:gd name="connsiteY12" fmla="*/ 411937 h 1662136"/>
                <a:gd name="connsiteX13" fmla="*/ 480060 w 516225"/>
                <a:gd name="connsiteY13" fmla="*/ 529000 h 1662136"/>
                <a:gd name="connsiteX14" fmla="*/ 489395 w 516225"/>
                <a:gd name="connsiteY14" fmla="*/ 651682 h 1662136"/>
                <a:gd name="connsiteX15" fmla="*/ 506635 w 516225"/>
                <a:gd name="connsiteY15" fmla="*/ 1232992 h 1662136"/>
                <a:gd name="connsiteX16" fmla="*/ 512350 w 516225"/>
                <a:gd name="connsiteY16" fmla="*/ 1433970 h 1662136"/>
                <a:gd name="connsiteX17" fmla="*/ 514921 w 516225"/>
                <a:gd name="connsiteY17" fmla="*/ 1500169 h 1662136"/>
                <a:gd name="connsiteX18" fmla="*/ 515588 w 516225"/>
                <a:gd name="connsiteY18" fmla="*/ 1511503 h 1662136"/>
                <a:gd name="connsiteX19" fmla="*/ 516160 w 516225"/>
                <a:gd name="connsiteY19" fmla="*/ 1593609 h 1662136"/>
                <a:gd name="connsiteX20" fmla="*/ 496920 w 516225"/>
                <a:gd name="connsiteY20" fmla="*/ 1616850 h 1662136"/>
                <a:gd name="connsiteX21" fmla="*/ 148686 w 516225"/>
                <a:gd name="connsiteY21" fmla="*/ 1651807 h 1662136"/>
                <a:gd name="connsiteX22" fmla="*/ 72009 w 516225"/>
                <a:gd name="connsiteY22" fmla="*/ 1660855 h 1662136"/>
                <a:gd name="connsiteX23" fmla="*/ 36195 w 516225"/>
                <a:gd name="connsiteY23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171069 w 516225"/>
                <a:gd name="connsiteY4" fmla="*/ 220580 h 1662136"/>
                <a:gd name="connsiteX5" fmla="*/ 231172 w 516225"/>
                <a:gd name="connsiteY5" fmla="*/ 63227 h 1662136"/>
                <a:gd name="connsiteX6" fmla="*/ 250793 w 516225"/>
                <a:gd name="connsiteY6" fmla="*/ 12173 h 1662136"/>
                <a:gd name="connsiteX7" fmla="*/ 261747 w 516225"/>
                <a:gd name="connsiteY7" fmla="*/ 362 h 1662136"/>
                <a:gd name="connsiteX8" fmla="*/ 272701 w 516225"/>
                <a:gd name="connsiteY8" fmla="*/ 10840 h 1662136"/>
                <a:gd name="connsiteX9" fmla="*/ 326231 w 516225"/>
                <a:gd name="connsiteY9" fmla="*/ 142666 h 1662136"/>
                <a:gd name="connsiteX10" fmla="*/ 364617 w 516225"/>
                <a:gd name="connsiteY10" fmla="*/ 237630 h 1662136"/>
                <a:gd name="connsiteX11" fmla="*/ 433864 w 516225"/>
                <a:gd name="connsiteY11" fmla="*/ 411937 h 1662136"/>
                <a:gd name="connsiteX12" fmla="*/ 480060 w 516225"/>
                <a:gd name="connsiteY12" fmla="*/ 529000 h 1662136"/>
                <a:gd name="connsiteX13" fmla="*/ 489395 w 516225"/>
                <a:gd name="connsiteY13" fmla="*/ 651682 h 1662136"/>
                <a:gd name="connsiteX14" fmla="*/ 506635 w 516225"/>
                <a:gd name="connsiteY14" fmla="*/ 1232992 h 1662136"/>
                <a:gd name="connsiteX15" fmla="*/ 512350 w 516225"/>
                <a:gd name="connsiteY15" fmla="*/ 1433970 h 1662136"/>
                <a:gd name="connsiteX16" fmla="*/ 514921 w 516225"/>
                <a:gd name="connsiteY16" fmla="*/ 1500169 h 1662136"/>
                <a:gd name="connsiteX17" fmla="*/ 515588 w 516225"/>
                <a:gd name="connsiteY17" fmla="*/ 1511503 h 1662136"/>
                <a:gd name="connsiteX18" fmla="*/ 516160 w 516225"/>
                <a:gd name="connsiteY18" fmla="*/ 1593609 h 1662136"/>
                <a:gd name="connsiteX19" fmla="*/ 496920 w 516225"/>
                <a:gd name="connsiteY19" fmla="*/ 1616850 h 1662136"/>
                <a:gd name="connsiteX20" fmla="*/ 148686 w 516225"/>
                <a:gd name="connsiteY20" fmla="*/ 1651807 h 1662136"/>
                <a:gd name="connsiteX21" fmla="*/ 72009 w 516225"/>
                <a:gd name="connsiteY21" fmla="*/ 1660855 h 1662136"/>
                <a:gd name="connsiteX22" fmla="*/ 36195 w 516225"/>
                <a:gd name="connsiteY22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31172 w 516225"/>
                <a:gd name="connsiteY4" fmla="*/ 63227 h 1662136"/>
                <a:gd name="connsiteX5" fmla="*/ 250793 w 516225"/>
                <a:gd name="connsiteY5" fmla="*/ 12173 h 1662136"/>
                <a:gd name="connsiteX6" fmla="*/ 261747 w 516225"/>
                <a:gd name="connsiteY6" fmla="*/ 362 h 1662136"/>
                <a:gd name="connsiteX7" fmla="*/ 272701 w 516225"/>
                <a:gd name="connsiteY7" fmla="*/ 10840 h 1662136"/>
                <a:gd name="connsiteX8" fmla="*/ 326231 w 516225"/>
                <a:gd name="connsiteY8" fmla="*/ 142666 h 1662136"/>
                <a:gd name="connsiteX9" fmla="*/ 364617 w 516225"/>
                <a:gd name="connsiteY9" fmla="*/ 237630 h 1662136"/>
                <a:gd name="connsiteX10" fmla="*/ 433864 w 516225"/>
                <a:gd name="connsiteY10" fmla="*/ 411937 h 1662136"/>
                <a:gd name="connsiteX11" fmla="*/ 480060 w 516225"/>
                <a:gd name="connsiteY11" fmla="*/ 529000 h 1662136"/>
                <a:gd name="connsiteX12" fmla="*/ 489395 w 516225"/>
                <a:gd name="connsiteY12" fmla="*/ 651682 h 1662136"/>
                <a:gd name="connsiteX13" fmla="*/ 506635 w 516225"/>
                <a:gd name="connsiteY13" fmla="*/ 1232992 h 1662136"/>
                <a:gd name="connsiteX14" fmla="*/ 512350 w 516225"/>
                <a:gd name="connsiteY14" fmla="*/ 1433970 h 1662136"/>
                <a:gd name="connsiteX15" fmla="*/ 514921 w 516225"/>
                <a:gd name="connsiteY15" fmla="*/ 1500169 h 1662136"/>
                <a:gd name="connsiteX16" fmla="*/ 515588 w 516225"/>
                <a:gd name="connsiteY16" fmla="*/ 1511503 h 1662136"/>
                <a:gd name="connsiteX17" fmla="*/ 516160 w 516225"/>
                <a:gd name="connsiteY17" fmla="*/ 1593609 h 1662136"/>
                <a:gd name="connsiteX18" fmla="*/ 496920 w 516225"/>
                <a:gd name="connsiteY18" fmla="*/ 1616850 h 1662136"/>
                <a:gd name="connsiteX19" fmla="*/ 148686 w 516225"/>
                <a:gd name="connsiteY19" fmla="*/ 1651807 h 1662136"/>
                <a:gd name="connsiteX20" fmla="*/ 72009 w 516225"/>
                <a:gd name="connsiteY20" fmla="*/ 1660855 h 1662136"/>
                <a:gd name="connsiteX21" fmla="*/ 36195 w 516225"/>
                <a:gd name="connsiteY21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326231 w 516225"/>
                <a:gd name="connsiteY7" fmla="*/ 142666 h 1662136"/>
                <a:gd name="connsiteX8" fmla="*/ 364617 w 516225"/>
                <a:gd name="connsiteY8" fmla="*/ 237630 h 1662136"/>
                <a:gd name="connsiteX9" fmla="*/ 433864 w 516225"/>
                <a:gd name="connsiteY9" fmla="*/ 411937 h 1662136"/>
                <a:gd name="connsiteX10" fmla="*/ 480060 w 516225"/>
                <a:gd name="connsiteY10" fmla="*/ 529000 h 1662136"/>
                <a:gd name="connsiteX11" fmla="*/ 489395 w 516225"/>
                <a:gd name="connsiteY11" fmla="*/ 651682 h 1662136"/>
                <a:gd name="connsiteX12" fmla="*/ 506635 w 516225"/>
                <a:gd name="connsiteY12" fmla="*/ 1232992 h 1662136"/>
                <a:gd name="connsiteX13" fmla="*/ 512350 w 516225"/>
                <a:gd name="connsiteY13" fmla="*/ 1433970 h 1662136"/>
                <a:gd name="connsiteX14" fmla="*/ 514921 w 516225"/>
                <a:gd name="connsiteY14" fmla="*/ 1500169 h 1662136"/>
                <a:gd name="connsiteX15" fmla="*/ 515588 w 516225"/>
                <a:gd name="connsiteY15" fmla="*/ 1511503 h 1662136"/>
                <a:gd name="connsiteX16" fmla="*/ 516160 w 516225"/>
                <a:gd name="connsiteY16" fmla="*/ 1593609 h 1662136"/>
                <a:gd name="connsiteX17" fmla="*/ 496920 w 516225"/>
                <a:gd name="connsiteY17" fmla="*/ 1616850 h 1662136"/>
                <a:gd name="connsiteX18" fmla="*/ 148686 w 516225"/>
                <a:gd name="connsiteY18" fmla="*/ 1651807 h 1662136"/>
                <a:gd name="connsiteX19" fmla="*/ 72009 w 516225"/>
                <a:gd name="connsiteY19" fmla="*/ 1660855 h 1662136"/>
                <a:gd name="connsiteX20" fmla="*/ 36195 w 516225"/>
                <a:gd name="connsiteY20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326231 w 516225"/>
                <a:gd name="connsiteY7" fmla="*/ 142666 h 1662136"/>
                <a:gd name="connsiteX8" fmla="*/ 433864 w 516225"/>
                <a:gd name="connsiteY8" fmla="*/ 411937 h 1662136"/>
                <a:gd name="connsiteX9" fmla="*/ 480060 w 516225"/>
                <a:gd name="connsiteY9" fmla="*/ 529000 h 1662136"/>
                <a:gd name="connsiteX10" fmla="*/ 489395 w 516225"/>
                <a:gd name="connsiteY10" fmla="*/ 651682 h 1662136"/>
                <a:gd name="connsiteX11" fmla="*/ 506635 w 516225"/>
                <a:gd name="connsiteY11" fmla="*/ 1232992 h 1662136"/>
                <a:gd name="connsiteX12" fmla="*/ 512350 w 516225"/>
                <a:gd name="connsiteY12" fmla="*/ 1433970 h 1662136"/>
                <a:gd name="connsiteX13" fmla="*/ 514921 w 516225"/>
                <a:gd name="connsiteY13" fmla="*/ 1500169 h 1662136"/>
                <a:gd name="connsiteX14" fmla="*/ 515588 w 516225"/>
                <a:gd name="connsiteY14" fmla="*/ 1511503 h 1662136"/>
                <a:gd name="connsiteX15" fmla="*/ 516160 w 516225"/>
                <a:gd name="connsiteY15" fmla="*/ 1593609 h 1662136"/>
                <a:gd name="connsiteX16" fmla="*/ 496920 w 516225"/>
                <a:gd name="connsiteY16" fmla="*/ 1616850 h 1662136"/>
                <a:gd name="connsiteX17" fmla="*/ 148686 w 516225"/>
                <a:gd name="connsiteY17" fmla="*/ 1651807 h 1662136"/>
                <a:gd name="connsiteX18" fmla="*/ 72009 w 516225"/>
                <a:gd name="connsiteY18" fmla="*/ 1660855 h 1662136"/>
                <a:gd name="connsiteX19" fmla="*/ 36195 w 516225"/>
                <a:gd name="connsiteY19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433864 w 516225"/>
                <a:gd name="connsiteY7" fmla="*/ 411937 h 1662136"/>
                <a:gd name="connsiteX8" fmla="*/ 480060 w 516225"/>
                <a:gd name="connsiteY8" fmla="*/ 529000 h 1662136"/>
                <a:gd name="connsiteX9" fmla="*/ 489395 w 516225"/>
                <a:gd name="connsiteY9" fmla="*/ 651682 h 1662136"/>
                <a:gd name="connsiteX10" fmla="*/ 506635 w 516225"/>
                <a:gd name="connsiteY10" fmla="*/ 1232992 h 1662136"/>
                <a:gd name="connsiteX11" fmla="*/ 512350 w 516225"/>
                <a:gd name="connsiteY11" fmla="*/ 1433970 h 1662136"/>
                <a:gd name="connsiteX12" fmla="*/ 514921 w 516225"/>
                <a:gd name="connsiteY12" fmla="*/ 1500169 h 1662136"/>
                <a:gd name="connsiteX13" fmla="*/ 515588 w 516225"/>
                <a:gd name="connsiteY13" fmla="*/ 1511503 h 1662136"/>
                <a:gd name="connsiteX14" fmla="*/ 516160 w 516225"/>
                <a:gd name="connsiteY14" fmla="*/ 1593609 h 1662136"/>
                <a:gd name="connsiteX15" fmla="*/ 496920 w 516225"/>
                <a:gd name="connsiteY15" fmla="*/ 1616850 h 1662136"/>
                <a:gd name="connsiteX16" fmla="*/ 148686 w 516225"/>
                <a:gd name="connsiteY16" fmla="*/ 1651807 h 1662136"/>
                <a:gd name="connsiteX17" fmla="*/ 72009 w 516225"/>
                <a:gd name="connsiteY17" fmla="*/ 1660855 h 1662136"/>
                <a:gd name="connsiteX18" fmla="*/ 36195 w 516225"/>
                <a:gd name="connsiteY18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480060 w 516225"/>
                <a:gd name="connsiteY7" fmla="*/ 529000 h 1662136"/>
                <a:gd name="connsiteX8" fmla="*/ 489395 w 516225"/>
                <a:gd name="connsiteY8" fmla="*/ 651682 h 1662136"/>
                <a:gd name="connsiteX9" fmla="*/ 506635 w 516225"/>
                <a:gd name="connsiteY9" fmla="*/ 1232992 h 1662136"/>
                <a:gd name="connsiteX10" fmla="*/ 512350 w 516225"/>
                <a:gd name="connsiteY10" fmla="*/ 1433970 h 1662136"/>
                <a:gd name="connsiteX11" fmla="*/ 514921 w 516225"/>
                <a:gd name="connsiteY11" fmla="*/ 1500169 h 1662136"/>
                <a:gd name="connsiteX12" fmla="*/ 515588 w 516225"/>
                <a:gd name="connsiteY12" fmla="*/ 1511503 h 1662136"/>
                <a:gd name="connsiteX13" fmla="*/ 516160 w 516225"/>
                <a:gd name="connsiteY13" fmla="*/ 1593609 h 1662136"/>
                <a:gd name="connsiteX14" fmla="*/ 496920 w 516225"/>
                <a:gd name="connsiteY14" fmla="*/ 1616850 h 1662136"/>
                <a:gd name="connsiteX15" fmla="*/ 148686 w 516225"/>
                <a:gd name="connsiteY15" fmla="*/ 1651807 h 1662136"/>
                <a:gd name="connsiteX16" fmla="*/ 72009 w 516225"/>
                <a:gd name="connsiteY16" fmla="*/ 1660855 h 1662136"/>
                <a:gd name="connsiteX17" fmla="*/ 36195 w 516225"/>
                <a:gd name="connsiteY17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480060 w 516225"/>
                <a:gd name="connsiteY7" fmla="*/ 529000 h 1662136"/>
                <a:gd name="connsiteX8" fmla="*/ 506635 w 516225"/>
                <a:gd name="connsiteY8" fmla="*/ 1232992 h 1662136"/>
                <a:gd name="connsiteX9" fmla="*/ 512350 w 516225"/>
                <a:gd name="connsiteY9" fmla="*/ 1433970 h 1662136"/>
                <a:gd name="connsiteX10" fmla="*/ 514921 w 516225"/>
                <a:gd name="connsiteY10" fmla="*/ 1500169 h 1662136"/>
                <a:gd name="connsiteX11" fmla="*/ 515588 w 516225"/>
                <a:gd name="connsiteY11" fmla="*/ 1511503 h 1662136"/>
                <a:gd name="connsiteX12" fmla="*/ 516160 w 516225"/>
                <a:gd name="connsiteY12" fmla="*/ 1593609 h 1662136"/>
                <a:gd name="connsiteX13" fmla="*/ 496920 w 516225"/>
                <a:gd name="connsiteY13" fmla="*/ 1616850 h 1662136"/>
                <a:gd name="connsiteX14" fmla="*/ 148686 w 516225"/>
                <a:gd name="connsiteY14" fmla="*/ 1651807 h 1662136"/>
                <a:gd name="connsiteX15" fmla="*/ 72009 w 516225"/>
                <a:gd name="connsiteY15" fmla="*/ 1660855 h 1662136"/>
                <a:gd name="connsiteX16" fmla="*/ 36195 w 516225"/>
                <a:gd name="connsiteY16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480060 w 516225"/>
                <a:gd name="connsiteY7" fmla="*/ 529000 h 1662136"/>
                <a:gd name="connsiteX8" fmla="*/ 512350 w 516225"/>
                <a:gd name="connsiteY8" fmla="*/ 1433970 h 1662136"/>
                <a:gd name="connsiteX9" fmla="*/ 514921 w 516225"/>
                <a:gd name="connsiteY9" fmla="*/ 1500169 h 1662136"/>
                <a:gd name="connsiteX10" fmla="*/ 515588 w 516225"/>
                <a:gd name="connsiteY10" fmla="*/ 1511503 h 1662136"/>
                <a:gd name="connsiteX11" fmla="*/ 516160 w 516225"/>
                <a:gd name="connsiteY11" fmla="*/ 1593609 h 1662136"/>
                <a:gd name="connsiteX12" fmla="*/ 496920 w 516225"/>
                <a:gd name="connsiteY12" fmla="*/ 1616850 h 1662136"/>
                <a:gd name="connsiteX13" fmla="*/ 148686 w 516225"/>
                <a:gd name="connsiteY13" fmla="*/ 1651807 h 1662136"/>
                <a:gd name="connsiteX14" fmla="*/ 72009 w 516225"/>
                <a:gd name="connsiteY14" fmla="*/ 1660855 h 1662136"/>
                <a:gd name="connsiteX15" fmla="*/ 36195 w 516225"/>
                <a:gd name="connsiteY15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480060 w 516225"/>
                <a:gd name="connsiteY7" fmla="*/ 529000 h 1662136"/>
                <a:gd name="connsiteX8" fmla="*/ 514921 w 516225"/>
                <a:gd name="connsiteY8" fmla="*/ 1500169 h 1662136"/>
                <a:gd name="connsiteX9" fmla="*/ 515588 w 516225"/>
                <a:gd name="connsiteY9" fmla="*/ 1511503 h 1662136"/>
                <a:gd name="connsiteX10" fmla="*/ 516160 w 516225"/>
                <a:gd name="connsiteY10" fmla="*/ 1593609 h 1662136"/>
                <a:gd name="connsiteX11" fmla="*/ 496920 w 516225"/>
                <a:gd name="connsiteY11" fmla="*/ 1616850 h 1662136"/>
                <a:gd name="connsiteX12" fmla="*/ 148686 w 516225"/>
                <a:gd name="connsiteY12" fmla="*/ 1651807 h 1662136"/>
                <a:gd name="connsiteX13" fmla="*/ 72009 w 516225"/>
                <a:gd name="connsiteY13" fmla="*/ 1660855 h 1662136"/>
                <a:gd name="connsiteX14" fmla="*/ 36195 w 516225"/>
                <a:gd name="connsiteY14" fmla="*/ 1636090 h 1662136"/>
                <a:gd name="connsiteX0" fmla="*/ 36195 w 518924"/>
                <a:gd name="connsiteY0" fmla="*/ 1636090 h 1662136"/>
                <a:gd name="connsiteX1" fmla="*/ 18288 w 518924"/>
                <a:gd name="connsiteY1" fmla="*/ 1142219 h 1662136"/>
                <a:gd name="connsiteX2" fmla="*/ 5334 w 518924"/>
                <a:gd name="connsiteY2" fmla="*/ 800938 h 1662136"/>
                <a:gd name="connsiteX3" fmla="*/ 0 w 518924"/>
                <a:gd name="connsiteY3" fmla="*/ 679876 h 1662136"/>
                <a:gd name="connsiteX4" fmla="*/ 250793 w 518924"/>
                <a:gd name="connsiteY4" fmla="*/ 12173 h 1662136"/>
                <a:gd name="connsiteX5" fmla="*/ 261747 w 518924"/>
                <a:gd name="connsiteY5" fmla="*/ 362 h 1662136"/>
                <a:gd name="connsiteX6" fmla="*/ 272701 w 518924"/>
                <a:gd name="connsiteY6" fmla="*/ 10840 h 1662136"/>
                <a:gd name="connsiteX7" fmla="*/ 480060 w 518924"/>
                <a:gd name="connsiteY7" fmla="*/ 529000 h 1662136"/>
                <a:gd name="connsiteX8" fmla="*/ 514921 w 518924"/>
                <a:gd name="connsiteY8" fmla="*/ 1500169 h 1662136"/>
                <a:gd name="connsiteX9" fmla="*/ 516160 w 518924"/>
                <a:gd name="connsiteY9" fmla="*/ 1593609 h 1662136"/>
                <a:gd name="connsiteX10" fmla="*/ 496920 w 518924"/>
                <a:gd name="connsiteY10" fmla="*/ 1616850 h 1662136"/>
                <a:gd name="connsiteX11" fmla="*/ 148686 w 518924"/>
                <a:gd name="connsiteY11" fmla="*/ 1651807 h 1662136"/>
                <a:gd name="connsiteX12" fmla="*/ 72009 w 518924"/>
                <a:gd name="connsiteY12" fmla="*/ 1660855 h 1662136"/>
                <a:gd name="connsiteX13" fmla="*/ 36195 w 518924"/>
                <a:gd name="connsiteY13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480060 w 516225"/>
                <a:gd name="connsiteY7" fmla="*/ 529000 h 1662136"/>
                <a:gd name="connsiteX8" fmla="*/ 516160 w 516225"/>
                <a:gd name="connsiteY8" fmla="*/ 1593609 h 1662136"/>
                <a:gd name="connsiteX9" fmla="*/ 496920 w 516225"/>
                <a:gd name="connsiteY9" fmla="*/ 1616850 h 1662136"/>
                <a:gd name="connsiteX10" fmla="*/ 148686 w 516225"/>
                <a:gd name="connsiteY10" fmla="*/ 1651807 h 1662136"/>
                <a:gd name="connsiteX11" fmla="*/ 72009 w 516225"/>
                <a:gd name="connsiteY11" fmla="*/ 1660855 h 1662136"/>
                <a:gd name="connsiteX12" fmla="*/ 36195 w 516225"/>
                <a:gd name="connsiteY12" fmla="*/ 1636090 h 1662136"/>
                <a:gd name="connsiteX0" fmla="*/ 36195 w 516225"/>
                <a:gd name="connsiteY0" fmla="*/ 1636090 h 1662136"/>
                <a:gd name="connsiteX1" fmla="*/ 18288 w 516225"/>
                <a:gd name="connsiteY1" fmla="*/ 1142219 h 1662136"/>
                <a:gd name="connsiteX2" fmla="*/ 5334 w 516225"/>
                <a:gd name="connsiteY2" fmla="*/ 800938 h 1662136"/>
                <a:gd name="connsiteX3" fmla="*/ 0 w 516225"/>
                <a:gd name="connsiteY3" fmla="*/ 679876 h 1662136"/>
                <a:gd name="connsiteX4" fmla="*/ 250793 w 516225"/>
                <a:gd name="connsiteY4" fmla="*/ 12173 h 1662136"/>
                <a:gd name="connsiteX5" fmla="*/ 261747 w 516225"/>
                <a:gd name="connsiteY5" fmla="*/ 362 h 1662136"/>
                <a:gd name="connsiteX6" fmla="*/ 272701 w 516225"/>
                <a:gd name="connsiteY6" fmla="*/ 10840 h 1662136"/>
                <a:gd name="connsiteX7" fmla="*/ 480060 w 516225"/>
                <a:gd name="connsiteY7" fmla="*/ 529000 h 1662136"/>
                <a:gd name="connsiteX8" fmla="*/ 516160 w 516225"/>
                <a:gd name="connsiteY8" fmla="*/ 1593609 h 1662136"/>
                <a:gd name="connsiteX9" fmla="*/ 496920 w 516225"/>
                <a:gd name="connsiteY9" fmla="*/ 1616850 h 1662136"/>
                <a:gd name="connsiteX10" fmla="*/ 72009 w 516225"/>
                <a:gd name="connsiteY10" fmla="*/ 1660855 h 1662136"/>
                <a:gd name="connsiteX11" fmla="*/ 36195 w 516225"/>
                <a:gd name="connsiteY11" fmla="*/ 1636090 h 1662136"/>
                <a:gd name="connsiteX0" fmla="*/ 36195 w 516225"/>
                <a:gd name="connsiteY0" fmla="*/ 1636090 h 1662136"/>
                <a:gd name="connsiteX1" fmla="*/ 5334 w 516225"/>
                <a:gd name="connsiteY1" fmla="*/ 800938 h 1662136"/>
                <a:gd name="connsiteX2" fmla="*/ 0 w 516225"/>
                <a:gd name="connsiteY2" fmla="*/ 679876 h 1662136"/>
                <a:gd name="connsiteX3" fmla="*/ 250793 w 516225"/>
                <a:gd name="connsiteY3" fmla="*/ 12173 h 1662136"/>
                <a:gd name="connsiteX4" fmla="*/ 261747 w 516225"/>
                <a:gd name="connsiteY4" fmla="*/ 362 h 1662136"/>
                <a:gd name="connsiteX5" fmla="*/ 272701 w 516225"/>
                <a:gd name="connsiteY5" fmla="*/ 10840 h 1662136"/>
                <a:gd name="connsiteX6" fmla="*/ 480060 w 516225"/>
                <a:gd name="connsiteY6" fmla="*/ 529000 h 1662136"/>
                <a:gd name="connsiteX7" fmla="*/ 516160 w 516225"/>
                <a:gd name="connsiteY7" fmla="*/ 1593609 h 1662136"/>
                <a:gd name="connsiteX8" fmla="*/ 496920 w 516225"/>
                <a:gd name="connsiteY8" fmla="*/ 1616850 h 1662136"/>
                <a:gd name="connsiteX9" fmla="*/ 72009 w 516225"/>
                <a:gd name="connsiteY9" fmla="*/ 1660855 h 1662136"/>
                <a:gd name="connsiteX10" fmla="*/ 36195 w 516225"/>
                <a:gd name="connsiteY10" fmla="*/ 1636090 h 1662136"/>
                <a:gd name="connsiteX0" fmla="*/ 47435 w 527465"/>
                <a:gd name="connsiteY0" fmla="*/ 1636090 h 1662136"/>
                <a:gd name="connsiteX1" fmla="*/ 11240 w 527465"/>
                <a:gd name="connsiteY1" fmla="*/ 679876 h 1662136"/>
                <a:gd name="connsiteX2" fmla="*/ 262033 w 527465"/>
                <a:gd name="connsiteY2" fmla="*/ 12173 h 1662136"/>
                <a:gd name="connsiteX3" fmla="*/ 272987 w 527465"/>
                <a:gd name="connsiteY3" fmla="*/ 362 h 1662136"/>
                <a:gd name="connsiteX4" fmla="*/ 283941 w 527465"/>
                <a:gd name="connsiteY4" fmla="*/ 10840 h 1662136"/>
                <a:gd name="connsiteX5" fmla="*/ 491300 w 527465"/>
                <a:gd name="connsiteY5" fmla="*/ 529000 h 1662136"/>
                <a:gd name="connsiteX6" fmla="*/ 527400 w 527465"/>
                <a:gd name="connsiteY6" fmla="*/ 1593609 h 1662136"/>
                <a:gd name="connsiteX7" fmla="*/ 508160 w 527465"/>
                <a:gd name="connsiteY7" fmla="*/ 1616850 h 1662136"/>
                <a:gd name="connsiteX8" fmla="*/ 83249 w 527465"/>
                <a:gd name="connsiteY8" fmla="*/ 1660855 h 1662136"/>
                <a:gd name="connsiteX9" fmla="*/ 47435 w 527465"/>
                <a:gd name="connsiteY9" fmla="*/ 1636090 h 1662136"/>
                <a:gd name="connsiteX0" fmla="*/ 36195 w 516225"/>
                <a:gd name="connsiteY0" fmla="*/ 1636090 h 1662136"/>
                <a:gd name="connsiteX1" fmla="*/ 0 w 516225"/>
                <a:gd name="connsiteY1" fmla="*/ 679876 h 1662136"/>
                <a:gd name="connsiteX2" fmla="*/ 250793 w 516225"/>
                <a:gd name="connsiteY2" fmla="*/ 12173 h 1662136"/>
                <a:gd name="connsiteX3" fmla="*/ 261747 w 516225"/>
                <a:gd name="connsiteY3" fmla="*/ 362 h 1662136"/>
                <a:gd name="connsiteX4" fmla="*/ 272701 w 516225"/>
                <a:gd name="connsiteY4" fmla="*/ 10840 h 1662136"/>
                <a:gd name="connsiteX5" fmla="*/ 480060 w 516225"/>
                <a:gd name="connsiteY5" fmla="*/ 529000 h 1662136"/>
                <a:gd name="connsiteX6" fmla="*/ 516160 w 516225"/>
                <a:gd name="connsiteY6" fmla="*/ 1593609 h 1662136"/>
                <a:gd name="connsiteX7" fmla="*/ 496920 w 516225"/>
                <a:gd name="connsiteY7" fmla="*/ 1616850 h 1662136"/>
                <a:gd name="connsiteX8" fmla="*/ 72009 w 516225"/>
                <a:gd name="connsiteY8" fmla="*/ 1660855 h 1662136"/>
                <a:gd name="connsiteX9" fmla="*/ 36195 w 516225"/>
                <a:gd name="connsiteY9" fmla="*/ 1636090 h 1662136"/>
                <a:gd name="connsiteX0" fmla="*/ 36195 w 516225"/>
                <a:gd name="connsiteY0" fmla="*/ 1636090 h 1662136"/>
                <a:gd name="connsiteX1" fmla="*/ 0 w 516225"/>
                <a:gd name="connsiteY1" fmla="*/ 679876 h 1662136"/>
                <a:gd name="connsiteX2" fmla="*/ 250793 w 516225"/>
                <a:gd name="connsiteY2" fmla="*/ 12173 h 1662136"/>
                <a:gd name="connsiteX3" fmla="*/ 261747 w 516225"/>
                <a:gd name="connsiteY3" fmla="*/ 362 h 1662136"/>
                <a:gd name="connsiteX4" fmla="*/ 272701 w 516225"/>
                <a:gd name="connsiteY4" fmla="*/ 10840 h 1662136"/>
                <a:gd name="connsiteX5" fmla="*/ 480060 w 516225"/>
                <a:gd name="connsiteY5" fmla="*/ 529000 h 1662136"/>
                <a:gd name="connsiteX6" fmla="*/ 516160 w 516225"/>
                <a:gd name="connsiteY6" fmla="*/ 1593609 h 1662136"/>
                <a:gd name="connsiteX7" fmla="*/ 496920 w 516225"/>
                <a:gd name="connsiteY7" fmla="*/ 1616850 h 1662136"/>
                <a:gd name="connsiteX8" fmla="*/ 72009 w 516225"/>
                <a:gd name="connsiteY8" fmla="*/ 1660855 h 1662136"/>
                <a:gd name="connsiteX9" fmla="*/ 36195 w 516225"/>
                <a:gd name="connsiteY9" fmla="*/ 1636090 h 1662136"/>
                <a:gd name="connsiteX0" fmla="*/ 36195 w 516225"/>
                <a:gd name="connsiteY0" fmla="*/ 1636090 h 1662136"/>
                <a:gd name="connsiteX1" fmla="*/ 0 w 516225"/>
                <a:gd name="connsiteY1" fmla="*/ 679876 h 1662136"/>
                <a:gd name="connsiteX2" fmla="*/ 250793 w 516225"/>
                <a:gd name="connsiteY2" fmla="*/ 12173 h 1662136"/>
                <a:gd name="connsiteX3" fmla="*/ 261747 w 516225"/>
                <a:gd name="connsiteY3" fmla="*/ 362 h 1662136"/>
                <a:gd name="connsiteX4" fmla="*/ 272701 w 516225"/>
                <a:gd name="connsiteY4" fmla="*/ 10840 h 1662136"/>
                <a:gd name="connsiteX5" fmla="*/ 480060 w 516225"/>
                <a:gd name="connsiteY5" fmla="*/ 529000 h 1662136"/>
                <a:gd name="connsiteX6" fmla="*/ 516160 w 516225"/>
                <a:gd name="connsiteY6" fmla="*/ 1593609 h 1662136"/>
                <a:gd name="connsiteX7" fmla="*/ 496920 w 516225"/>
                <a:gd name="connsiteY7" fmla="*/ 1629787 h 1662136"/>
                <a:gd name="connsiteX8" fmla="*/ 72009 w 516225"/>
                <a:gd name="connsiteY8" fmla="*/ 1660855 h 1662136"/>
                <a:gd name="connsiteX9" fmla="*/ 36195 w 516225"/>
                <a:gd name="connsiteY9" fmla="*/ 1636090 h 1662136"/>
                <a:gd name="connsiteX0" fmla="*/ 36195 w 536022"/>
                <a:gd name="connsiteY0" fmla="*/ 1636090 h 1658579"/>
                <a:gd name="connsiteX1" fmla="*/ 0 w 536022"/>
                <a:gd name="connsiteY1" fmla="*/ 679876 h 1658579"/>
                <a:gd name="connsiteX2" fmla="*/ 250793 w 536022"/>
                <a:gd name="connsiteY2" fmla="*/ 12173 h 1658579"/>
                <a:gd name="connsiteX3" fmla="*/ 261747 w 536022"/>
                <a:gd name="connsiteY3" fmla="*/ 362 h 1658579"/>
                <a:gd name="connsiteX4" fmla="*/ 272701 w 536022"/>
                <a:gd name="connsiteY4" fmla="*/ 10840 h 1658579"/>
                <a:gd name="connsiteX5" fmla="*/ 480060 w 536022"/>
                <a:gd name="connsiteY5" fmla="*/ 529000 h 1658579"/>
                <a:gd name="connsiteX6" fmla="*/ 516160 w 536022"/>
                <a:gd name="connsiteY6" fmla="*/ 1593609 h 1658579"/>
                <a:gd name="connsiteX7" fmla="*/ 496920 w 536022"/>
                <a:gd name="connsiteY7" fmla="*/ 1629787 h 1658579"/>
                <a:gd name="connsiteX8" fmla="*/ 69853 w 536022"/>
                <a:gd name="connsiteY8" fmla="*/ 1656543 h 1658579"/>
                <a:gd name="connsiteX9" fmla="*/ 36195 w 536022"/>
                <a:gd name="connsiteY9" fmla="*/ 1636090 h 1658579"/>
                <a:gd name="connsiteX0" fmla="*/ 36195 w 518058"/>
                <a:gd name="connsiteY0" fmla="*/ 1636090 h 1658579"/>
                <a:gd name="connsiteX1" fmla="*/ 0 w 518058"/>
                <a:gd name="connsiteY1" fmla="*/ 679876 h 1658579"/>
                <a:gd name="connsiteX2" fmla="*/ 250793 w 518058"/>
                <a:gd name="connsiteY2" fmla="*/ 12173 h 1658579"/>
                <a:gd name="connsiteX3" fmla="*/ 261747 w 518058"/>
                <a:gd name="connsiteY3" fmla="*/ 362 h 1658579"/>
                <a:gd name="connsiteX4" fmla="*/ 272701 w 518058"/>
                <a:gd name="connsiteY4" fmla="*/ 10840 h 1658579"/>
                <a:gd name="connsiteX5" fmla="*/ 480060 w 518058"/>
                <a:gd name="connsiteY5" fmla="*/ 529000 h 1658579"/>
                <a:gd name="connsiteX6" fmla="*/ 516160 w 518058"/>
                <a:gd name="connsiteY6" fmla="*/ 1593609 h 1658579"/>
                <a:gd name="connsiteX7" fmla="*/ 496920 w 518058"/>
                <a:gd name="connsiteY7" fmla="*/ 1629787 h 1658579"/>
                <a:gd name="connsiteX8" fmla="*/ 69853 w 518058"/>
                <a:gd name="connsiteY8" fmla="*/ 1656543 h 1658579"/>
                <a:gd name="connsiteX9" fmla="*/ 36195 w 518058"/>
                <a:gd name="connsiteY9" fmla="*/ 1636090 h 1658579"/>
                <a:gd name="connsiteX0" fmla="*/ 36195 w 518058"/>
                <a:gd name="connsiteY0" fmla="*/ 1636090 h 1658579"/>
                <a:gd name="connsiteX1" fmla="*/ 0 w 518058"/>
                <a:gd name="connsiteY1" fmla="*/ 679876 h 1658579"/>
                <a:gd name="connsiteX2" fmla="*/ 250793 w 518058"/>
                <a:gd name="connsiteY2" fmla="*/ 12173 h 1658579"/>
                <a:gd name="connsiteX3" fmla="*/ 261747 w 518058"/>
                <a:gd name="connsiteY3" fmla="*/ 362 h 1658579"/>
                <a:gd name="connsiteX4" fmla="*/ 272701 w 518058"/>
                <a:gd name="connsiteY4" fmla="*/ 10840 h 1658579"/>
                <a:gd name="connsiteX5" fmla="*/ 480060 w 518058"/>
                <a:gd name="connsiteY5" fmla="*/ 529000 h 1658579"/>
                <a:gd name="connsiteX6" fmla="*/ 516160 w 518058"/>
                <a:gd name="connsiteY6" fmla="*/ 1600078 h 1658579"/>
                <a:gd name="connsiteX7" fmla="*/ 496920 w 518058"/>
                <a:gd name="connsiteY7" fmla="*/ 1629787 h 1658579"/>
                <a:gd name="connsiteX8" fmla="*/ 69853 w 518058"/>
                <a:gd name="connsiteY8" fmla="*/ 1656543 h 1658579"/>
                <a:gd name="connsiteX9" fmla="*/ 36195 w 518058"/>
                <a:gd name="connsiteY9" fmla="*/ 1636090 h 1658579"/>
                <a:gd name="connsiteX0" fmla="*/ 36195 w 518058"/>
                <a:gd name="connsiteY0" fmla="*/ 1636090 h 1658579"/>
                <a:gd name="connsiteX1" fmla="*/ 0 w 518058"/>
                <a:gd name="connsiteY1" fmla="*/ 598797 h 1658579"/>
                <a:gd name="connsiteX2" fmla="*/ 250793 w 518058"/>
                <a:gd name="connsiteY2" fmla="*/ 12173 h 1658579"/>
                <a:gd name="connsiteX3" fmla="*/ 261747 w 518058"/>
                <a:gd name="connsiteY3" fmla="*/ 362 h 1658579"/>
                <a:gd name="connsiteX4" fmla="*/ 272701 w 518058"/>
                <a:gd name="connsiteY4" fmla="*/ 10840 h 1658579"/>
                <a:gd name="connsiteX5" fmla="*/ 480060 w 518058"/>
                <a:gd name="connsiteY5" fmla="*/ 529000 h 1658579"/>
                <a:gd name="connsiteX6" fmla="*/ 516160 w 518058"/>
                <a:gd name="connsiteY6" fmla="*/ 1600078 h 1658579"/>
                <a:gd name="connsiteX7" fmla="*/ 496920 w 518058"/>
                <a:gd name="connsiteY7" fmla="*/ 1629787 h 1658579"/>
                <a:gd name="connsiteX8" fmla="*/ 69853 w 518058"/>
                <a:gd name="connsiteY8" fmla="*/ 1656543 h 1658579"/>
                <a:gd name="connsiteX9" fmla="*/ 36195 w 518058"/>
                <a:gd name="connsiteY9" fmla="*/ 1636090 h 1658579"/>
                <a:gd name="connsiteX0" fmla="*/ 36195 w 518058"/>
                <a:gd name="connsiteY0" fmla="*/ 1636090 h 1658579"/>
                <a:gd name="connsiteX1" fmla="*/ 0 w 518058"/>
                <a:gd name="connsiteY1" fmla="*/ 598797 h 1658579"/>
                <a:gd name="connsiteX2" fmla="*/ 250793 w 518058"/>
                <a:gd name="connsiteY2" fmla="*/ 12173 h 1658579"/>
                <a:gd name="connsiteX3" fmla="*/ 261747 w 518058"/>
                <a:gd name="connsiteY3" fmla="*/ 362 h 1658579"/>
                <a:gd name="connsiteX4" fmla="*/ 272701 w 518058"/>
                <a:gd name="connsiteY4" fmla="*/ 10840 h 1658579"/>
                <a:gd name="connsiteX5" fmla="*/ 480060 w 518058"/>
                <a:gd name="connsiteY5" fmla="*/ 529000 h 1658579"/>
                <a:gd name="connsiteX6" fmla="*/ 516160 w 518058"/>
                <a:gd name="connsiteY6" fmla="*/ 1600078 h 1658579"/>
                <a:gd name="connsiteX7" fmla="*/ 496920 w 518058"/>
                <a:gd name="connsiteY7" fmla="*/ 1629787 h 1658579"/>
                <a:gd name="connsiteX8" fmla="*/ 69853 w 518058"/>
                <a:gd name="connsiteY8" fmla="*/ 1656543 h 1658579"/>
                <a:gd name="connsiteX9" fmla="*/ 36195 w 518058"/>
                <a:gd name="connsiteY9" fmla="*/ 1636090 h 1658579"/>
                <a:gd name="connsiteX0" fmla="*/ 36195 w 518058"/>
                <a:gd name="connsiteY0" fmla="*/ 1636090 h 1658579"/>
                <a:gd name="connsiteX1" fmla="*/ 0 w 518058"/>
                <a:gd name="connsiteY1" fmla="*/ 615013 h 1658579"/>
                <a:gd name="connsiteX2" fmla="*/ 250793 w 518058"/>
                <a:gd name="connsiteY2" fmla="*/ 12173 h 1658579"/>
                <a:gd name="connsiteX3" fmla="*/ 261747 w 518058"/>
                <a:gd name="connsiteY3" fmla="*/ 362 h 1658579"/>
                <a:gd name="connsiteX4" fmla="*/ 272701 w 518058"/>
                <a:gd name="connsiteY4" fmla="*/ 10840 h 1658579"/>
                <a:gd name="connsiteX5" fmla="*/ 480060 w 518058"/>
                <a:gd name="connsiteY5" fmla="*/ 529000 h 1658579"/>
                <a:gd name="connsiteX6" fmla="*/ 516160 w 518058"/>
                <a:gd name="connsiteY6" fmla="*/ 1600078 h 1658579"/>
                <a:gd name="connsiteX7" fmla="*/ 496920 w 518058"/>
                <a:gd name="connsiteY7" fmla="*/ 1629787 h 1658579"/>
                <a:gd name="connsiteX8" fmla="*/ 69853 w 518058"/>
                <a:gd name="connsiteY8" fmla="*/ 1656543 h 1658579"/>
                <a:gd name="connsiteX9" fmla="*/ 36195 w 518058"/>
                <a:gd name="connsiteY9" fmla="*/ 1636090 h 1658579"/>
                <a:gd name="connsiteX0" fmla="*/ 36195 w 518058"/>
                <a:gd name="connsiteY0" fmla="*/ 1636090 h 1658579"/>
                <a:gd name="connsiteX1" fmla="*/ 0 w 518058"/>
                <a:gd name="connsiteY1" fmla="*/ 615013 h 1658579"/>
                <a:gd name="connsiteX2" fmla="*/ 250793 w 518058"/>
                <a:gd name="connsiteY2" fmla="*/ 12173 h 1658579"/>
                <a:gd name="connsiteX3" fmla="*/ 261747 w 518058"/>
                <a:gd name="connsiteY3" fmla="*/ 362 h 1658579"/>
                <a:gd name="connsiteX4" fmla="*/ 272701 w 518058"/>
                <a:gd name="connsiteY4" fmla="*/ 10840 h 1658579"/>
                <a:gd name="connsiteX5" fmla="*/ 480060 w 518058"/>
                <a:gd name="connsiteY5" fmla="*/ 517417 h 1658579"/>
                <a:gd name="connsiteX6" fmla="*/ 516160 w 518058"/>
                <a:gd name="connsiteY6" fmla="*/ 1600078 h 1658579"/>
                <a:gd name="connsiteX7" fmla="*/ 496920 w 518058"/>
                <a:gd name="connsiteY7" fmla="*/ 1629787 h 1658579"/>
                <a:gd name="connsiteX8" fmla="*/ 69853 w 518058"/>
                <a:gd name="connsiteY8" fmla="*/ 1656543 h 1658579"/>
                <a:gd name="connsiteX9" fmla="*/ 36195 w 518058"/>
                <a:gd name="connsiteY9" fmla="*/ 1636090 h 1658579"/>
                <a:gd name="connsiteX0" fmla="*/ 36195 w 518058"/>
                <a:gd name="connsiteY0" fmla="*/ 1636090 h 1658579"/>
                <a:gd name="connsiteX1" fmla="*/ 0 w 518058"/>
                <a:gd name="connsiteY1" fmla="*/ 615013 h 1658579"/>
                <a:gd name="connsiteX2" fmla="*/ 250793 w 518058"/>
                <a:gd name="connsiteY2" fmla="*/ 12173 h 1658579"/>
                <a:gd name="connsiteX3" fmla="*/ 261747 w 518058"/>
                <a:gd name="connsiteY3" fmla="*/ 362 h 1658579"/>
                <a:gd name="connsiteX4" fmla="*/ 272701 w 518058"/>
                <a:gd name="connsiteY4" fmla="*/ 10840 h 1658579"/>
                <a:gd name="connsiteX5" fmla="*/ 480060 w 518058"/>
                <a:gd name="connsiteY5" fmla="*/ 517417 h 1658579"/>
                <a:gd name="connsiteX6" fmla="*/ 516160 w 518058"/>
                <a:gd name="connsiteY6" fmla="*/ 1600078 h 1658579"/>
                <a:gd name="connsiteX7" fmla="*/ 496920 w 518058"/>
                <a:gd name="connsiteY7" fmla="*/ 1629787 h 1658579"/>
                <a:gd name="connsiteX8" fmla="*/ 69853 w 518058"/>
                <a:gd name="connsiteY8" fmla="*/ 1656543 h 1658579"/>
                <a:gd name="connsiteX9" fmla="*/ 36195 w 518058"/>
                <a:gd name="connsiteY9" fmla="*/ 1636090 h 1658579"/>
                <a:gd name="connsiteX0" fmla="*/ 36195 w 518058"/>
                <a:gd name="connsiteY0" fmla="*/ 1636090 h 1658579"/>
                <a:gd name="connsiteX1" fmla="*/ 0 w 518058"/>
                <a:gd name="connsiteY1" fmla="*/ 615013 h 1658579"/>
                <a:gd name="connsiteX2" fmla="*/ 250793 w 518058"/>
                <a:gd name="connsiteY2" fmla="*/ 12173 h 1658579"/>
                <a:gd name="connsiteX3" fmla="*/ 261747 w 518058"/>
                <a:gd name="connsiteY3" fmla="*/ 362 h 1658579"/>
                <a:gd name="connsiteX4" fmla="*/ 272701 w 518058"/>
                <a:gd name="connsiteY4" fmla="*/ 10840 h 1658579"/>
                <a:gd name="connsiteX5" fmla="*/ 484693 w 518058"/>
                <a:gd name="connsiteY5" fmla="*/ 505834 h 1658579"/>
                <a:gd name="connsiteX6" fmla="*/ 516160 w 518058"/>
                <a:gd name="connsiteY6" fmla="*/ 1600078 h 1658579"/>
                <a:gd name="connsiteX7" fmla="*/ 496920 w 518058"/>
                <a:gd name="connsiteY7" fmla="*/ 1629787 h 1658579"/>
                <a:gd name="connsiteX8" fmla="*/ 69853 w 518058"/>
                <a:gd name="connsiteY8" fmla="*/ 1656543 h 1658579"/>
                <a:gd name="connsiteX9" fmla="*/ 36195 w 518058"/>
                <a:gd name="connsiteY9" fmla="*/ 1636090 h 1658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8058" h="1658579">
                  <a:moveTo>
                    <a:pt x="36195" y="1636090"/>
                  </a:moveTo>
                  <a:cubicBezTo>
                    <a:pt x="24194" y="1472594"/>
                    <a:pt x="15979" y="918006"/>
                    <a:pt x="0" y="615013"/>
                  </a:cubicBezTo>
                  <a:cubicBezTo>
                    <a:pt x="57125" y="483552"/>
                    <a:pt x="207169" y="125425"/>
                    <a:pt x="250793" y="12173"/>
                  </a:cubicBezTo>
                  <a:cubicBezTo>
                    <a:pt x="251174" y="7792"/>
                    <a:pt x="257175" y="1791"/>
                    <a:pt x="261747" y="362"/>
                  </a:cubicBezTo>
                  <a:cubicBezTo>
                    <a:pt x="268605" y="-1829"/>
                    <a:pt x="270796" y="6458"/>
                    <a:pt x="272701" y="10840"/>
                  </a:cubicBezTo>
                  <a:cubicBezTo>
                    <a:pt x="309087" y="98946"/>
                    <a:pt x="441627" y="405977"/>
                    <a:pt x="484693" y="505834"/>
                  </a:cubicBezTo>
                  <a:cubicBezTo>
                    <a:pt x="503709" y="804126"/>
                    <a:pt x="513350" y="1418770"/>
                    <a:pt x="516160" y="1600078"/>
                  </a:cubicBezTo>
                  <a:cubicBezTo>
                    <a:pt x="516827" y="1615032"/>
                    <a:pt x="526027" y="1636547"/>
                    <a:pt x="496920" y="1629787"/>
                  </a:cubicBezTo>
                  <a:cubicBezTo>
                    <a:pt x="422536" y="1640276"/>
                    <a:pt x="212209" y="1647624"/>
                    <a:pt x="69853" y="1656543"/>
                  </a:cubicBezTo>
                  <a:cubicBezTo>
                    <a:pt x="48898" y="1660068"/>
                    <a:pt x="35814" y="1661998"/>
                    <a:pt x="36195" y="1636090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: Shape 507">
              <a:extLst>
                <a:ext uri="{FF2B5EF4-FFF2-40B4-BE49-F238E27FC236}">
                  <a16:creationId xmlns:a16="http://schemas.microsoft.com/office/drawing/2014/main" id="{A0F81567-CFF7-47E6-A86A-4C64B01ACEB0}"/>
                </a:ext>
              </a:extLst>
            </p:cNvPr>
            <p:cNvSpPr/>
            <p:nvPr/>
          </p:nvSpPr>
          <p:spPr>
            <a:xfrm>
              <a:off x="2783742" y="4029898"/>
              <a:ext cx="521763" cy="888797"/>
            </a:xfrm>
            <a:custGeom>
              <a:avLst/>
              <a:gdLst>
                <a:gd name="connsiteX0" fmla="*/ 140529 w 408444"/>
                <a:gd name="connsiteY0" fmla="*/ 730921 h 733002"/>
                <a:gd name="connsiteX1" fmla="*/ 48422 w 408444"/>
                <a:gd name="connsiteY1" fmla="*/ 732921 h 733002"/>
                <a:gd name="connsiteX2" fmla="*/ 27753 w 408444"/>
                <a:gd name="connsiteY2" fmla="*/ 714919 h 733002"/>
                <a:gd name="connsiteX3" fmla="*/ 19942 w 408444"/>
                <a:gd name="connsiteY3" fmla="*/ 530896 h 733002"/>
                <a:gd name="connsiteX4" fmla="*/ 416 w 408444"/>
                <a:gd name="connsiteY4" fmla="*/ 46359 h 733002"/>
                <a:gd name="connsiteX5" fmla="*/ 32039 w 408444"/>
                <a:gd name="connsiteY5" fmla="*/ 10926 h 733002"/>
                <a:gd name="connsiteX6" fmla="*/ 364080 w 408444"/>
                <a:gd name="connsiteY6" fmla="*/ 68 h 733002"/>
                <a:gd name="connsiteX7" fmla="*/ 388179 w 408444"/>
                <a:gd name="connsiteY7" fmla="*/ 24452 h 733002"/>
                <a:gd name="connsiteX8" fmla="*/ 407800 w 408444"/>
                <a:gd name="connsiteY8" fmla="*/ 625574 h 733002"/>
                <a:gd name="connsiteX9" fmla="*/ 408372 w 408444"/>
                <a:gd name="connsiteY9" fmla="*/ 698250 h 733002"/>
                <a:gd name="connsiteX10" fmla="*/ 389512 w 408444"/>
                <a:gd name="connsiteY10" fmla="*/ 718443 h 733002"/>
                <a:gd name="connsiteX11" fmla="*/ 159484 w 408444"/>
                <a:gd name="connsiteY11" fmla="*/ 728063 h 733002"/>
                <a:gd name="connsiteX12" fmla="*/ 140529 w 408444"/>
                <a:gd name="connsiteY12" fmla="*/ 730921 h 733002"/>
                <a:gd name="connsiteX0" fmla="*/ 140529 w 408444"/>
                <a:gd name="connsiteY0" fmla="*/ 730921 h 733001"/>
                <a:gd name="connsiteX1" fmla="*/ 48422 w 408444"/>
                <a:gd name="connsiteY1" fmla="*/ 732921 h 733001"/>
                <a:gd name="connsiteX2" fmla="*/ 27753 w 408444"/>
                <a:gd name="connsiteY2" fmla="*/ 714919 h 733001"/>
                <a:gd name="connsiteX3" fmla="*/ 416 w 408444"/>
                <a:gd name="connsiteY3" fmla="*/ 46359 h 733001"/>
                <a:gd name="connsiteX4" fmla="*/ 32039 w 408444"/>
                <a:gd name="connsiteY4" fmla="*/ 10926 h 733001"/>
                <a:gd name="connsiteX5" fmla="*/ 364080 w 408444"/>
                <a:gd name="connsiteY5" fmla="*/ 68 h 733001"/>
                <a:gd name="connsiteX6" fmla="*/ 388179 w 408444"/>
                <a:gd name="connsiteY6" fmla="*/ 24452 h 733001"/>
                <a:gd name="connsiteX7" fmla="*/ 407800 w 408444"/>
                <a:gd name="connsiteY7" fmla="*/ 625574 h 733001"/>
                <a:gd name="connsiteX8" fmla="*/ 408372 w 408444"/>
                <a:gd name="connsiteY8" fmla="*/ 698250 h 733001"/>
                <a:gd name="connsiteX9" fmla="*/ 389512 w 408444"/>
                <a:gd name="connsiteY9" fmla="*/ 718443 h 733001"/>
                <a:gd name="connsiteX10" fmla="*/ 159484 w 408444"/>
                <a:gd name="connsiteY10" fmla="*/ 728063 h 733001"/>
                <a:gd name="connsiteX11" fmla="*/ 140529 w 408444"/>
                <a:gd name="connsiteY11" fmla="*/ 730921 h 733001"/>
                <a:gd name="connsiteX0" fmla="*/ 140529 w 408444"/>
                <a:gd name="connsiteY0" fmla="*/ 730921 h 733001"/>
                <a:gd name="connsiteX1" fmla="*/ 48422 w 408444"/>
                <a:gd name="connsiteY1" fmla="*/ 732921 h 733001"/>
                <a:gd name="connsiteX2" fmla="*/ 27753 w 408444"/>
                <a:gd name="connsiteY2" fmla="*/ 714919 h 733001"/>
                <a:gd name="connsiteX3" fmla="*/ 416 w 408444"/>
                <a:gd name="connsiteY3" fmla="*/ 46359 h 733001"/>
                <a:gd name="connsiteX4" fmla="*/ 32039 w 408444"/>
                <a:gd name="connsiteY4" fmla="*/ 10926 h 733001"/>
                <a:gd name="connsiteX5" fmla="*/ 364080 w 408444"/>
                <a:gd name="connsiteY5" fmla="*/ 68 h 733001"/>
                <a:gd name="connsiteX6" fmla="*/ 388179 w 408444"/>
                <a:gd name="connsiteY6" fmla="*/ 24452 h 733001"/>
                <a:gd name="connsiteX7" fmla="*/ 408372 w 408444"/>
                <a:gd name="connsiteY7" fmla="*/ 698250 h 733001"/>
                <a:gd name="connsiteX8" fmla="*/ 389512 w 408444"/>
                <a:gd name="connsiteY8" fmla="*/ 718443 h 733001"/>
                <a:gd name="connsiteX9" fmla="*/ 159484 w 408444"/>
                <a:gd name="connsiteY9" fmla="*/ 728063 h 733001"/>
                <a:gd name="connsiteX10" fmla="*/ 140529 w 408444"/>
                <a:gd name="connsiteY10" fmla="*/ 730921 h 733001"/>
                <a:gd name="connsiteX0" fmla="*/ 140529 w 408444"/>
                <a:gd name="connsiteY0" fmla="*/ 730921 h 733001"/>
                <a:gd name="connsiteX1" fmla="*/ 48422 w 408444"/>
                <a:gd name="connsiteY1" fmla="*/ 732921 h 733001"/>
                <a:gd name="connsiteX2" fmla="*/ 27753 w 408444"/>
                <a:gd name="connsiteY2" fmla="*/ 714919 h 733001"/>
                <a:gd name="connsiteX3" fmla="*/ 416 w 408444"/>
                <a:gd name="connsiteY3" fmla="*/ 46359 h 733001"/>
                <a:gd name="connsiteX4" fmla="*/ 32039 w 408444"/>
                <a:gd name="connsiteY4" fmla="*/ 10926 h 733001"/>
                <a:gd name="connsiteX5" fmla="*/ 364080 w 408444"/>
                <a:gd name="connsiteY5" fmla="*/ 68 h 733001"/>
                <a:gd name="connsiteX6" fmla="*/ 388179 w 408444"/>
                <a:gd name="connsiteY6" fmla="*/ 24452 h 733001"/>
                <a:gd name="connsiteX7" fmla="*/ 408372 w 408444"/>
                <a:gd name="connsiteY7" fmla="*/ 698250 h 733001"/>
                <a:gd name="connsiteX8" fmla="*/ 389512 w 408444"/>
                <a:gd name="connsiteY8" fmla="*/ 718443 h 733001"/>
                <a:gd name="connsiteX9" fmla="*/ 140529 w 408444"/>
                <a:gd name="connsiteY9" fmla="*/ 730921 h 733001"/>
                <a:gd name="connsiteX0" fmla="*/ 389512 w 408444"/>
                <a:gd name="connsiteY0" fmla="*/ 718443 h 733001"/>
                <a:gd name="connsiteX1" fmla="*/ 48422 w 408444"/>
                <a:gd name="connsiteY1" fmla="*/ 732921 h 733001"/>
                <a:gd name="connsiteX2" fmla="*/ 27753 w 408444"/>
                <a:gd name="connsiteY2" fmla="*/ 714919 h 733001"/>
                <a:gd name="connsiteX3" fmla="*/ 416 w 408444"/>
                <a:gd name="connsiteY3" fmla="*/ 46359 h 733001"/>
                <a:gd name="connsiteX4" fmla="*/ 32039 w 408444"/>
                <a:gd name="connsiteY4" fmla="*/ 10926 h 733001"/>
                <a:gd name="connsiteX5" fmla="*/ 364080 w 408444"/>
                <a:gd name="connsiteY5" fmla="*/ 68 h 733001"/>
                <a:gd name="connsiteX6" fmla="*/ 388179 w 408444"/>
                <a:gd name="connsiteY6" fmla="*/ 24452 h 733001"/>
                <a:gd name="connsiteX7" fmla="*/ 408372 w 408444"/>
                <a:gd name="connsiteY7" fmla="*/ 698250 h 733001"/>
                <a:gd name="connsiteX8" fmla="*/ 389512 w 408444"/>
                <a:gd name="connsiteY8" fmla="*/ 718443 h 733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8444" h="733001">
                  <a:moveTo>
                    <a:pt x="389512" y="718443"/>
                  </a:moveTo>
                  <a:lnTo>
                    <a:pt x="48422" y="732921"/>
                  </a:lnTo>
                  <a:cubicBezTo>
                    <a:pt x="34325" y="733588"/>
                    <a:pt x="28229" y="730349"/>
                    <a:pt x="27753" y="714919"/>
                  </a:cubicBezTo>
                  <a:cubicBezTo>
                    <a:pt x="19752" y="600492"/>
                    <a:pt x="-298" y="163691"/>
                    <a:pt x="416" y="46359"/>
                  </a:cubicBezTo>
                  <a:cubicBezTo>
                    <a:pt x="-918" y="12450"/>
                    <a:pt x="-1013" y="11974"/>
                    <a:pt x="32039" y="10926"/>
                  </a:cubicBezTo>
                  <a:lnTo>
                    <a:pt x="364080" y="68"/>
                  </a:lnTo>
                  <a:cubicBezTo>
                    <a:pt x="384464" y="-790"/>
                    <a:pt x="387703" y="6449"/>
                    <a:pt x="388179" y="24452"/>
                  </a:cubicBezTo>
                  <a:cubicBezTo>
                    <a:pt x="395561" y="140816"/>
                    <a:pt x="408150" y="582585"/>
                    <a:pt x="408372" y="698250"/>
                  </a:cubicBezTo>
                  <a:cubicBezTo>
                    <a:pt x="409134" y="713109"/>
                    <a:pt x="403990" y="717967"/>
                    <a:pt x="389512" y="718443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509">
              <a:extLst>
                <a:ext uri="{FF2B5EF4-FFF2-40B4-BE49-F238E27FC236}">
                  <a16:creationId xmlns:a16="http://schemas.microsoft.com/office/drawing/2014/main" id="{4BB517E0-FD39-4608-9AC9-25980F900009}"/>
                </a:ext>
              </a:extLst>
            </p:cNvPr>
            <p:cNvSpPr/>
            <p:nvPr/>
          </p:nvSpPr>
          <p:spPr>
            <a:xfrm>
              <a:off x="4786180" y="4592032"/>
              <a:ext cx="6722" cy="84687"/>
            </a:xfrm>
            <a:custGeom>
              <a:avLst/>
              <a:gdLst>
                <a:gd name="connsiteX0" fmla="*/ 3548 w 5264"/>
                <a:gd name="connsiteY0" fmla="*/ 66294 h 66293"/>
                <a:gd name="connsiteX1" fmla="*/ 976 w 5264"/>
                <a:gd name="connsiteY1" fmla="*/ 0 h 66293"/>
                <a:gd name="connsiteX2" fmla="*/ 3548 w 5264"/>
                <a:gd name="connsiteY2" fmla="*/ 66294 h 66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64" h="66293">
                  <a:moveTo>
                    <a:pt x="3548" y="66294"/>
                  </a:moveTo>
                  <a:cubicBezTo>
                    <a:pt x="-1596" y="44387"/>
                    <a:pt x="119" y="22193"/>
                    <a:pt x="976" y="0"/>
                  </a:cubicBezTo>
                  <a:cubicBezTo>
                    <a:pt x="7739" y="21907"/>
                    <a:pt x="4786" y="44196"/>
                    <a:pt x="3548" y="66294"/>
                  </a:cubicBezTo>
                  <a:close/>
                </a:path>
              </a:pathLst>
            </a:custGeom>
            <a:solidFill>
              <a:srgbClr val="FDCE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5" name="Group 37">
            <a:extLst>
              <a:ext uri="{FF2B5EF4-FFF2-40B4-BE49-F238E27FC236}">
                <a16:creationId xmlns:a16="http://schemas.microsoft.com/office/drawing/2014/main" id="{ABAC9F30-6F98-4A46-B49D-2810FD1480C2}"/>
              </a:ext>
            </a:extLst>
          </p:cNvPr>
          <p:cNvGrpSpPr/>
          <p:nvPr/>
        </p:nvGrpSpPr>
        <p:grpSpPr>
          <a:xfrm>
            <a:off x="506411" y="4899589"/>
            <a:ext cx="1805517" cy="1735199"/>
            <a:chOff x="7272551" y="2336797"/>
            <a:chExt cx="4242645" cy="4077412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176" name="Freeform: Shape 45">
              <a:extLst>
                <a:ext uri="{FF2B5EF4-FFF2-40B4-BE49-F238E27FC236}">
                  <a16:creationId xmlns:a16="http://schemas.microsoft.com/office/drawing/2014/main" id="{468DA9D7-D937-4EDF-9DDA-053EE8BD515E}"/>
                </a:ext>
              </a:extLst>
            </p:cNvPr>
            <p:cNvSpPr/>
            <p:nvPr/>
          </p:nvSpPr>
          <p:spPr>
            <a:xfrm>
              <a:off x="7272551" y="2336797"/>
              <a:ext cx="4242645" cy="3608240"/>
            </a:xfrm>
            <a:custGeom>
              <a:avLst/>
              <a:gdLst>
                <a:gd name="connsiteX0" fmla="*/ 1114126 w 4242645"/>
                <a:gd name="connsiteY0" fmla="*/ 2128556 h 3608240"/>
                <a:gd name="connsiteX1" fmla="*/ 1100490 w 4242645"/>
                <a:gd name="connsiteY1" fmla="*/ 2145374 h 3608240"/>
                <a:gd name="connsiteX2" fmla="*/ 1100490 w 4242645"/>
                <a:gd name="connsiteY2" fmla="*/ 2332640 h 3608240"/>
                <a:gd name="connsiteX3" fmla="*/ 1100490 w 4242645"/>
                <a:gd name="connsiteY3" fmla="*/ 2438545 h 3608240"/>
                <a:gd name="connsiteX4" fmla="*/ 1111398 w 4242645"/>
                <a:gd name="connsiteY4" fmla="*/ 2453090 h 3608240"/>
                <a:gd name="connsiteX5" fmla="*/ 1325481 w 4242645"/>
                <a:gd name="connsiteY5" fmla="*/ 2469908 h 3608240"/>
                <a:gd name="connsiteX6" fmla="*/ 1429114 w 4242645"/>
                <a:gd name="connsiteY6" fmla="*/ 2478544 h 3608240"/>
                <a:gd name="connsiteX7" fmla="*/ 1510474 w 4242645"/>
                <a:gd name="connsiteY7" fmla="*/ 2483543 h 3608240"/>
                <a:gd name="connsiteX8" fmla="*/ 1510474 w 4242645"/>
                <a:gd name="connsiteY8" fmla="*/ 2129920 h 3608240"/>
                <a:gd name="connsiteX9" fmla="*/ 1501838 w 4242645"/>
                <a:gd name="connsiteY9" fmla="*/ 2129011 h 3608240"/>
                <a:gd name="connsiteX10" fmla="*/ 1114126 w 4242645"/>
                <a:gd name="connsiteY10" fmla="*/ 2128556 h 3608240"/>
                <a:gd name="connsiteX11" fmla="*/ 2477256 w 4242645"/>
                <a:gd name="connsiteY11" fmla="*/ 2128102 h 3608240"/>
                <a:gd name="connsiteX12" fmla="*/ 2105907 w 4242645"/>
                <a:gd name="connsiteY12" fmla="*/ 2128556 h 3608240"/>
                <a:gd name="connsiteX13" fmla="*/ 2087271 w 4242645"/>
                <a:gd name="connsiteY13" fmla="*/ 2129466 h 3608240"/>
                <a:gd name="connsiteX14" fmla="*/ 2086362 w 4242645"/>
                <a:gd name="connsiteY14" fmla="*/ 2141738 h 3608240"/>
                <a:gd name="connsiteX15" fmla="*/ 2085908 w 4242645"/>
                <a:gd name="connsiteY15" fmla="*/ 2516269 h 3608240"/>
                <a:gd name="connsiteX16" fmla="*/ 2101361 w 4242645"/>
                <a:gd name="connsiteY16" fmla="*/ 2532178 h 3608240"/>
                <a:gd name="connsiteX17" fmla="*/ 2229993 w 4242645"/>
                <a:gd name="connsiteY17" fmla="*/ 2542177 h 3608240"/>
                <a:gd name="connsiteX18" fmla="*/ 2420441 w 4242645"/>
                <a:gd name="connsiteY18" fmla="*/ 2557631 h 3608240"/>
                <a:gd name="connsiteX19" fmla="*/ 2423167 w 4242645"/>
                <a:gd name="connsiteY19" fmla="*/ 2552177 h 3608240"/>
                <a:gd name="connsiteX20" fmla="*/ 2493165 w 4242645"/>
                <a:gd name="connsiteY20" fmla="*/ 2371729 h 3608240"/>
                <a:gd name="connsiteX21" fmla="*/ 2496347 w 4242645"/>
                <a:gd name="connsiteY21" fmla="*/ 2350820 h 3608240"/>
                <a:gd name="connsiteX22" fmla="*/ 2497255 w 4242645"/>
                <a:gd name="connsiteY22" fmla="*/ 2148555 h 3608240"/>
                <a:gd name="connsiteX23" fmla="*/ 2477256 w 4242645"/>
                <a:gd name="connsiteY23" fmla="*/ 2128102 h 3608240"/>
                <a:gd name="connsiteX24" fmla="*/ 1610016 w 4242645"/>
                <a:gd name="connsiteY24" fmla="*/ 2128102 h 3608240"/>
                <a:gd name="connsiteX25" fmla="*/ 1591380 w 4242645"/>
                <a:gd name="connsiteY25" fmla="*/ 2147192 h 3608240"/>
                <a:gd name="connsiteX26" fmla="*/ 1591835 w 4242645"/>
                <a:gd name="connsiteY26" fmla="*/ 2278096 h 3608240"/>
                <a:gd name="connsiteX27" fmla="*/ 1591835 w 4242645"/>
                <a:gd name="connsiteY27" fmla="*/ 2473544 h 3608240"/>
                <a:gd name="connsiteX28" fmla="*/ 1604107 w 4242645"/>
                <a:gd name="connsiteY28" fmla="*/ 2492179 h 3608240"/>
                <a:gd name="connsiteX29" fmla="*/ 1699558 w 4242645"/>
                <a:gd name="connsiteY29" fmla="*/ 2498997 h 3608240"/>
                <a:gd name="connsiteX30" fmla="*/ 1836371 w 4242645"/>
                <a:gd name="connsiteY30" fmla="*/ 2509906 h 3608240"/>
                <a:gd name="connsiteX31" fmla="*/ 1986366 w 4242645"/>
                <a:gd name="connsiteY31" fmla="*/ 2522633 h 3608240"/>
                <a:gd name="connsiteX32" fmla="*/ 2005456 w 4242645"/>
                <a:gd name="connsiteY32" fmla="*/ 2504451 h 3608240"/>
                <a:gd name="connsiteX33" fmla="*/ 2005456 w 4242645"/>
                <a:gd name="connsiteY33" fmla="*/ 2146283 h 3608240"/>
                <a:gd name="connsiteX34" fmla="*/ 1986366 w 4242645"/>
                <a:gd name="connsiteY34" fmla="*/ 2128102 h 3608240"/>
                <a:gd name="connsiteX35" fmla="*/ 1799100 w 4242645"/>
                <a:gd name="connsiteY35" fmla="*/ 2128556 h 3608240"/>
                <a:gd name="connsiteX36" fmla="*/ 1610016 w 4242645"/>
                <a:gd name="connsiteY36" fmla="*/ 2128102 h 3608240"/>
                <a:gd name="connsiteX37" fmla="*/ 623235 w 4242645"/>
                <a:gd name="connsiteY37" fmla="*/ 2128102 h 3608240"/>
                <a:gd name="connsiteX38" fmla="*/ 606871 w 4242645"/>
                <a:gd name="connsiteY38" fmla="*/ 2144465 h 3608240"/>
                <a:gd name="connsiteX39" fmla="*/ 606871 w 4242645"/>
                <a:gd name="connsiteY39" fmla="*/ 2170828 h 3608240"/>
                <a:gd name="connsiteX40" fmla="*/ 606871 w 4242645"/>
                <a:gd name="connsiteY40" fmla="*/ 2391274 h 3608240"/>
                <a:gd name="connsiteX41" fmla="*/ 626417 w 4242645"/>
                <a:gd name="connsiteY41" fmla="*/ 2413545 h 3608240"/>
                <a:gd name="connsiteX42" fmla="*/ 669142 w 4242645"/>
                <a:gd name="connsiteY42" fmla="*/ 2416727 h 3608240"/>
                <a:gd name="connsiteX43" fmla="*/ 855044 w 4242645"/>
                <a:gd name="connsiteY43" fmla="*/ 2432635 h 3608240"/>
                <a:gd name="connsiteX44" fmla="*/ 1001857 w 4242645"/>
                <a:gd name="connsiteY44" fmla="*/ 2443545 h 3608240"/>
                <a:gd name="connsiteX45" fmla="*/ 1020492 w 4242645"/>
                <a:gd name="connsiteY45" fmla="*/ 2428091 h 3608240"/>
                <a:gd name="connsiteX46" fmla="*/ 1020039 w 4242645"/>
                <a:gd name="connsiteY46" fmla="*/ 2144465 h 3608240"/>
                <a:gd name="connsiteX47" fmla="*/ 1002766 w 4242645"/>
                <a:gd name="connsiteY47" fmla="*/ 2128102 h 3608240"/>
                <a:gd name="connsiteX48" fmla="*/ 813682 w 4242645"/>
                <a:gd name="connsiteY48" fmla="*/ 2128556 h 3608240"/>
                <a:gd name="connsiteX49" fmla="*/ 623235 w 4242645"/>
                <a:gd name="connsiteY49" fmla="*/ 2128102 h 3608240"/>
                <a:gd name="connsiteX50" fmla="*/ 511421 w 4242645"/>
                <a:gd name="connsiteY50" fmla="*/ 2128102 h 3608240"/>
                <a:gd name="connsiteX51" fmla="*/ 372335 w 4242645"/>
                <a:gd name="connsiteY51" fmla="*/ 2128556 h 3608240"/>
                <a:gd name="connsiteX52" fmla="*/ 292338 w 4242645"/>
                <a:gd name="connsiteY52" fmla="*/ 2128556 h 3608240"/>
                <a:gd name="connsiteX53" fmla="*/ 292338 w 4242645"/>
                <a:gd name="connsiteY53" fmla="*/ 2142192 h 3608240"/>
                <a:gd name="connsiteX54" fmla="*/ 318246 w 4242645"/>
                <a:gd name="connsiteY54" fmla="*/ 2359911 h 3608240"/>
                <a:gd name="connsiteX55" fmla="*/ 352790 w 4242645"/>
                <a:gd name="connsiteY55" fmla="*/ 2392637 h 3608240"/>
                <a:gd name="connsiteX56" fmla="*/ 355972 w 4242645"/>
                <a:gd name="connsiteY56" fmla="*/ 2392637 h 3608240"/>
                <a:gd name="connsiteX57" fmla="*/ 510512 w 4242645"/>
                <a:gd name="connsiteY57" fmla="*/ 2405364 h 3608240"/>
                <a:gd name="connsiteX58" fmla="*/ 528692 w 4242645"/>
                <a:gd name="connsiteY58" fmla="*/ 2389910 h 3608240"/>
                <a:gd name="connsiteX59" fmla="*/ 529147 w 4242645"/>
                <a:gd name="connsiteY59" fmla="*/ 2144919 h 3608240"/>
                <a:gd name="connsiteX60" fmla="*/ 511421 w 4242645"/>
                <a:gd name="connsiteY60" fmla="*/ 2128102 h 3608240"/>
                <a:gd name="connsiteX61" fmla="*/ 2087725 w 4242645"/>
                <a:gd name="connsiteY61" fmla="*/ 1664483 h 3608240"/>
                <a:gd name="connsiteX62" fmla="*/ 2087725 w 4242645"/>
                <a:gd name="connsiteY62" fmla="*/ 2048105 h 3608240"/>
                <a:gd name="connsiteX63" fmla="*/ 2105452 w 4242645"/>
                <a:gd name="connsiteY63" fmla="*/ 2048105 h 3608240"/>
                <a:gd name="connsiteX64" fmla="*/ 2476802 w 4242645"/>
                <a:gd name="connsiteY64" fmla="*/ 2048560 h 3608240"/>
                <a:gd name="connsiteX65" fmla="*/ 2496801 w 4242645"/>
                <a:gd name="connsiteY65" fmla="*/ 2028105 h 3608240"/>
                <a:gd name="connsiteX66" fmla="*/ 2496801 w 4242645"/>
                <a:gd name="connsiteY66" fmla="*/ 1681755 h 3608240"/>
                <a:gd name="connsiteX67" fmla="*/ 2496801 w 4242645"/>
                <a:gd name="connsiteY67" fmla="*/ 1664483 h 3608240"/>
                <a:gd name="connsiteX68" fmla="*/ 2087725 w 4242645"/>
                <a:gd name="connsiteY68" fmla="*/ 1664483 h 3608240"/>
                <a:gd name="connsiteX69" fmla="*/ 2587707 w 4242645"/>
                <a:gd name="connsiteY69" fmla="*/ 1662665 h 3608240"/>
                <a:gd name="connsiteX70" fmla="*/ 2577253 w 4242645"/>
                <a:gd name="connsiteY70" fmla="*/ 1674937 h 3608240"/>
                <a:gd name="connsiteX71" fmla="*/ 2576798 w 4242645"/>
                <a:gd name="connsiteY71" fmla="*/ 2034469 h 3608240"/>
                <a:gd name="connsiteX72" fmla="*/ 2580434 w 4242645"/>
                <a:gd name="connsiteY72" fmla="*/ 2046287 h 3608240"/>
                <a:gd name="connsiteX73" fmla="*/ 2625887 w 4242645"/>
                <a:gd name="connsiteY73" fmla="*/ 2032196 h 3608240"/>
                <a:gd name="connsiteX74" fmla="*/ 2754973 w 4242645"/>
                <a:gd name="connsiteY74" fmla="*/ 1701300 h 3608240"/>
                <a:gd name="connsiteX75" fmla="*/ 2769064 w 4242645"/>
                <a:gd name="connsiteY75" fmla="*/ 1665392 h 3608240"/>
                <a:gd name="connsiteX76" fmla="*/ 2761791 w 4242645"/>
                <a:gd name="connsiteY76" fmla="*/ 1662665 h 3608240"/>
                <a:gd name="connsiteX77" fmla="*/ 2587707 w 4242645"/>
                <a:gd name="connsiteY77" fmla="*/ 1662665 h 3608240"/>
                <a:gd name="connsiteX78" fmla="*/ 1117307 w 4242645"/>
                <a:gd name="connsiteY78" fmla="*/ 1662665 h 3608240"/>
                <a:gd name="connsiteX79" fmla="*/ 1100490 w 4242645"/>
                <a:gd name="connsiteY79" fmla="*/ 1679937 h 3608240"/>
                <a:gd name="connsiteX80" fmla="*/ 1100490 w 4242645"/>
                <a:gd name="connsiteY80" fmla="*/ 2031288 h 3608240"/>
                <a:gd name="connsiteX81" fmla="*/ 1118671 w 4242645"/>
                <a:gd name="connsiteY81" fmla="*/ 2048560 h 3608240"/>
                <a:gd name="connsiteX82" fmla="*/ 1493202 w 4242645"/>
                <a:gd name="connsiteY82" fmla="*/ 2048560 h 3608240"/>
                <a:gd name="connsiteX83" fmla="*/ 1511838 w 4242645"/>
                <a:gd name="connsiteY83" fmla="*/ 2030378 h 3608240"/>
                <a:gd name="connsiteX84" fmla="*/ 1511383 w 4242645"/>
                <a:gd name="connsiteY84" fmla="*/ 1682210 h 3608240"/>
                <a:gd name="connsiteX85" fmla="*/ 1511383 w 4242645"/>
                <a:gd name="connsiteY85" fmla="*/ 1664937 h 3608240"/>
                <a:gd name="connsiteX86" fmla="*/ 1495475 w 4242645"/>
                <a:gd name="connsiteY86" fmla="*/ 1662665 h 3608240"/>
                <a:gd name="connsiteX87" fmla="*/ 1117307 w 4242645"/>
                <a:gd name="connsiteY87" fmla="*/ 1662665 h 3608240"/>
                <a:gd name="connsiteX88" fmla="*/ 1609561 w 4242645"/>
                <a:gd name="connsiteY88" fmla="*/ 1662210 h 3608240"/>
                <a:gd name="connsiteX89" fmla="*/ 1591380 w 4242645"/>
                <a:gd name="connsiteY89" fmla="*/ 1680392 h 3608240"/>
                <a:gd name="connsiteX90" fmla="*/ 1591380 w 4242645"/>
                <a:gd name="connsiteY90" fmla="*/ 2030378 h 3608240"/>
                <a:gd name="connsiteX91" fmla="*/ 1610925 w 4242645"/>
                <a:gd name="connsiteY91" fmla="*/ 2048560 h 3608240"/>
                <a:gd name="connsiteX92" fmla="*/ 1798190 w 4242645"/>
                <a:gd name="connsiteY92" fmla="*/ 2048105 h 3608240"/>
                <a:gd name="connsiteX93" fmla="*/ 1987275 w 4242645"/>
                <a:gd name="connsiteY93" fmla="*/ 2048560 h 3608240"/>
                <a:gd name="connsiteX94" fmla="*/ 2005456 w 4242645"/>
                <a:gd name="connsiteY94" fmla="*/ 2030833 h 3608240"/>
                <a:gd name="connsiteX95" fmla="*/ 2005456 w 4242645"/>
                <a:gd name="connsiteY95" fmla="*/ 1680846 h 3608240"/>
                <a:gd name="connsiteX96" fmla="*/ 1987729 w 4242645"/>
                <a:gd name="connsiteY96" fmla="*/ 1662210 h 3608240"/>
                <a:gd name="connsiteX97" fmla="*/ 1609561 w 4242645"/>
                <a:gd name="connsiteY97" fmla="*/ 1662210 h 3608240"/>
                <a:gd name="connsiteX98" fmla="*/ 256430 w 4242645"/>
                <a:gd name="connsiteY98" fmla="*/ 1662210 h 3608240"/>
                <a:gd name="connsiteX99" fmla="*/ 235067 w 4242645"/>
                <a:gd name="connsiteY99" fmla="*/ 1664028 h 3608240"/>
                <a:gd name="connsiteX100" fmla="*/ 242340 w 4242645"/>
                <a:gd name="connsiteY100" fmla="*/ 1732208 h 3608240"/>
                <a:gd name="connsiteX101" fmla="*/ 278248 w 4242645"/>
                <a:gd name="connsiteY101" fmla="*/ 2030378 h 3608240"/>
                <a:gd name="connsiteX102" fmla="*/ 297792 w 4242645"/>
                <a:gd name="connsiteY102" fmla="*/ 2048560 h 3608240"/>
                <a:gd name="connsiteX103" fmla="*/ 506421 w 4242645"/>
                <a:gd name="connsiteY103" fmla="*/ 2048105 h 3608240"/>
                <a:gd name="connsiteX104" fmla="*/ 528692 w 4242645"/>
                <a:gd name="connsiteY104" fmla="*/ 2026288 h 3608240"/>
                <a:gd name="connsiteX105" fmla="*/ 528692 w 4242645"/>
                <a:gd name="connsiteY105" fmla="*/ 1684936 h 3608240"/>
                <a:gd name="connsiteX106" fmla="*/ 506876 w 4242645"/>
                <a:gd name="connsiteY106" fmla="*/ 1662210 h 3608240"/>
                <a:gd name="connsiteX107" fmla="*/ 256430 w 4242645"/>
                <a:gd name="connsiteY107" fmla="*/ 1662210 h 3608240"/>
                <a:gd name="connsiteX108" fmla="*/ 625962 w 4242645"/>
                <a:gd name="connsiteY108" fmla="*/ 1661756 h 3608240"/>
                <a:gd name="connsiteX109" fmla="*/ 606871 w 4242645"/>
                <a:gd name="connsiteY109" fmla="*/ 1680846 h 3608240"/>
                <a:gd name="connsiteX110" fmla="*/ 606871 w 4242645"/>
                <a:gd name="connsiteY110" fmla="*/ 2029015 h 3608240"/>
                <a:gd name="connsiteX111" fmla="*/ 627326 w 4242645"/>
                <a:gd name="connsiteY111" fmla="*/ 2048105 h 3608240"/>
                <a:gd name="connsiteX112" fmla="*/ 814591 w 4242645"/>
                <a:gd name="connsiteY112" fmla="*/ 2047651 h 3608240"/>
                <a:gd name="connsiteX113" fmla="*/ 1003675 w 4242645"/>
                <a:gd name="connsiteY113" fmla="*/ 2048105 h 3608240"/>
                <a:gd name="connsiteX114" fmla="*/ 1020492 w 4242645"/>
                <a:gd name="connsiteY114" fmla="*/ 2031288 h 3608240"/>
                <a:gd name="connsiteX115" fmla="*/ 1020492 w 4242645"/>
                <a:gd name="connsiteY115" fmla="*/ 1679937 h 3608240"/>
                <a:gd name="connsiteX116" fmla="*/ 1002312 w 4242645"/>
                <a:gd name="connsiteY116" fmla="*/ 1661756 h 3608240"/>
                <a:gd name="connsiteX117" fmla="*/ 625962 w 4242645"/>
                <a:gd name="connsiteY117" fmla="*/ 1661756 h 3608240"/>
                <a:gd name="connsiteX118" fmla="*/ 508239 w 4242645"/>
                <a:gd name="connsiteY118" fmla="*/ 1205864 h 3608240"/>
                <a:gd name="connsiteX119" fmla="*/ 201886 w 4242645"/>
                <a:gd name="connsiteY119" fmla="*/ 1213137 h 3608240"/>
                <a:gd name="connsiteX120" fmla="*/ 182342 w 4242645"/>
                <a:gd name="connsiteY120" fmla="*/ 1234499 h 3608240"/>
                <a:gd name="connsiteX121" fmla="*/ 199160 w 4242645"/>
                <a:gd name="connsiteY121" fmla="*/ 1377221 h 3608240"/>
                <a:gd name="connsiteX122" fmla="*/ 221432 w 4242645"/>
                <a:gd name="connsiteY122" fmla="*/ 1562214 h 3608240"/>
                <a:gd name="connsiteX123" fmla="*/ 244612 w 4242645"/>
                <a:gd name="connsiteY123" fmla="*/ 1584032 h 3608240"/>
                <a:gd name="connsiteX124" fmla="*/ 508239 w 4242645"/>
                <a:gd name="connsiteY124" fmla="*/ 1584032 h 3608240"/>
                <a:gd name="connsiteX125" fmla="*/ 529147 w 4242645"/>
                <a:gd name="connsiteY125" fmla="*/ 1563123 h 3608240"/>
                <a:gd name="connsiteX126" fmla="*/ 528692 w 4242645"/>
                <a:gd name="connsiteY126" fmla="*/ 1395856 h 3608240"/>
                <a:gd name="connsiteX127" fmla="*/ 528692 w 4242645"/>
                <a:gd name="connsiteY127" fmla="*/ 1226317 h 3608240"/>
                <a:gd name="connsiteX128" fmla="*/ 508239 w 4242645"/>
                <a:gd name="connsiteY128" fmla="*/ 1205864 h 3608240"/>
                <a:gd name="connsiteX129" fmla="*/ 1006857 w 4242645"/>
                <a:gd name="connsiteY129" fmla="*/ 1193137 h 3608240"/>
                <a:gd name="connsiteX130" fmla="*/ 929132 w 4242645"/>
                <a:gd name="connsiteY130" fmla="*/ 1196319 h 3608240"/>
                <a:gd name="connsiteX131" fmla="*/ 625962 w 4242645"/>
                <a:gd name="connsiteY131" fmla="*/ 1202682 h 3608240"/>
                <a:gd name="connsiteX132" fmla="*/ 606871 w 4242645"/>
                <a:gd name="connsiteY132" fmla="*/ 1221773 h 3608240"/>
                <a:gd name="connsiteX133" fmla="*/ 606871 w 4242645"/>
                <a:gd name="connsiteY133" fmla="*/ 1564942 h 3608240"/>
                <a:gd name="connsiteX134" fmla="*/ 625962 w 4242645"/>
                <a:gd name="connsiteY134" fmla="*/ 1584032 h 3608240"/>
                <a:gd name="connsiteX135" fmla="*/ 813228 w 4242645"/>
                <a:gd name="connsiteY135" fmla="*/ 1583577 h 3608240"/>
                <a:gd name="connsiteX136" fmla="*/ 1002312 w 4242645"/>
                <a:gd name="connsiteY136" fmla="*/ 1583577 h 3608240"/>
                <a:gd name="connsiteX137" fmla="*/ 1020492 w 4242645"/>
                <a:gd name="connsiteY137" fmla="*/ 1569032 h 3608240"/>
                <a:gd name="connsiteX138" fmla="*/ 1020492 w 4242645"/>
                <a:gd name="connsiteY138" fmla="*/ 1206318 h 3608240"/>
                <a:gd name="connsiteX139" fmla="*/ 1006857 w 4242645"/>
                <a:gd name="connsiteY139" fmla="*/ 1193137 h 3608240"/>
                <a:gd name="connsiteX140" fmla="*/ 1500908 w 4242645"/>
                <a:gd name="connsiteY140" fmla="*/ 1180276 h 3608240"/>
                <a:gd name="connsiteX141" fmla="*/ 1485930 w 4242645"/>
                <a:gd name="connsiteY141" fmla="*/ 1180411 h 3608240"/>
                <a:gd name="connsiteX142" fmla="*/ 1321844 w 4242645"/>
                <a:gd name="connsiteY142" fmla="*/ 1186319 h 3608240"/>
                <a:gd name="connsiteX143" fmla="*/ 1119579 w 4242645"/>
                <a:gd name="connsiteY143" fmla="*/ 1189955 h 3608240"/>
                <a:gd name="connsiteX144" fmla="*/ 1100490 w 4242645"/>
                <a:gd name="connsiteY144" fmla="*/ 1208591 h 3608240"/>
                <a:gd name="connsiteX145" fmla="*/ 1100944 w 4242645"/>
                <a:gd name="connsiteY145" fmla="*/ 1564942 h 3608240"/>
                <a:gd name="connsiteX146" fmla="*/ 1119579 w 4242645"/>
                <a:gd name="connsiteY146" fmla="*/ 1584032 h 3608240"/>
                <a:gd name="connsiteX147" fmla="*/ 1306845 w 4242645"/>
                <a:gd name="connsiteY147" fmla="*/ 1583577 h 3608240"/>
                <a:gd name="connsiteX148" fmla="*/ 1492747 w 4242645"/>
                <a:gd name="connsiteY148" fmla="*/ 1584032 h 3608240"/>
                <a:gd name="connsiteX149" fmla="*/ 1512293 w 4242645"/>
                <a:gd name="connsiteY149" fmla="*/ 1564487 h 3608240"/>
                <a:gd name="connsiteX150" fmla="*/ 1511838 w 4242645"/>
                <a:gd name="connsiteY150" fmla="*/ 1204501 h 3608240"/>
                <a:gd name="connsiteX151" fmla="*/ 1500908 w 4242645"/>
                <a:gd name="connsiteY151" fmla="*/ 1180276 h 3608240"/>
                <a:gd name="connsiteX152" fmla="*/ 1992729 w 4242645"/>
                <a:gd name="connsiteY152" fmla="*/ 1169047 h 3608240"/>
                <a:gd name="connsiteX153" fmla="*/ 1744101 w 4242645"/>
                <a:gd name="connsiteY153" fmla="*/ 1174502 h 3608240"/>
                <a:gd name="connsiteX154" fmla="*/ 1611834 w 4242645"/>
                <a:gd name="connsiteY154" fmla="*/ 1177683 h 3608240"/>
                <a:gd name="connsiteX155" fmla="*/ 1591835 w 4242645"/>
                <a:gd name="connsiteY155" fmla="*/ 1197682 h 3608240"/>
                <a:gd name="connsiteX156" fmla="*/ 1591835 w 4242645"/>
                <a:gd name="connsiteY156" fmla="*/ 1564033 h 3608240"/>
                <a:gd name="connsiteX157" fmla="*/ 1611379 w 4242645"/>
                <a:gd name="connsiteY157" fmla="*/ 1584032 h 3608240"/>
                <a:gd name="connsiteX158" fmla="*/ 1985911 w 4242645"/>
                <a:gd name="connsiteY158" fmla="*/ 1584032 h 3608240"/>
                <a:gd name="connsiteX159" fmla="*/ 2005910 w 4242645"/>
                <a:gd name="connsiteY159" fmla="*/ 1564487 h 3608240"/>
                <a:gd name="connsiteX160" fmla="*/ 2005456 w 4242645"/>
                <a:gd name="connsiteY160" fmla="*/ 1377221 h 3608240"/>
                <a:gd name="connsiteX161" fmla="*/ 2005456 w 4242645"/>
                <a:gd name="connsiteY161" fmla="*/ 1184955 h 3608240"/>
                <a:gd name="connsiteX162" fmla="*/ 1992729 w 4242645"/>
                <a:gd name="connsiteY162" fmla="*/ 1169047 h 3608240"/>
                <a:gd name="connsiteX163" fmla="*/ 2476802 w 4242645"/>
                <a:gd name="connsiteY163" fmla="*/ 1156775 h 3608240"/>
                <a:gd name="connsiteX164" fmla="*/ 2211811 w 4242645"/>
                <a:gd name="connsiteY164" fmla="*/ 1163593 h 3608240"/>
                <a:gd name="connsiteX165" fmla="*/ 2086817 w 4242645"/>
                <a:gd name="connsiteY165" fmla="*/ 1167229 h 3608240"/>
                <a:gd name="connsiteX166" fmla="*/ 2085908 w 4242645"/>
                <a:gd name="connsiteY166" fmla="*/ 1178138 h 3608240"/>
                <a:gd name="connsiteX167" fmla="*/ 2085908 w 4242645"/>
                <a:gd name="connsiteY167" fmla="*/ 1569032 h 3608240"/>
                <a:gd name="connsiteX168" fmla="*/ 2104997 w 4242645"/>
                <a:gd name="connsiteY168" fmla="*/ 1584032 h 3608240"/>
                <a:gd name="connsiteX169" fmla="*/ 2477711 w 4242645"/>
                <a:gd name="connsiteY169" fmla="*/ 1584486 h 3608240"/>
                <a:gd name="connsiteX170" fmla="*/ 2497255 w 4242645"/>
                <a:gd name="connsiteY170" fmla="*/ 1564487 h 3608240"/>
                <a:gd name="connsiteX171" fmla="*/ 2497255 w 4242645"/>
                <a:gd name="connsiteY171" fmla="*/ 1176774 h 3608240"/>
                <a:gd name="connsiteX172" fmla="*/ 2476802 w 4242645"/>
                <a:gd name="connsiteY172" fmla="*/ 1156775 h 3608240"/>
                <a:gd name="connsiteX173" fmla="*/ 2972692 w 4242645"/>
                <a:gd name="connsiteY173" fmla="*/ 1143593 h 3608240"/>
                <a:gd name="connsiteX174" fmla="*/ 2917695 w 4242645"/>
                <a:gd name="connsiteY174" fmla="*/ 1146776 h 3608240"/>
                <a:gd name="connsiteX175" fmla="*/ 2596343 w 4242645"/>
                <a:gd name="connsiteY175" fmla="*/ 1153593 h 3608240"/>
                <a:gd name="connsiteX176" fmla="*/ 2576798 w 4242645"/>
                <a:gd name="connsiteY176" fmla="*/ 1173592 h 3608240"/>
                <a:gd name="connsiteX177" fmla="*/ 2576798 w 4242645"/>
                <a:gd name="connsiteY177" fmla="*/ 1564942 h 3608240"/>
                <a:gd name="connsiteX178" fmla="*/ 2596797 w 4242645"/>
                <a:gd name="connsiteY178" fmla="*/ 1584486 h 3608240"/>
                <a:gd name="connsiteX179" fmla="*/ 2779063 w 4242645"/>
                <a:gd name="connsiteY179" fmla="*/ 1584486 h 3608240"/>
                <a:gd name="connsiteX180" fmla="*/ 2809972 w 4242645"/>
                <a:gd name="connsiteY180" fmla="*/ 1562669 h 3608240"/>
                <a:gd name="connsiteX181" fmla="*/ 2953148 w 4242645"/>
                <a:gd name="connsiteY181" fmla="*/ 1194046 h 3608240"/>
                <a:gd name="connsiteX182" fmla="*/ 2972692 w 4242645"/>
                <a:gd name="connsiteY182" fmla="*/ 1143593 h 3608240"/>
                <a:gd name="connsiteX183" fmla="*/ 4116741 w 4242645"/>
                <a:gd name="connsiteY183" fmla="*/ 0 h 3608240"/>
                <a:gd name="connsiteX184" fmla="*/ 4129922 w 4242645"/>
                <a:gd name="connsiteY184" fmla="*/ 0 h 3608240"/>
                <a:gd name="connsiteX185" fmla="*/ 4139013 w 4242645"/>
                <a:gd name="connsiteY185" fmla="*/ 4091 h 3608240"/>
                <a:gd name="connsiteX186" fmla="*/ 4239009 w 4242645"/>
                <a:gd name="connsiteY186" fmla="*/ 102723 h 3608240"/>
                <a:gd name="connsiteX187" fmla="*/ 4242645 w 4242645"/>
                <a:gd name="connsiteY187" fmla="*/ 109996 h 3608240"/>
                <a:gd name="connsiteX188" fmla="*/ 4242645 w 4242645"/>
                <a:gd name="connsiteY188" fmla="*/ 126359 h 3608240"/>
                <a:gd name="connsiteX189" fmla="*/ 4237645 w 4242645"/>
                <a:gd name="connsiteY189" fmla="*/ 143631 h 3608240"/>
                <a:gd name="connsiteX190" fmla="*/ 4136286 w 4242645"/>
                <a:gd name="connsiteY190" fmla="*/ 238173 h 3608240"/>
                <a:gd name="connsiteX191" fmla="*/ 3752209 w 4242645"/>
                <a:gd name="connsiteY191" fmla="*/ 303626 h 3608240"/>
                <a:gd name="connsiteX192" fmla="*/ 3573125 w 4242645"/>
                <a:gd name="connsiteY192" fmla="*/ 333624 h 3608240"/>
                <a:gd name="connsiteX193" fmla="*/ 3549944 w 4242645"/>
                <a:gd name="connsiteY193" fmla="*/ 352714 h 3608240"/>
                <a:gd name="connsiteX194" fmla="*/ 3372677 w 4242645"/>
                <a:gd name="connsiteY194" fmla="*/ 810879 h 3608240"/>
                <a:gd name="connsiteX195" fmla="*/ 2821335 w 4242645"/>
                <a:gd name="connsiteY195" fmla="*/ 2222189 h 3608240"/>
                <a:gd name="connsiteX196" fmla="*/ 2644069 w 4242645"/>
                <a:gd name="connsiteY196" fmla="*/ 2674900 h 3608240"/>
                <a:gd name="connsiteX197" fmla="*/ 2651795 w 4242645"/>
                <a:gd name="connsiteY197" fmla="*/ 2706716 h 3608240"/>
                <a:gd name="connsiteX198" fmla="*/ 2918149 w 4242645"/>
                <a:gd name="connsiteY198" fmla="*/ 2914891 h 3608240"/>
                <a:gd name="connsiteX199" fmla="*/ 3093143 w 4242645"/>
                <a:gd name="connsiteY199" fmla="*/ 3140791 h 3608240"/>
                <a:gd name="connsiteX200" fmla="*/ 3105869 w 4242645"/>
                <a:gd name="connsiteY200" fmla="*/ 3343965 h 3608240"/>
                <a:gd name="connsiteX201" fmla="*/ 3055871 w 4242645"/>
                <a:gd name="connsiteY201" fmla="*/ 3440325 h 3608240"/>
                <a:gd name="connsiteX202" fmla="*/ 2885423 w 4242645"/>
                <a:gd name="connsiteY202" fmla="*/ 3576684 h 3608240"/>
                <a:gd name="connsiteX203" fmla="*/ 2871787 w 4242645"/>
                <a:gd name="connsiteY203" fmla="*/ 3584411 h 3608240"/>
                <a:gd name="connsiteX204" fmla="*/ 2930780 w 4242645"/>
                <a:gd name="connsiteY204" fmla="*/ 3608240 h 3608240"/>
                <a:gd name="connsiteX205" fmla="*/ 2700527 w 4242645"/>
                <a:gd name="connsiteY205" fmla="*/ 3608240 h 3608240"/>
                <a:gd name="connsiteX206" fmla="*/ 2699975 w 4242645"/>
                <a:gd name="connsiteY206" fmla="*/ 3607137 h 3608240"/>
                <a:gd name="connsiteX207" fmla="*/ 2316149 w 4242645"/>
                <a:gd name="connsiteY207" fmla="*/ 3608240 h 3608240"/>
                <a:gd name="connsiteX208" fmla="*/ 171673 w 4242645"/>
                <a:gd name="connsiteY208" fmla="*/ 3608240 h 3608240"/>
                <a:gd name="connsiteX209" fmla="*/ 148224 w 4242645"/>
                <a:gd name="connsiteY209" fmla="*/ 3602876 h 3608240"/>
                <a:gd name="connsiteX210" fmla="*/ 80982 w 4242645"/>
                <a:gd name="connsiteY210" fmla="*/ 3502141 h 3608240"/>
                <a:gd name="connsiteX211" fmla="*/ 166888 w 4242645"/>
                <a:gd name="connsiteY211" fmla="*/ 3383055 h 3608240"/>
                <a:gd name="connsiteX212" fmla="*/ 205977 w 4242645"/>
                <a:gd name="connsiteY212" fmla="*/ 3378964 h 3608240"/>
                <a:gd name="connsiteX213" fmla="*/ 550965 w 4242645"/>
                <a:gd name="connsiteY213" fmla="*/ 3377600 h 3608240"/>
                <a:gd name="connsiteX214" fmla="*/ 1582290 w 4242645"/>
                <a:gd name="connsiteY214" fmla="*/ 3374873 h 3608240"/>
                <a:gd name="connsiteX215" fmla="*/ 2698157 w 4242645"/>
                <a:gd name="connsiteY215" fmla="*/ 3371236 h 3608240"/>
                <a:gd name="connsiteX216" fmla="*/ 2798608 w 4242645"/>
                <a:gd name="connsiteY216" fmla="*/ 3364873 h 3608240"/>
                <a:gd name="connsiteX217" fmla="*/ 2875878 w 4242645"/>
                <a:gd name="connsiteY217" fmla="*/ 3243514 h 3608240"/>
                <a:gd name="connsiteX218" fmla="*/ 2793154 w 4242645"/>
                <a:gd name="connsiteY218" fmla="*/ 3115792 h 3608240"/>
                <a:gd name="connsiteX219" fmla="*/ 2384079 w 4242645"/>
                <a:gd name="connsiteY219" fmla="*/ 2794440 h 3608240"/>
                <a:gd name="connsiteX220" fmla="*/ 2324535 w 4242645"/>
                <a:gd name="connsiteY220" fmla="*/ 2780350 h 3608240"/>
                <a:gd name="connsiteX221" fmla="*/ 2124997 w 4242645"/>
                <a:gd name="connsiteY221" fmla="*/ 2763987 h 3608240"/>
                <a:gd name="connsiteX222" fmla="*/ 1978184 w 4242645"/>
                <a:gd name="connsiteY222" fmla="*/ 2753078 h 3608240"/>
                <a:gd name="connsiteX223" fmla="*/ 1793645 w 4242645"/>
                <a:gd name="connsiteY223" fmla="*/ 2737625 h 3608240"/>
                <a:gd name="connsiteX224" fmla="*/ 1650014 w 4242645"/>
                <a:gd name="connsiteY224" fmla="*/ 2726262 h 3608240"/>
                <a:gd name="connsiteX225" fmla="*/ 1500020 w 4242645"/>
                <a:gd name="connsiteY225" fmla="*/ 2713989 h 3608240"/>
                <a:gd name="connsiteX226" fmla="*/ 1360025 w 4242645"/>
                <a:gd name="connsiteY226" fmla="*/ 2703080 h 3608240"/>
                <a:gd name="connsiteX227" fmla="*/ 1165487 w 4242645"/>
                <a:gd name="connsiteY227" fmla="*/ 2687172 h 3608240"/>
                <a:gd name="connsiteX228" fmla="*/ 1025492 w 4242645"/>
                <a:gd name="connsiteY228" fmla="*/ 2676263 h 3608240"/>
                <a:gd name="connsiteX229" fmla="*/ 832773 w 4242645"/>
                <a:gd name="connsiteY229" fmla="*/ 2660355 h 3608240"/>
                <a:gd name="connsiteX230" fmla="*/ 690959 w 4242645"/>
                <a:gd name="connsiteY230" fmla="*/ 2649446 h 3608240"/>
                <a:gd name="connsiteX231" fmla="*/ 499603 w 4242645"/>
                <a:gd name="connsiteY231" fmla="*/ 2633992 h 3608240"/>
                <a:gd name="connsiteX232" fmla="*/ 354608 w 4242645"/>
                <a:gd name="connsiteY232" fmla="*/ 2623084 h 3608240"/>
                <a:gd name="connsiteX233" fmla="*/ 260975 w 4242645"/>
                <a:gd name="connsiteY233" fmla="*/ 2613993 h 3608240"/>
                <a:gd name="connsiteX234" fmla="*/ 160979 w 4242645"/>
                <a:gd name="connsiteY234" fmla="*/ 2500815 h 3608240"/>
                <a:gd name="connsiteX235" fmla="*/ 138708 w 4242645"/>
                <a:gd name="connsiteY235" fmla="*/ 2317186 h 3608240"/>
                <a:gd name="connsiteX236" fmla="*/ 121435 w 4242645"/>
                <a:gd name="connsiteY236" fmla="*/ 2167646 h 3608240"/>
                <a:gd name="connsiteX237" fmla="*/ 99163 w 4242645"/>
                <a:gd name="connsiteY237" fmla="*/ 1987198 h 3608240"/>
                <a:gd name="connsiteX238" fmla="*/ 81891 w 4242645"/>
                <a:gd name="connsiteY238" fmla="*/ 1839476 h 3608240"/>
                <a:gd name="connsiteX239" fmla="*/ 59619 w 4242645"/>
                <a:gd name="connsiteY239" fmla="*/ 1659029 h 3608240"/>
                <a:gd name="connsiteX240" fmla="*/ 41893 w 4242645"/>
                <a:gd name="connsiteY240" fmla="*/ 1511307 h 3608240"/>
                <a:gd name="connsiteX241" fmla="*/ 19620 w 4242645"/>
                <a:gd name="connsiteY241" fmla="*/ 1329495 h 3608240"/>
                <a:gd name="connsiteX242" fmla="*/ 76 w 4242645"/>
                <a:gd name="connsiteY242" fmla="*/ 1157229 h 3608240"/>
                <a:gd name="connsiteX243" fmla="*/ 110981 w 4242645"/>
                <a:gd name="connsiteY243" fmla="*/ 1036324 h 3608240"/>
                <a:gd name="connsiteX244" fmla="*/ 425969 w 4242645"/>
                <a:gd name="connsiteY244" fmla="*/ 1028598 h 3608240"/>
                <a:gd name="connsiteX245" fmla="*/ 705958 w 4242645"/>
                <a:gd name="connsiteY245" fmla="*/ 1021780 h 3608240"/>
                <a:gd name="connsiteX246" fmla="*/ 959586 w 4242645"/>
                <a:gd name="connsiteY246" fmla="*/ 1015416 h 3608240"/>
                <a:gd name="connsiteX247" fmla="*/ 1239575 w 4242645"/>
                <a:gd name="connsiteY247" fmla="*/ 1008599 h 3608240"/>
                <a:gd name="connsiteX248" fmla="*/ 1491384 w 4242645"/>
                <a:gd name="connsiteY248" fmla="*/ 1002236 h 3608240"/>
                <a:gd name="connsiteX249" fmla="*/ 1771374 w 4242645"/>
                <a:gd name="connsiteY249" fmla="*/ 995417 h 3608240"/>
                <a:gd name="connsiteX250" fmla="*/ 2023183 w 4242645"/>
                <a:gd name="connsiteY250" fmla="*/ 989054 h 3608240"/>
                <a:gd name="connsiteX251" fmla="*/ 2304990 w 4242645"/>
                <a:gd name="connsiteY251" fmla="*/ 982236 h 3608240"/>
                <a:gd name="connsiteX252" fmla="*/ 2556799 w 4242645"/>
                <a:gd name="connsiteY252" fmla="*/ 975873 h 3608240"/>
                <a:gd name="connsiteX253" fmla="*/ 2834971 w 4242645"/>
                <a:gd name="connsiteY253" fmla="*/ 969055 h 3608240"/>
                <a:gd name="connsiteX254" fmla="*/ 3038599 w 4242645"/>
                <a:gd name="connsiteY254" fmla="*/ 963600 h 3608240"/>
                <a:gd name="connsiteX255" fmla="*/ 3066325 w 4242645"/>
                <a:gd name="connsiteY255" fmla="*/ 944511 h 3608240"/>
                <a:gd name="connsiteX256" fmla="*/ 3221319 w 4242645"/>
                <a:gd name="connsiteY256" fmla="*/ 546798 h 3608240"/>
                <a:gd name="connsiteX257" fmla="*/ 3353133 w 4242645"/>
                <a:gd name="connsiteY257" fmla="*/ 207720 h 3608240"/>
                <a:gd name="connsiteX258" fmla="*/ 3470856 w 4242645"/>
                <a:gd name="connsiteY258" fmla="*/ 110905 h 3608240"/>
                <a:gd name="connsiteX259" fmla="*/ 3879477 w 4242645"/>
                <a:gd name="connsiteY259" fmla="*/ 41362 h 3608240"/>
                <a:gd name="connsiteX260" fmla="*/ 4107651 w 4242645"/>
                <a:gd name="connsiteY260" fmla="*/ 3636 h 3608240"/>
                <a:gd name="connsiteX261" fmla="*/ 4116741 w 4242645"/>
                <a:gd name="connsiteY261" fmla="*/ 0 h 3608240"/>
                <a:gd name="connsiteX0" fmla="*/ 1114126 w 4242645"/>
                <a:gd name="connsiteY0" fmla="*/ 2128556 h 3608240"/>
                <a:gd name="connsiteX1" fmla="*/ 1100490 w 4242645"/>
                <a:gd name="connsiteY1" fmla="*/ 2145374 h 3608240"/>
                <a:gd name="connsiteX2" fmla="*/ 1100490 w 4242645"/>
                <a:gd name="connsiteY2" fmla="*/ 2332640 h 3608240"/>
                <a:gd name="connsiteX3" fmla="*/ 1100490 w 4242645"/>
                <a:gd name="connsiteY3" fmla="*/ 2438545 h 3608240"/>
                <a:gd name="connsiteX4" fmla="*/ 1111398 w 4242645"/>
                <a:gd name="connsiteY4" fmla="*/ 2453090 h 3608240"/>
                <a:gd name="connsiteX5" fmla="*/ 1325481 w 4242645"/>
                <a:gd name="connsiteY5" fmla="*/ 2469908 h 3608240"/>
                <a:gd name="connsiteX6" fmla="*/ 1429114 w 4242645"/>
                <a:gd name="connsiteY6" fmla="*/ 2478544 h 3608240"/>
                <a:gd name="connsiteX7" fmla="*/ 1510474 w 4242645"/>
                <a:gd name="connsiteY7" fmla="*/ 2483543 h 3608240"/>
                <a:gd name="connsiteX8" fmla="*/ 1510474 w 4242645"/>
                <a:gd name="connsiteY8" fmla="*/ 2129920 h 3608240"/>
                <a:gd name="connsiteX9" fmla="*/ 1501838 w 4242645"/>
                <a:gd name="connsiteY9" fmla="*/ 2129011 h 3608240"/>
                <a:gd name="connsiteX10" fmla="*/ 1114126 w 4242645"/>
                <a:gd name="connsiteY10" fmla="*/ 2128556 h 3608240"/>
                <a:gd name="connsiteX11" fmla="*/ 2477256 w 4242645"/>
                <a:gd name="connsiteY11" fmla="*/ 2128102 h 3608240"/>
                <a:gd name="connsiteX12" fmla="*/ 2105907 w 4242645"/>
                <a:gd name="connsiteY12" fmla="*/ 2128556 h 3608240"/>
                <a:gd name="connsiteX13" fmla="*/ 2087271 w 4242645"/>
                <a:gd name="connsiteY13" fmla="*/ 2129466 h 3608240"/>
                <a:gd name="connsiteX14" fmla="*/ 2086362 w 4242645"/>
                <a:gd name="connsiteY14" fmla="*/ 2141738 h 3608240"/>
                <a:gd name="connsiteX15" fmla="*/ 2085908 w 4242645"/>
                <a:gd name="connsiteY15" fmla="*/ 2516269 h 3608240"/>
                <a:gd name="connsiteX16" fmla="*/ 2101361 w 4242645"/>
                <a:gd name="connsiteY16" fmla="*/ 2532178 h 3608240"/>
                <a:gd name="connsiteX17" fmla="*/ 2229993 w 4242645"/>
                <a:gd name="connsiteY17" fmla="*/ 2542177 h 3608240"/>
                <a:gd name="connsiteX18" fmla="*/ 2420441 w 4242645"/>
                <a:gd name="connsiteY18" fmla="*/ 2557631 h 3608240"/>
                <a:gd name="connsiteX19" fmla="*/ 2423167 w 4242645"/>
                <a:gd name="connsiteY19" fmla="*/ 2552177 h 3608240"/>
                <a:gd name="connsiteX20" fmla="*/ 2493165 w 4242645"/>
                <a:gd name="connsiteY20" fmla="*/ 2371729 h 3608240"/>
                <a:gd name="connsiteX21" fmla="*/ 2496347 w 4242645"/>
                <a:gd name="connsiteY21" fmla="*/ 2350820 h 3608240"/>
                <a:gd name="connsiteX22" fmla="*/ 2497255 w 4242645"/>
                <a:gd name="connsiteY22" fmla="*/ 2148555 h 3608240"/>
                <a:gd name="connsiteX23" fmla="*/ 2477256 w 4242645"/>
                <a:gd name="connsiteY23" fmla="*/ 2128102 h 3608240"/>
                <a:gd name="connsiteX24" fmla="*/ 1610016 w 4242645"/>
                <a:gd name="connsiteY24" fmla="*/ 2128102 h 3608240"/>
                <a:gd name="connsiteX25" fmla="*/ 1591380 w 4242645"/>
                <a:gd name="connsiteY25" fmla="*/ 2147192 h 3608240"/>
                <a:gd name="connsiteX26" fmla="*/ 1591835 w 4242645"/>
                <a:gd name="connsiteY26" fmla="*/ 2278096 h 3608240"/>
                <a:gd name="connsiteX27" fmla="*/ 1591835 w 4242645"/>
                <a:gd name="connsiteY27" fmla="*/ 2473544 h 3608240"/>
                <a:gd name="connsiteX28" fmla="*/ 1604107 w 4242645"/>
                <a:gd name="connsiteY28" fmla="*/ 2492179 h 3608240"/>
                <a:gd name="connsiteX29" fmla="*/ 1699558 w 4242645"/>
                <a:gd name="connsiteY29" fmla="*/ 2498997 h 3608240"/>
                <a:gd name="connsiteX30" fmla="*/ 1836371 w 4242645"/>
                <a:gd name="connsiteY30" fmla="*/ 2509906 h 3608240"/>
                <a:gd name="connsiteX31" fmla="*/ 1986366 w 4242645"/>
                <a:gd name="connsiteY31" fmla="*/ 2522633 h 3608240"/>
                <a:gd name="connsiteX32" fmla="*/ 2005456 w 4242645"/>
                <a:gd name="connsiteY32" fmla="*/ 2504451 h 3608240"/>
                <a:gd name="connsiteX33" fmla="*/ 2005456 w 4242645"/>
                <a:gd name="connsiteY33" fmla="*/ 2146283 h 3608240"/>
                <a:gd name="connsiteX34" fmla="*/ 1986366 w 4242645"/>
                <a:gd name="connsiteY34" fmla="*/ 2128102 h 3608240"/>
                <a:gd name="connsiteX35" fmla="*/ 1799100 w 4242645"/>
                <a:gd name="connsiteY35" fmla="*/ 2128556 h 3608240"/>
                <a:gd name="connsiteX36" fmla="*/ 1610016 w 4242645"/>
                <a:gd name="connsiteY36" fmla="*/ 2128102 h 3608240"/>
                <a:gd name="connsiteX37" fmla="*/ 623235 w 4242645"/>
                <a:gd name="connsiteY37" fmla="*/ 2128102 h 3608240"/>
                <a:gd name="connsiteX38" fmla="*/ 606871 w 4242645"/>
                <a:gd name="connsiteY38" fmla="*/ 2144465 h 3608240"/>
                <a:gd name="connsiteX39" fmla="*/ 606871 w 4242645"/>
                <a:gd name="connsiteY39" fmla="*/ 2170828 h 3608240"/>
                <a:gd name="connsiteX40" fmla="*/ 606871 w 4242645"/>
                <a:gd name="connsiteY40" fmla="*/ 2391274 h 3608240"/>
                <a:gd name="connsiteX41" fmla="*/ 626417 w 4242645"/>
                <a:gd name="connsiteY41" fmla="*/ 2413545 h 3608240"/>
                <a:gd name="connsiteX42" fmla="*/ 669142 w 4242645"/>
                <a:gd name="connsiteY42" fmla="*/ 2416727 h 3608240"/>
                <a:gd name="connsiteX43" fmla="*/ 855044 w 4242645"/>
                <a:gd name="connsiteY43" fmla="*/ 2432635 h 3608240"/>
                <a:gd name="connsiteX44" fmla="*/ 1001857 w 4242645"/>
                <a:gd name="connsiteY44" fmla="*/ 2443545 h 3608240"/>
                <a:gd name="connsiteX45" fmla="*/ 1020492 w 4242645"/>
                <a:gd name="connsiteY45" fmla="*/ 2428091 h 3608240"/>
                <a:gd name="connsiteX46" fmla="*/ 1020039 w 4242645"/>
                <a:gd name="connsiteY46" fmla="*/ 2144465 h 3608240"/>
                <a:gd name="connsiteX47" fmla="*/ 1002766 w 4242645"/>
                <a:gd name="connsiteY47" fmla="*/ 2128102 h 3608240"/>
                <a:gd name="connsiteX48" fmla="*/ 813682 w 4242645"/>
                <a:gd name="connsiteY48" fmla="*/ 2128556 h 3608240"/>
                <a:gd name="connsiteX49" fmla="*/ 623235 w 4242645"/>
                <a:gd name="connsiteY49" fmla="*/ 2128102 h 3608240"/>
                <a:gd name="connsiteX50" fmla="*/ 511421 w 4242645"/>
                <a:gd name="connsiteY50" fmla="*/ 2128102 h 3608240"/>
                <a:gd name="connsiteX51" fmla="*/ 372335 w 4242645"/>
                <a:gd name="connsiteY51" fmla="*/ 2128556 h 3608240"/>
                <a:gd name="connsiteX52" fmla="*/ 292338 w 4242645"/>
                <a:gd name="connsiteY52" fmla="*/ 2128556 h 3608240"/>
                <a:gd name="connsiteX53" fmla="*/ 292338 w 4242645"/>
                <a:gd name="connsiteY53" fmla="*/ 2142192 h 3608240"/>
                <a:gd name="connsiteX54" fmla="*/ 318246 w 4242645"/>
                <a:gd name="connsiteY54" fmla="*/ 2359911 h 3608240"/>
                <a:gd name="connsiteX55" fmla="*/ 352790 w 4242645"/>
                <a:gd name="connsiteY55" fmla="*/ 2392637 h 3608240"/>
                <a:gd name="connsiteX56" fmla="*/ 355972 w 4242645"/>
                <a:gd name="connsiteY56" fmla="*/ 2392637 h 3608240"/>
                <a:gd name="connsiteX57" fmla="*/ 510512 w 4242645"/>
                <a:gd name="connsiteY57" fmla="*/ 2405364 h 3608240"/>
                <a:gd name="connsiteX58" fmla="*/ 528692 w 4242645"/>
                <a:gd name="connsiteY58" fmla="*/ 2389910 h 3608240"/>
                <a:gd name="connsiteX59" fmla="*/ 529147 w 4242645"/>
                <a:gd name="connsiteY59" fmla="*/ 2144919 h 3608240"/>
                <a:gd name="connsiteX60" fmla="*/ 511421 w 4242645"/>
                <a:gd name="connsiteY60" fmla="*/ 2128102 h 3608240"/>
                <a:gd name="connsiteX61" fmla="*/ 2087725 w 4242645"/>
                <a:gd name="connsiteY61" fmla="*/ 1664483 h 3608240"/>
                <a:gd name="connsiteX62" fmla="*/ 2087725 w 4242645"/>
                <a:gd name="connsiteY62" fmla="*/ 2048105 h 3608240"/>
                <a:gd name="connsiteX63" fmla="*/ 2105452 w 4242645"/>
                <a:gd name="connsiteY63" fmla="*/ 2048105 h 3608240"/>
                <a:gd name="connsiteX64" fmla="*/ 2476802 w 4242645"/>
                <a:gd name="connsiteY64" fmla="*/ 2048560 h 3608240"/>
                <a:gd name="connsiteX65" fmla="*/ 2496801 w 4242645"/>
                <a:gd name="connsiteY65" fmla="*/ 2028105 h 3608240"/>
                <a:gd name="connsiteX66" fmla="*/ 2496801 w 4242645"/>
                <a:gd name="connsiteY66" fmla="*/ 1681755 h 3608240"/>
                <a:gd name="connsiteX67" fmla="*/ 2496801 w 4242645"/>
                <a:gd name="connsiteY67" fmla="*/ 1664483 h 3608240"/>
                <a:gd name="connsiteX68" fmla="*/ 2087725 w 4242645"/>
                <a:gd name="connsiteY68" fmla="*/ 1664483 h 3608240"/>
                <a:gd name="connsiteX69" fmla="*/ 2587707 w 4242645"/>
                <a:gd name="connsiteY69" fmla="*/ 1662665 h 3608240"/>
                <a:gd name="connsiteX70" fmla="*/ 2577253 w 4242645"/>
                <a:gd name="connsiteY70" fmla="*/ 1674937 h 3608240"/>
                <a:gd name="connsiteX71" fmla="*/ 2576798 w 4242645"/>
                <a:gd name="connsiteY71" fmla="*/ 2034469 h 3608240"/>
                <a:gd name="connsiteX72" fmla="*/ 2580434 w 4242645"/>
                <a:gd name="connsiteY72" fmla="*/ 2046287 h 3608240"/>
                <a:gd name="connsiteX73" fmla="*/ 2625887 w 4242645"/>
                <a:gd name="connsiteY73" fmla="*/ 2032196 h 3608240"/>
                <a:gd name="connsiteX74" fmla="*/ 2754973 w 4242645"/>
                <a:gd name="connsiteY74" fmla="*/ 1701300 h 3608240"/>
                <a:gd name="connsiteX75" fmla="*/ 2769064 w 4242645"/>
                <a:gd name="connsiteY75" fmla="*/ 1665392 h 3608240"/>
                <a:gd name="connsiteX76" fmla="*/ 2761791 w 4242645"/>
                <a:gd name="connsiteY76" fmla="*/ 1662665 h 3608240"/>
                <a:gd name="connsiteX77" fmla="*/ 2587707 w 4242645"/>
                <a:gd name="connsiteY77" fmla="*/ 1662665 h 3608240"/>
                <a:gd name="connsiteX78" fmla="*/ 1117307 w 4242645"/>
                <a:gd name="connsiteY78" fmla="*/ 1662665 h 3608240"/>
                <a:gd name="connsiteX79" fmla="*/ 1100490 w 4242645"/>
                <a:gd name="connsiteY79" fmla="*/ 1679937 h 3608240"/>
                <a:gd name="connsiteX80" fmla="*/ 1100490 w 4242645"/>
                <a:gd name="connsiteY80" fmla="*/ 2031288 h 3608240"/>
                <a:gd name="connsiteX81" fmla="*/ 1118671 w 4242645"/>
                <a:gd name="connsiteY81" fmla="*/ 2048560 h 3608240"/>
                <a:gd name="connsiteX82" fmla="*/ 1493202 w 4242645"/>
                <a:gd name="connsiteY82" fmla="*/ 2048560 h 3608240"/>
                <a:gd name="connsiteX83" fmla="*/ 1511838 w 4242645"/>
                <a:gd name="connsiteY83" fmla="*/ 2030378 h 3608240"/>
                <a:gd name="connsiteX84" fmla="*/ 1511383 w 4242645"/>
                <a:gd name="connsiteY84" fmla="*/ 1682210 h 3608240"/>
                <a:gd name="connsiteX85" fmla="*/ 1511383 w 4242645"/>
                <a:gd name="connsiteY85" fmla="*/ 1664937 h 3608240"/>
                <a:gd name="connsiteX86" fmla="*/ 1495475 w 4242645"/>
                <a:gd name="connsiteY86" fmla="*/ 1662665 h 3608240"/>
                <a:gd name="connsiteX87" fmla="*/ 1117307 w 4242645"/>
                <a:gd name="connsiteY87" fmla="*/ 1662665 h 3608240"/>
                <a:gd name="connsiteX88" fmla="*/ 1609561 w 4242645"/>
                <a:gd name="connsiteY88" fmla="*/ 1662210 h 3608240"/>
                <a:gd name="connsiteX89" fmla="*/ 1591380 w 4242645"/>
                <a:gd name="connsiteY89" fmla="*/ 1680392 h 3608240"/>
                <a:gd name="connsiteX90" fmla="*/ 1591380 w 4242645"/>
                <a:gd name="connsiteY90" fmla="*/ 2030378 h 3608240"/>
                <a:gd name="connsiteX91" fmla="*/ 1610925 w 4242645"/>
                <a:gd name="connsiteY91" fmla="*/ 2048560 h 3608240"/>
                <a:gd name="connsiteX92" fmla="*/ 1798190 w 4242645"/>
                <a:gd name="connsiteY92" fmla="*/ 2048105 h 3608240"/>
                <a:gd name="connsiteX93" fmla="*/ 1987275 w 4242645"/>
                <a:gd name="connsiteY93" fmla="*/ 2048560 h 3608240"/>
                <a:gd name="connsiteX94" fmla="*/ 2005456 w 4242645"/>
                <a:gd name="connsiteY94" fmla="*/ 2030833 h 3608240"/>
                <a:gd name="connsiteX95" fmla="*/ 2005456 w 4242645"/>
                <a:gd name="connsiteY95" fmla="*/ 1680846 h 3608240"/>
                <a:gd name="connsiteX96" fmla="*/ 1987729 w 4242645"/>
                <a:gd name="connsiteY96" fmla="*/ 1662210 h 3608240"/>
                <a:gd name="connsiteX97" fmla="*/ 1609561 w 4242645"/>
                <a:gd name="connsiteY97" fmla="*/ 1662210 h 3608240"/>
                <a:gd name="connsiteX98" fmla="*/ 256430 w 4242645"/>
                <a:gd name="connsiteY98" fmla="*/ 1662210 h 3608240"/>
                <a:gd name="connsiteX99" fmla="*/ 235067 w 4242645"/>
                <a:gd name="connsiteY99" fmla="*/ 1664028 h 3608240"/>
                <a:gd name="connsiteX100" fmla="*/ 242340 w 4242645"/>
                <a:gd name="connsiteY100" fmla="*/ 1732208 h 3608240"/>
                <a:gd name="connsiteX101" fmla="*/ 278248 w 4242645"/>
                <a:gd name="connsiteY101" fmla="*/ 2030378 h 3608240"/>
                <a:gd name="connsiteX102" fmla="*/ 297792 w 4242645"/>
                <a:gd name="connsiteY102" fmla="*/ 2048560 h 3608240"/>
                <a:gd name="connsiteX103" fmla="*/ 506421 w 4242645"/>
                <a:gd name="connsiteY103" fmla="*/ 2048105 h 3608240"/>
                <a:gd name="connsiteX104" fmla="*/ 528692 w 4242645"/>
                <a:gd name="connsiteY104" fmla="*/ 2026288 h 3608240"/>
                <a:gd name="connsiteX105" fmla="*/ 528692 w 4242645"/>
                <a:gd name="connsiteY105" fmla="*/ 1684936 h 3608240"/>
                <a:gd name="connsiteX106" fmla="*/ 506876 w 4242645"/>
                <a:gd name="connsiteY106" fmla="*/ 1662210 h 3608240"/>
                <a:gd name="connsiteX107" fmla="*/ 256430 w 4242645"/>
                <a:gd name="connsiteY107" fmla="*/ 1662210 h 3608240"/>
                <a:gd name="connsiteX108" fmla="*/ 625962 w 4242645"/>
                <a:gd name="connsiteY108" fmla="*/ 1661756 h 3608240"/>
                <a:gd name="connsiteX109" fmla="*/ 606871 w 4242645"/>
                <a:gd name="connsiteY109" fmla="*/ 1680846 h 3608240"/>
                <a:gd name="connsiteX110" fmla="*/ 606871 w 4242645"/>
                <a:gd name="connsiteY110" fmla="*/ 2029015 h 3608240"/>
                <a:gd name="connsiteX111" fmla="*/ 627326 w 4242645"/>
                <a:gd name="connsiteY111" fmla="*/ 2048105 h 3608240"/>
                <a:gd name="connsiteX112" fmla="*/ 814591 w 4242645"/>
                <a:gd name="connsiteY112" fmla="*/ 2047651 h 3608240"/>
                <a:gd name="connsiteX113" fmla="*/ 1003675 w 4242645"/>
                <a:gd name="connsiteY113" fmla="*/ 2048105 h 3608240"/>
                <a:gd name="connsiteX114" fmla="*/ 1020492 w 4242645"/>
                <a:gd name="connsiteY114" fmla="*/ 2031288 h 3608240"/>
                <a:gd name="connsiteX115" fmla="*/ 1020492 w 4242645"/>
                <a:gd name="connsiteY115" fmla="*/ 1679937 h 3608240"/>
                <a:gd name="connsiteX116" fmla="*/ 1002312 w 4242645"/>
                <a:gd name="connsiteY116" fmla="*/ 1661756 h 3608240"/>
                <a:gd name="connsiteX117" fmla="*/ 625962 w 4242645"/>
                <a:gd name="connsiteY117" fmla="*/ 1661756 h 3608240"/>
                <a:gd name="connsiteX118" fmla="*/ 508239 w 4242645"/>
                <a:gd name="connsiteY118" fmla="*/ 1205864 h 3608240"/>
                <a:gd name="connsiteX119" fmla="*/ 201886 w 4242645"/>
                <a:gd name="connsiteY119" fmla="*/ 1213137 h 3608240"/>
                <a:gd name="connsiteX120" fmla="*/ 182342 w 4242645"/>
                <a:gd name="connsiteY120" fmla="*/ 1234499 h 3608240"/>
                <a:gd name="connsiteX121" fmla="*/ 199160 w 4242645"/>
                <a:gd name="connsiteY121" fmla="*/ 1377221 h 3608240"/>
                <a:gd name="connsiteX122" fmla="*/ 221432 w 4242645"/>
                <a:gd name="connsiteY122" fmla="*/ 1562214 h 3608240"/>
                <a:gd name="connsiteX123" fmla="*/ 244612 w 4242645"/>
                <a:gd name="connsiteY123" fmla="*/ 1584032 h 3608240"/>
                <a:gd name="connsiteX124" fmla="*/ 508239 w 4242645"/>
                <a:gd name="connsiteY124" fmla="*/ 1584032 h 3608240"/>
                <a:gd name="connsiteX125" fmla="*/ 529147 w 4242645"/>
                <a:gd name="connsiteY125" fmla="*/ 1563123 h 3608240"/>
                <a:gd name="connsiteX126" fmla="*/ 528692 w 4242645"/>
                <a:gd name="connsiteY126" fmla="*/ 1395856 h 3608240"/>
                <a:gd name="connsiteX127" fmla="*/ 528692 w 4242645"/>
                <a:gd name="connsiteY127" fmla="*/ 1226317 h 3608240"/>
                <a:gd name="connsiteX128" fmla="*/ 508239 w 4242645"/>
                <a:gd name="connsiteY128" fmla="*/ 1205864 h 3608240"/>
                <a:gd name="connsiteX129" fmla="*/ 1006857 w 4242645"/>
                <a:gd name="connsiteY129" fmla="*/ 1193137 h 3608240"/>
                <a:gd name="connsiteX130" fmla="*/ 929132 w 4242645"/>
                <a:gd name="connsiteY130" fmla="*/ 1196319 h 3608240"/>
                <a:gd name="connsiteX131" fmla="*/ 625962 w 4242645"/>
                <a:gd name="connsiteY131" fmla="*/ 1202682 h 3608240"/>
                <a:gd name="connsiteX132" fmla="*/ 606871 w 4242645"/>
                <a:gd name="connsiteY132" fmla="*/ 1221773 h 3608240"/>
                <a:gd name="connsiteX133" fmla="*/ 606871 w 4242645"/>
                <a:gd name="connsiteY133" fmla="*/ 1564942 h 3608240"/>
                <a:gd name="connsiteX134" fmla="*/ 625962 w 4242645"/>
                <a:gd name="connsiteY134" fmla="*/ 1584032 h 3608240"/>
                <a:gd name="connsiteX135" fmla="*/ 813228 w 4242645"/>
                <a:gd name="connsiteY135" fmla="*/ 1583577 h 3608240"/>
                <a:gd name="connsiteX136" fmla="*/ 1002312 w 4242645"/>
                <a:gd name="connsiteY136" fmla="*/ 1583577 h 3608240"/>
                <a:gd name="connsiteX137" fmla="*/ 1020492 w 4242645"/>
                <a:gd name="connsiteY137" fmla="*/ 1569032 h 3608240"/>
                <a:gd name="connsiteX138" fmla="*/ 1020492 w 4242645"/>
                <a:gd name="connsiteY138" fmla="*/ 1206318 h 3608240"/>
                <a:gd name="connsiteX139" fmla="*/ 1006857 w 4242645"/>
                <a:gd name="connsiteY139" fmla="*/ 1193137 h 3608240"/>
                <a:gd name="connsiteX140" fmla="*/ 1500908 w 4242645"/>
                <a:gd name="connsiteY140" fmla="*/ 1180276 h 3608240"/>
                <a:gd name="connsiteX141" fmla="*/ 1485930 w 4242645"/>
                <a:gd name="connsiteY141" fmla="*/ 1180411 h 3608240"/>
                <a:gd name="connsiteX142" fmla="*/ 1321844 w 4242645"/>
                <a:gd name="connsiteY142" fmla="*/ 1186319 h 3608240"/>
                <a:gd name="connsiteX143" fmla="*/ 1119579 w 4242645"/>
                <a:gd name="connsiteY143" fmla="*/ 1189955 h 3608240"/>
                <a:gd name="connsiteX144" fmla="*/ 1100490 w 4242645"/>
                <a:gd name="connsiteY144" fmla="*/ 1208591 h 3608240"/>
                <a:gd name="connsiteX145" fmla="*/ 1100944 w 4242645"/>
                <a:gd name="connsiteY145" fmla="*/ 1564942 h 3608240"/>
                <a:gd name="connsiteX146" fmla="*/ 1119579 w 4242645"/>
                <a:gd name="connsiteY146" fmla="*/ 1584032 h 3608240"/>
                <a:gd name="connsiteX147" fmla="*/ 1306845 w 4242645"/>
                <a:gd name="connsiteY147" fmla="*/ 1583577 h 3608240"/>
                <a:gd name="connsiteX148" fmla="*/ 1492747 w 4242645"/>
                <a:gd name="connsiteY148" fmla="*/ 1584032 h 3608240"/>
                <a:gd name="connsiteX149" fmla="*/ 1512293 w 4242645"/>
                <a:gd name="connsiteY149" fmla="*/ 1564487 h 3608240"/>
                <a:gd name="connsiteX150" fmla="*/ 1511838 w 4242645"/>
                <a:gd name="connsiteY150" fmla="*/ 1204501 h 3608240"/>
                <a:gd name="connsiteX151" fmla="*/ 1500908 w 4242645"/>
                <a:gd name="connsiteY151" fmla="*/ 1180276 h 3608240"/>
                <a:gd name="connsiteX152" fmla="*/ 1992729 w 4242645"/>
                <a:gd name="connsiteY152" fmla="*/ 1169047 h 3608240"/>
                <a:gd name="connsiteX153" fmla="*/ 1744101 w 4242645"/>
                <a:gd name="connsiteY153" fmla="*/ 1174502 h 3608240"/>
                <a:gd name="connsiteX154" fmla="*/ 1611834 w 4242645"/>
                <a:gd name="connsiteY154" fmla="*/ 1177683 h 3608240"/>
                <a:gd name="connsiteX155" fmla="*/ 1591835 w 4242645"/>
                <a:gd name="connsiteY155" fmla="*/ 1197682 h 3608240"/>
                <a:gd name="connsiteX156" fmla="*/ 1591835 w 4242645"/>
                <a:gd name="connsiteY156" fmla="*/ 1564033 h 3608240"/>
                <a:gd name="connsiteX157" fmla="*/ 1611379 w 4242645"/>
                <a:gd name="connsiteY157" fmla="*/ 1584032 h 3608240"/>
                <a:gd name="connsiteX158" fmla="*/ 1985911 w 4242645"/>
                <a:gd name="connsiteY158" fmla="*/ 1584032 h 3608240"/>
                <a:gd name="connsiteX159" fmla="*/ 2005910 w 4242645"/>
                <a:gd name="connsiteY159" fmla="*/ 1564487 h 3608240"/>
                <a:gd name="connsiteX160" fmla="*/ 2005456 w 4242645"/>
                <a:gd name="connsiteY160" fmla="*/ 1377221 h 3608240"/>
                <a:gd name="connsiteX161" fmla="*/ 2005456 w 4242645"/>
                <a:gd name="connsiteY161" fmla="*/ 1184955 h 3608240"/>
                <a:gd name="connsiteX162" fmla="*/ 1992729 w 4242645"/>
                <a:gd name="connsiteY162" fmla="*/ 1169047 h 3608240"/>
                <a:gd name="connsiteX163" fmla="*/ 2476802 w 4242645"/>
                <a:gd name="connsiteY163" fmla="*/ 1156775 h 3608240"/>
                <a:gd name="connsiteX164" fmla="*/ 2211811 w 4242645"/>
                <a:gd name="connsiteY164" fmla="*/ 1163593 h 3608240"/>
                <a:gd name="connsiteX165" fmla="*/ 2086817 w 4242645"/>
                <a:gd name="connsiteY165" fmla="*/ 1167229 h 3608240"/>
                <a:gd name="connsiteX166" fmla="*/ 2085908 w 4242645"/>
                <a:gd name="connsiteY166" fmla="*/ 1178138 h 3608240"/>
                <a:gd name="connsiteX167" fmla="*/ 2085908 w 4242645"/>
                <a:gd name="connsiteY167" fmla="*/ 1569032 h 3608240"/>
                <a:gd name="connsiteX168" fmla="*/ 2104997 w 4242645"/>
                <a:gd name="connsiteY168" fmla="*/ 1584032 h 3608240"/>
                <a:gd name="connsiteX169" fmla="*/ 2477711 w 4242645"/>
                <a:gd name="connsiteY169" fmla="*/ 1584486 h 3608240"/>
                <a:gd name="connsiteX170" fmla="*/ 2497255 w 4242645"/>
                <a:gd name="connsiteY170" fmla="*/ 1564487 h 3608240"/>
                <a:gd name="connsiteX171" fmla="*/ 2497255 w 4242645"/>
                <a:gd name="connsiteY171" fmla="*/ 1176774 h 3608240"/>
                <a:gd name="connsiteX172" fmla="*/ 2476802 w 4242645"/>
                <a:gd name="connsiteY172" fmla="*/ 1156775 h 3608240"/>
                <a:gd name="connsiteX173" fmla="*/ 2972692 w 4242645"/>
                <a:gd name="connsiteY173" fmla="*/ 1143593 h 3608240"/>
                <a:gd name="connsiteX174" fmla="*/ 2917695 w 4242645"/>
                <a:gd name="connsiteY174" fmla="*/ 1146776 h 3608240"/>
                <a:gd name="connsiteX175" fmla="*/ 2596343 w 4242645"/>
                <a:gd name="connsiteY175" fmla="*/ 1153593 h 3608240"/>
                <a:gd name="connsiteX176" fmla="*/ 2576798 w 4242645"/>
                <a:gd name="connsiteY176" fmla="*/ 1173592 h 3608240"/>
                <a:gd name="connsiteX177" fmla="*/ 2576798 w 4242645"/>
                <a:gd name="connsiteY177" fmla="*/ 1564942 h 3608240"/>
                <a:gd name="connsiteX178" fmla="*/ 2596797 w 4242645"/>
                <a:gd name="connsiteY178" fmla="*/ 1584486 h 3608240"/>
                <a:gd name="connsiteX179" fmla="*/ 2779063 w 4242645"/>
                <a:gd name="connsiteY179" fmla="*/ 1584486 h 3608240"/>
                <a:gd name="connsiteX180" fmla="*/ 2809972 w 4242645"/>
                <a:gd name="connsiteY180" fmla="*/ 1562669 h 3608240"/>
                <a:gd name="connsiteX181" fmla="*/ 2953148 w 4242645"/>
                <a:gd name="connsiteY181" fmla="*/ 1194046 h 3608240"/>
                <a:gd name="connsiteX182" fmla="*/ 2972692 w 4242645"/>
                <a:gd name="connsiteY182" fmla="*/ 1143593 h 3608240"/>
                <a:gd name="connsiteX183" fmla="*/ 4116741 w 4242645"/>
                <a:gd name="connsiteY183" fmla="*/ 0 h 3608240"/>
                <a:gd name="connsiteX184" fmla="*/ 4129922 w 4242645"/>
                <a:gd name="connsiteY184" fmla="*/ 0 h 3608240"/>
                <a:gd name="connsiteX185" fmla="*/ 4139013 w 4242645"/>
                <a:gd name="connsiteY185" fmla="*/ 4091 h 3608240"/>
                <a:gd name="connsiteX186" fmla="*/ 4239009 w 4242645"/>
                <a:gd name="connsiteY186" fmla="*/ 102723 h 3608240"/>
                <a:gd name="connsiteX187" fmla="*/ 4242645 w 4242645"/>
                <a:gd name="connsiteY187" fmla="*/ 109996 h 3608240"/>
                <a:gd name="connsiteX188" fmla="*/ 4242645 w 4242645"/>
                <a:gd name="connsiteY188" fmla="*/ 126359 h 3608240"/>
                <a:gd name="connsiteX189" fmla="*/ 4237645 w 4242645"/>
                <a:gd name="connsiteY189" fmla="*/ 143631 h 3608240"/>
                <a:gd name="connsiteX190" fmla="*/ 4136286 w 4242645"/>
                <a:gd name="connsiteY190" fmla="*/ 238173 h 3608240"/>
                <a:gd name="connsiteX191" fmla="*/ 3752209 w 4242645"/>
                <a:gd name="connsiteY191" fmla="*/ 303626 h 3608240"/>
                <a:gd name="connsiteX192" fmla="*/ 3573125 w 4242645"/>
                <a:gd name="connsiteY192" fmla="*/ 333624 h 3608240"/>
                <a:gd name="connsiteX193" fmla="*/ 3549944 w 4242645"/>
                <a:gd name="connsiteY193" fmla="*/ 352714 h 3608240"/>
                <a:gd name="connsiteX194" fmla="*/ 3372677 w 4242645"/>
                <a:gd name="connsiteY194" fmla="*/ 810879 h 3608240"/>
                <a:gd name="connsiteX195" fmla="*/ 2821335 w 4242645"/>
                <a:gd name="connsiteY195" fmla="*/ 2222189 h 3608240"/>
                <a:gd name="connsiteX196" fmla="*/ 2644069 w 4242645"/>
                <a:gd name="connsiteY196" fmla="*/ 2674900 h 3608240"/>
                <a:gd name="connsiteX197" fmla="*/ 2651795 w 4242645"/>
                <a:gd name="connsiteY197" fmla="*/ 2706716 h 3608240"/>
                <a:gd name="connsiteX198" fmla="*/ 2918149 w 4242645"/>
                <a:gd name="connsiteY198" fmla="*/ 2914891 h 3608240"/>
                <a:gd name="connsiteX199" fmla="*/ 3093143 w 4242645"/>
                <a:gd name="connsiteY199" fmla="*/ 3140791 h 3608240"/>
                <a:gd name="connsiteX200" fmla="*/ 3105869 w 4242645"/>
                <a:gd name="connsiteY200" fmla="*/ 3343965 h 3608240"/>
                <a:gd name="connsiteX201" fmla="*/ 3055871 w 4242645"/>
                <a:gd name="connsiteY201" fmla="*/ 3440325 h 3608240"/>
                <a:gd name="connsiteX202" fmla="*/ 2885423 w 4242645"/>
                <a:gd name="connsiteY202" fmla="*/ 3576684 h 3608240"/>
                <a:gd name="connsiteX203" fmla="*/ 2871787 w 4242645"/>
                <a:gd name="connsiteY203" fmla="*/ 3584411 h 3608240"/>
                <a:gd name="connsiteX204" fmla="*/ 2700527 w 4242645"/>
                <a:gd name="connsiteY204" fmla="*/ 3608240 h 3608240"/>
                <a:gd name="connsiteX205" fmla="*/ 2699975 w 4242645"/>
                <a:gd name="connsiteY205" fmla="*/ 3607137 h 3608240"/>
                <a:gd name="connsiteX206" fmla="*/ 2316149 w 4242645"/>
                <a:gd name="connsiteY206" fmla="*/ 3608240 h 3608240"/>
                <a:gd name="connsiteX207" fmla="*/ 171673 w 4242645"/>
                <a:gd name="connsiteY207" fmla="*/ 3608240 h 3608240"/>
                <a:gd name="connsiteX208" fmla="*/ 148224 w 4242645"/>
                <a:gd name="connsiteY208" fmla="*/ 3602876 h 3608240"/>
                <a:gd name="connsiteX209" fmla="*/ 80982 w 4242645"/>
                <a:gd name="connsiteY209" fmla="*/ 3502141 h 3608240"/>
                <a:gd name="connsiteX210" fmla="*/ 166888 w 4242645"/>
                <a:gd name="connsiteY210" fmla="*/ 3383055 h 3608240"/>
                <a:gd name="connsiteX211" fmla="*/ 205977 w 4242645"/>
                <a:gd name="connsiteY211" fmla="*/ 3378964 h 3608240"/>
                <a:gd name="connsiteX212" fmla="*/ 550965 w 4242645"/>
                <a:gd name="connsiteY212" fmla="*/ 3377600 h 3608240"/>
                <a:gd name="connsiteX213" fmla="*/ 1582290 w 4242645"/>
                <a:gd name="connsiteY213" fmla="*/ 3374873 h 3608240"/>
                <a:gd name="connsiteX214" fmla="*/ 2698157 w 4242645"/>
                <a:gd name="connsiteY214" fmla="*/ 3371236 h 3608240"/>
                <a:gd name="connsiteX215" fmla="*/ 2798608 w 4242645"/>
                <a:gd name="connsiteY215" fmla="*/ 3364873 h 3608240"/>
                <a:gd name="connsiteX216" fmla="*/ 2875878 w 4242645"/>
                <a:gd name="connsiteY216" fmla="*/ 3243514 h 3608240"/>
                <a:gd name="connsiteX217" fmla="*/ 2793154 w 4242645"/>
                <a:gd name="connsiteY217" fmla="*/ 3115792 h 3608240"/>
                <a:gd name="connsiteX218" fmla="*/ 2384079 w 4242645"/>
                <a:gd name="connsiteY218" fmla="*/ 2794440 h 3608240"/>
                <a:gd name="connsiteX219" fmla="*/ 2324535 w 4242645"/>
                <a:gd name="connsiteY219" fmla="*/ 2780350 h 3608240"/>
                <a:gd name="connsiteX220" fmla="*/ 2124997 w 4242645"/>
                <a:gd name="connsiteY220" fmla="*/ 2763987 h 3608240"/>
                <a:gd name="connsiteX221" fmla="*/ 1978184 w 4242645"/>
                <a:gd name="connsiteY221" fmla="*/ 2753078 h 3608240"/>
                <a:gd name="connsiteX222" fmla="*/ 1793645 w 4242645"/>
                <a:gd name="connsiteY222" fmla="*/ 2737625 h 3608240"/>
                <a:gd name="connsiteX223" fmla="*/ 1650014 w 4242645"/>
                <a:gd name="connsiteY223" fmla="*/ 2726262 h 3608240"/>
                <a:gd name="connsiteX224" fmla="*/ 1500020 w 4242645"/>
                <a:gd name="connsiteY224" fmla="*/ 2713989 h 3608240"/>
                <a:gd name="connsiteX225" fmla="*/ 1360025 w 4242645"/>
                <a:gd name="connsiteY225" fmla="*/ 2703080 h 3608240"/>
                <a:gd name="connsiteX226" fmla="*/ 1165487 w 4242645"/>
                <a:gd name="connsiteY226" fmla="*/ 2687172 h 3608240"/>
                <a:gd name="connsiteX227" fmla="*/ 1025492 w 4242645"/>
                <a:gd name="connsiteY227" fmla="*/ 2676263 h 3608240"/>
                <a:gd name="connsiteX228" fmla="*/ 832773 w 4242645"/>
                <a:gd name="connsiteY228" fmla="*/ 2660355 h 3608240"/>
                <a:gd name="connsiteX229" fmla="*/ 690959 w 4242645"/>
                <a:gd name="connsiteY229" fmla="*/ 2649446 h 3608240"/>
                <a:gd name="connsiteX230" fmla="*/ 499603 w 4242645"/>
                <a:gd name="connsiteY230" fmla="*/ 2633992 h 3608240"/>
                <a:gd name="connsiteX231" fmla="*/ 354608 w 4242645"/>
                <a:gd name="connsiteY231" fmla="*/ 2623084 h 3608240"/>
                <a:gd name="connsiteX232" fmla="*/ 260975 w 4242645"/>
                <a:gd name="connsiteY232" fmla="*/ 2613993 h 3608240"/>
                <a:gd name="connsiteX233" fmla="*/ 160979 w 4242645"/>
                <a:gd name="connsiteY233" fmla="*/ 2500815 h 3608240"/>
                <a:gd name="connsiteX234" fmla="*/ 138708 w 4242645"/>
                <a:gd name="connsiteY234" fmla="*/ 2317186 h 3608240"/>
                <a:gd name="connsiteX235" fmla="*/ 121435 w 4242645"/>
                <a:gd name="connsiteY235" fmla="*/ 2167646 h 3608240"/>
                <a:gd name="connsiteX236" fmla="*/ 99163 w 4242645"/>
                <a:gd name="connsiteY236" fmla="*/ 1987198 h 3608240"/>
                <a:gd name="connsiteX237" fmla="*/ 81891 w 4242645"/>
                <a:gd name="connsiteY237" fmla="*/ 1839476 h 3608240"/>
                <a:gd name="connsiteX238" fmla="*/ 59619 w 4242645"/>
                <a:gd name="connsiteY238" fmla="*/ 1659029 h 3608240"/>
                <a:gd name="connsiteX239" fmla="*/ 41893 w 4242645"/>
                <a:gd name="connsiteY239" fmla="*/ 1511307 h 3608240"/>
                <a:gd name="connsiteX240" fmla="*/ 19620 w 4242645"/>
                <a:gd name="connsiteY240" fmla="*/ 1329495 h 3608240"/>
                <a:gd name="connsiteX241" fmla="*/ 76 w 4242645"/>
                <a:gd name="connsiteY241" fmla="*/ 1157229 h 3608240"/>
                <a:gd name="connsiteX242" fmla="*/ 110981 w 4242645"/>
                <a:gd name="connsiteY242" fmla="*/ 1036324 h 3608240"/>
                <a:gd name="connsiteX243" fmla="*/ 425969 w 4242645"/>
                <a:gd name="connsiteY243" fmla="*/ 1028598 h 3608240"/>
                <a:gd name="connsiteX244" fmla="*/ 705958 w 4242645"/>
                <a:gd name="connsiteY244" fmla="*/ 1021780 h 3608240"/>
                <a:gd name="connsiteX245" fmla="*/ 959586 w 4242645"/>
                <a:gd name="connsiteY245" fmla="*/ 1015416 h 3608240"/>
                <a:gd name="connsiteX246" fmla="*/ 1239575 w 4242645"/>
                <a:gd name="connsiteY246" fmla="*/ 1008599 h 3608240"/>
                <a:gd name="connsiteX247" fmla="*/ 1491384 w 4242645"/>
                <a:gd name="connsiteY247" fmla="*/ 1002236 h 3608240"/>
                <a:gd name="connsiteX248" fmla="*/ 1771374 w 4242645"/>
                <a:gd name="connsiteY248" fmla="*/ 995417 h 3608240"/>
                <a:gd name="connsiteX249" fmla="*/ 2023183 w 4242645"/>
                <a:gd name="connsiteY249" fmla="*/ 989054 h 3608240"/>
                <a:gd name="connsiteX250" fmla="*/ 2304990 w 4242645"/>
                <a:gd name="connsiteY250" fmla="*/ 982236 h 3608240"/>
                <a:gd name="connsiteX251" fmla="*/ 2556799 w 4242645"/>
                <a:gd name="connsiteY251" fmla="*/ 975873 h 3608240"/>
                <a:gd name="connsiteX252" fmla="*/ 2834971 w 4242645"/>
                <a:gd name="connsiteY252" fmla="*/ 969055 h 3608240"/>
                <a:gd name="connsiteX253" fmla="*/ 3038599 w 4242645"/>
                <a:gd name="connsiteY253" fmla="*/ 963600 h 3608240"/>
                <a:gd name="connsiteX254" fmla="*/ 3066325 w 4242645"/>
                <a:gd name="connsiteY254" fmla="*/ 944511 h 3608240"/>
                <a:gd name="connsiteX255" fmla="*/ 3221319 w 4242645"/>
                <a:gd name="connsiteY255" fmla="*/ 546798 h 3608240"/>
                <a:gd name="connsiteX256" fmla="*/ 3353133 w 4242645"/>
                <a:gd name="connsiteY256" fmla="*/ 207720 h 3608240"/>
                <a:gd name="connsiteX257" fmla="*/ 3470856 w 4242645"/>
                <a:gd name="connsiteY257" fmla="*/ 110905 h 3608240"/>
                <a:gd name="connsiteX258" fmla="*/ 3879477 w 4242645"/>
                <a:gd name="connsiteY258" fmla="*/ 41362 h 3608240"/>
                <a:gd name="connsiteX259" fmla="*/ 4107651 w 4242645"/>
                <a:gd name="connsiteY259" fmla="*/ 3636 h 3608240"/>
                <a:gd name="connsiteX260" fmla="*/ 4116741 w 4242645"/>
                <a:gd name="connsiteY260" fmla="*/ 0 h 3608240"/>
                <a:gd name="connsiteX0" fmla="*/ 1114126 w 4242645"/>
                <a:gd name="connsiteY0" fmla="*/ 2128556 h 3608240"/>
                <a:gd name="connsiteX1" fmla="*/ 1100490 w 4242645"/>
                <a:gd name="connsiteY1" fmla="*/ 2145374 h 3608240"/>
                <a:gd name="connsiteX2" fmla="*/ 1100490 w 4242645"/>
                <a:gd name="connsiteY2" fmla="*/ 2332640 h 3608240"/>
                <a:gd name="connsiteX3" fmla="*/ 1100490 w 4242645"/>
                <a:gd name="connsiteY3" fmla="*/ 2438545 h 3608240"/>
                <a:gd name="connsiteX4" fmla="*/ 1111398 w 4242645"/>
                <a:gd name="connsiteY4" fmla="*/ 2453090 h 3608240"/>
                <a:gd name="connsiteX5" fmla="*/ 1325481 w 4242645"/>
                <a:gd name="connsiteY5" fmla="*/ 2469908 h 3608240"/>
                <a:gd name="connsiteX6" fmla="*/ 1429114 w 4242645"/>
                <a:gd name="connsiteY6" fmla="*/ 2478544 h 3608240"/>
                <a:gd name="connsiteX7" fmla="*/ 1510474 w 4242645"/>
                <a:gd name="connsiteY7" fmla="*/ 2483543 h 3608240"/>
                <a:gd name="connsiteX8" fmla="*/ 1510474 w 4242645"/>
                <a:gd name="connsiteY8" fmla="*/ 2129920 h 3608240"/>
                <a:gd name="connsiteX9" fmla="*/ 1501838 w 4242645"/>
                <a:gd name="connsiteY9" fmla="*/ 2129011 h 3608240"/>
                <a:gd name="connsiteX10" fmla="*/ 1114126 w 4242645"/>
                <a:gd name="connsiteY10" fmla="*/ 2128556 h 3608240"/>
                <a:gd name="connsiteX11" fmla="*/ 2477256 w 4242645"/>
                <a:gd name="connsiteY11" fmla="*/ 2128102 h 3608240"/>
                <a:gd name="connsiteX12" fmla="*/ 2105907 w 4242645"/>
                <a:gd name="connsiteY12" fmla="*/ 2128556 h 3608240"/>
                <a:gd name="connsiteX13" fmla="*/ 2087271 w 4242645"/>
                <a:gd name="connsiteY13" fmla="*/ 2129466 h 3608240"/>
                <a:gd name="connsiteX14" fmla="*/ 2086362 w 4242645"/>
                <a:gd name="connsiteY14" fmla="*/ 2141738 h 3608240"/>
                <a:gd name="connsiteX15" fmla="*/ 2085908 w 4242645"/>
                <a:gd name="connsiteY15" fmla="*/ 2516269 h 3608240"/>
                <a:gd name="connsiteX16" fmla="*/ 2101361 w 4242645"/>
                <a:gd name="connsiteY16" fmla="*/ 2532178 h 3608240"/>
                <a:gd name="connsiteX17" fmla="*/ 2229993 w 4242645"/>
                <a:gd name="connsiteY17" fmla="*/ 2542177 h 3608240"/>
                <a:gd name="connsiteX18" fmla="*/ 2420441 w 4242645"/>
                <a:gd name="connsiteY18" fmla="*/ 2557631 h 3608240"/>
                <a:gd name="connsiteX19" fmla="*/ 2423167 w 4242645"/>
                <a:gd name="connsiteY19" fmla="*/ 2552177 h 3608240"/>
                <a:gd name="connsiteX20" fmla="*/ 2493165 w 4242645"/>
                <a:gd name="connsiteY20" fmla="*/ 2371729 h 3608240"/>
                <a:gd name="connsiteX21" fmla="*/ 2496347 w 4242645"/>
                <a:gd name="connsiteY21" fmla="*/ 2350820 h 3608240"/>
                <a:gd name="connsiteX22" fmla="*/ 2497255 w 4242645"/>
                <a:gd name="connsiteY22" fmla="*/ 2148555 h 3608240"/>
                <a:gd name="connsiteX23" fmla="*/ 2477256 w 4242645"/>
                <a:gd name="connsiteY23" fmla="*/ 2128102 h 3608240"/>
                <a:gd name="connsiteX24" fmla="*/ 1610016 w 4242645"/>
                <a:gd name="connsiteY24" fmla="*/ 2128102 h 3608240"/>
                <a:gd name="connsiteX25" fmla="*/ 1591380 w 4242645"/>
                <a:gd name="connsiteY25" fmla="*/ 2147192 h 3608240"/>
                <a:gd name="connsiteX26" fmla="*/ 1591835 w 4242645"/>
                <a:gd name="connsiteY26" fmla="*/ 2278096 h 3608240"/>
                <a:gd name="connsiteX27" fmla="*/ 1591835 w 4242645"/>
                <a:gd name="connsiteY27" fmla="*/ 2473544 h 3608240"/>
                <a:gd name="connsiteX28" fmla="*/ 1604107 w 4242645"/>
                <a:gd name="connsiteY28" fmla="*/ 2492179 h 3608240"/>
                <a:gd name="connsiteX29" fmla="*/ 1699558 w 4242645"/>
                <a:gd name="connsiteY29" fmla="*/ 2498997 h 3608240"/>
                <a:gd name="connsiteX30" fmla="*/ 1836371 w 4242645"/>
                <a:gd name="connsiteY30" fmla="*/ 2509906 h 3608240"/>
                <a:gd name="connsiteX31" fmla="*/ 1986366 w 4242645"/>
                <a:gd name="connsiteY31" fmla="*/ 2522633 h 3608240"/>
                <a:gd name="connsiteX32" fmla="*/ 2005456 w 4242645"/>
                <a:gd name="connsiteY32" fmla="*/ 2504451 h 3608240"/>
                <a:gd name="connsiteX33" fmla="*/ 2005456 w 4242645"/>
                <a:gd name="connsiteY33" fmla="*/ 2146283 h 3608240"/>
                <a:gd name="connsiteX34" fmla="*/ 1986366 w 4242645"/>
                <a:gd name="connsiteY34" fmla="*/ 2128102 h 3608240"/>
                <a:gd name="connsiteX35" fmla="*/ 1799100 w 4242645"/>
                <a:gd name="connsiteY35" fmla="*/ 2128556 h 3608240"/>
                <a:gd name="connsiteX36" fmla="*/ 1610016 w 4242645"/>
                <a:gd name="connsiteY36" fmla="*/ 2128102 h 3608240"/>
                <a:gd name="connsiteX37" fmla="*/ 623235 w 4242645"/>
                <a:gd name="connsiteY37" fmla="*/ 2128102 h 3608240"/>
                <a:gd name="connsiteX38" fmla="*/ 606871 w 4242645"/>
                <a:gd name="connsiteY38" fmla="*/ 2144465 h 3608240"/>
                <a:gd name="connsiteX39" fmla="*/ 606871 w 4242645"/>
                <a:gd name="connsiteY39" fmla="*/ 2170828 h 3608240"/>
                <a:gd name="connsiteX40" fmla="*/ 606871 w 4242645"/>
                <a:gd name="connsiteY40" fmla="*/ 2391274 h 3608240"/>
                <a:gd name="connsiteX41" fmla="*/ 626417 w 4242645"/>
                <a:gd name="connsiteY41" fmla="*/ 2413545 h 3608240"/>
                <a:gd name="connsiteX42" fmla="*/ 669142 w 4242645"/>
                <a:gd name="connsiteY42" fmla="*/ 2416727 h 3608240"/>
                <a:gd name="connsiteX43" fmla="*/ 855044 w 4242645"/>
                <a:gd name="connsiteY43" fmla="*/ 2432635 h 3608240"/>
                <a:gd name="connsiteX44" fmla="*/ 1001857 w 4242645"/>
                <a:gd name="connsiteY44" fmla="*/ 2443545 h 3608240"/>
                <a:gd name="connsiteX45" fmla="*/ 1020492 w 4242645"/>
                <a:gd name="connsiteY45" fmla="*/ 2428091 h 3608240"/>
                <a:gd name="connsiteX46" fmla="*/ 1020039 w 4242645"/>
                <a:gd name="connsiteY46" fmla="*/ 2144465 h 3608240"/>
                <a:gd name="connsiteX47" fmla="*/ 1002766 w 4242645"/>
                <a:gd name="connsiteY47" fmla="*/ 2128102 h 3608240"/>
                <a:gd name="connsiteX48" fmla="*/ 813682 w 4242645"/>
                <a:gd name="connsiteY48" fmla="*/ 2128556 h 3608240"/>
                <a:gd name="connsiteX49" fmla="*/ 623235 w 4242645"/>
                <a:gd name="connsiteY49" fmla="*/ 2128102 h 3608240"/>
                <a:gd name="connsiteX50" fmla="*/ 511421 w 4242645"/>
                <a:gd name="connsiteY50" fmla="*/ 2128102 h 3608240"/>
                <a:gd name="connsiteX51" fmla="*/ 372335 w 4242645"/>
                <a:gd name="connsiteY51" fmla="*/ 2128556 h 3608240"/>
                <a:gd name="connsiteX52" fmla="*/ 292338 w 4242645"/>
                <a:gd name="connsiteY52" fmla="*/ 2128556 h 3608240"/>
                <a:gd name="connsiteX53" fmla="*/ 292338 w 4242645"/>
                <a:gd name="connsiteY53" fmla="*/ 2142192 h 3608240"/>
                <a:gd name="connsiteX54" fmla="*/ 318246 w 4242645"/>
                <a:gd name="connsiteY54" fmla="*/ 2359911 h 3608240"/>
                <a:gd name="connsiteX55" fmla="*/ 352790 w 4242645"/>
                <a:gd name="connsiteY55" fmla="*/ 2392637 h 3608240"/>
                <a:gd name="connsiteX56" fmla="*/ 355972 w 4242645"/>
                <a:gd name="connsiteY56" fmla="*/ 2392637 h 3608240"/>
                <a:gd name="connsiteX57" fmla="*/ 510512 w 4242645"/>
                <a:gd name="connsiteY57" fmla="*/ 2405364 h 3608240"/>
                <a:gd name="connsiteX58" fmla="*/ 528692 w 4242645"/>
                <a:gd name="connsiteY58" fmla="*/ 2389910 h 3608240"/>
                <a:gd name="connsiteX59" fmla="*/ 529147 w 4242645"/>
                <a:gd name="connsiteY59" fmla="*/ 2144919 h 3608240"/>
                <a:gd name="connsiteX60" fmla="*/ 511421 w 4242645"/>
                <a:gd name="connsiteY60" fmla="*/ 2128102 h 3608240"/>
                <a:gd name="connsiteX61" fmla="*/ 2087725 w 4242645"/>
                <a:gd name="connsiteY61" fmla="*/ 1664483 h 3608240"/>
                <a:gd name="connsiteX62" fmla="*/ 2087725 w 4242645"/>
                <a:gd name="connsiteY62" fmla="*/ 2048105 h 3608240"/>
                <a:gd name="connsiteX63" fmla="*/ 2105452 w 4242645"/>
                <a:gd name="connsiteY63" fmla="*/ 2048105 h 3608240"/>
                <a:gd name="connsiteX64" fmla="*/ 2476802 w 4242645"/>
                <a:gd name="connsiteY64" fmla="*/ 2048560 h 3608240"/>
                <a:gd name="connsiteX65" fmla="*/ 2496801 w 4242645"/>
                <a:gd name="connsiteY65" fmla="*/ 2028105 h 3608240"/>
                <a:gd name="connsiteX66" fmla="*/ 2496801 w 4242645"/>
                <a:gd name="connsiteY66" fmla="*/ 1681755 h 3608240"/>
                <a:gd name="connsiteX67" fmla="*/ 2496801 w 4242645"/>
                <a:gd name="connsiteY67" fmla="*/ 1664483 h 3608240"/>
                <a:gd name="connsiteX68" fmla="*/ 2087725 w 4242645"/>
                <a:gd name="connsiteY68" fmla="*/ 1664483 h 3608240"/>
                <a:gd name="connsiteX69" fmla="*/ 2587707 w 4242645"/>
                <a:gd name="connsiteY69" fmla="*/ 1662665 h 3608240"/>
                <a:gd name="connsiteX70" fmla="*/ 2577253 w 4242645"/>
                <a:gd name="connsiteY70" fmla="*/ 1674937 h 3608240"/>
                <a:gd name="connsiteX71" fmla="*/ 2576798 w 4242645"/>
                <a:gd name="connsiteY71" fmla="*/ 2034469 h 3608240"/>
                <a:gd name="connsiteX72" fmla="*/ 2580434 w 4242645"/>
                <a:gd name="connsiteY72" fmla="*/ 2046287 h 3608240"/>
                <a:gd name="connsiteX73" fmla="*/ 2625887 w 4242645"/>
                <a:gd name="connsiteY73" fmla="*/ 2032196 h 3608240"/>
                <a:gd name="connsiteX74" fmla="*/ 2754973 w 4242645"/>
                <a:gd name="connsiteY74" fmla="*/ 1701300 h 3608240"/>
                <a:gd name="connsiteX75" fmla="*/ 2769064 w 4242645"/>
                <a:gd name="connsiteY75" fmla="*/ 1665392 h 3608240"/>
                <a:gd name="connsiteX76" fmla="*/ 2761791 w 4242645"/>
                <a:gd name="connsiteY76" fmla="*/ 1662665 h 3608240"/>
                <a:gd name="connsiteX77" fmla="*/ 2587707 w 4242645"/>
                <a:gd name="connsiteY77" fmla="*/ 1662665 h 3608240"/>
                <a:gd name="connsiteX78" fmla="*/ 1117307 w 4242645"/>
                <a:gd name="connsiteY78" fmla="*/ 1662665 h 3608240"/>
                <a:gd name="connsiteX79" fmla="*/ 1100490 w 4242645"/>
                <a:gd name="connsiteY79" fmla="*/ 1679937 h 3608240"/>
                <a:gd name="connsiteX80" fmla="*/ 1100490 w 4242645"/>
                <a:gd name="connsiteY80" fmla="*/ 2031288 h 3608240"/>
                <a:gd name="connsiteX81" fmla="*/ 1118671 w 4242645"/>
                <a:gd name="connsiteY81" fmla="*/ 2048560 h 3608240"/>
                <a:gd name="connsiteX82" fmla="*/ 1493202 w 4242645"/>
                <a:gd name="connsiteY82" fmla="*/ 2048560 h 3608240"/>
                <a:gd name="connsiteX83" fmla="*/ 1511838 w 4242645"/>
                <a:gd name="connsiteY83" fmla="*/ 2030378 h 3608240"/>
                <a:gd name="connsiteX84" fmla="*/ 1511383 w 4242645"/>
                <a:gd name="connsiteY84" fmla="*/ 1682210 h 3608240"/>
                <a:gd name="connsiteX85" fmla="*/ 1511383 w 4242645"/>
                <a:gd name="connsiteY85" fmla="*/ 1664937 h 3608240"/>
                <a:gd name="connsiteX86" fmla="*/ 1495475 w 4242645"/>
                <a:gd name="connsiteY86" fmla="*/ 1662665 h 3608240"/>
                <a:gd name="connsiteX87" fmla="*/ 1117307 w 4242645"/>
                <a:gd name="connsiteY87" fmla="*/ 1662665 h 3608240"/>
                <a:gd name="connsiteX88" fmla="*/ 1609561 w 4242645"/>
                <a:gd name="connsiteY88" fmla="*/ 1662210 h 3608240"/>
                <a:gd name="connsiteX89" fmla="*/ 1591380 w 4242645"/>
                <a:gd name="connsiteY89" fmla="*/ 1680392 h 3608240"/>
                <a:gd name="connsiteX90" fmla="*/ 1591380 w 4242645"/>
                <a:gd name="connsiteY90" fmla="*/ 2030378 h 3608240"/>
                <a:gd name="connsiteX91" fmla="*/ 1610925 w 4242645"/>
                <a:gd name="connsiteY91" fmla="*/ 2048560 h 3608240"/>
                <a:gd name="connsiteX92" fmla="*/ 1798190 w 4242645"/>
                <a:gd name="connsiteY92" fmla="*/ 2048105 h 3608240"/>
                <a:gd name="connsiteX93" fmla="*/ 1987275 w 4242645"/>
                <a:gd name="connsiteY93" fmla="*/ 2048560 h 3608240"/>
                <a:gd name="connsiteX94" fmla="*/ 2005456 w 4242645"/>
                <a:gd name="connsiteY94" fmla="*/ 2030833 h 3608240"/>
                <a:gd name="connsiteX95" fmla="*/ 2005456 w 4242645"/>
                <a:gd name="connsiteY95" fmla="*/ 1680846 h 3608240"/>
                <a:gd name="connsiteX96" fmla="*/ 1987729 w 4242645"/>
                <a:gd name="connsiteY96" fmla="*/ 1662210 h 3608240"/>
                <a:gd name="connsiteX97" fmla="*/ 1609561 w 4242645"/>
                <a:gd name="connsiteY97" fmla="*/ 1662210 h 3608240"/>
                <a:gd name="connsiteX98" fmla="*/ 256430 w 4242645"/>
                <a:gd name="connsiteY98" fmla="*/ 1662210 h 3608240"/>
                <a:gd name="connsiteX99" fmla="*/ 235067 w 4242645"/>
                <a:gd name="connsiteY99" fmla="*/ 1664028 h 3608240"/>
                <a:gd name="connsiteX100" fmla="*/ 242340 w 4242645"/>
                <a:gd name="connsiteY100" fmla="*/ 1732208 h 3608240"/>
                <a:gd name="connsiteX101" fmla="*/ 278248 w 4242645"/>
                <a:gd name="connsiteY101" fmla="*/ 2030378 h 3608240"/>
                <a:gd name="connsiteX102" fmla="*/ 297792 w 4242645"/>
                <a:gd name="connsiteY102" fmla="*/ 2048560 h 3608240"/>
                <a:gd name="connsiteX103" fmla="*/ 506421 w 4242645"/>
                <a:gd name="connsiteY103" fmla="*/ 2048105 h 3608240"/>
                <a:gd name="connsiteX104" fmla="*/ 528692 w 4242645"/>
                <a:gd name="connsiteY104" fmla="*/ 2026288 h 3608240"/>
                <a:gd name="connsiteX105" fmla="*/ 528692 w 4242645"/>
                <a:gd name="connsiteY105" fmla="*/ 1684936 h 3608240"/>
                <a:gd name="connsiteX106" fmla="*/ 506876 w 4242645"/>
                <a:gd name="connsiteY106" fmla="*/ 1662210 h 3608240"/>
                <a:gd name="connsiteX107" fmla="*/ 256430 w 4242645"/>
                <a:gd name="connsiteY107" fmla="*/ 1662210 h 3608240"/>
                <a:gd name="connsiteX108" fmla="*/ 625962 w 4242645"/>
                <a:gd name="connsiteY108" fmla="*/ 1661756 h 3608240"/>
                <a:gd name="connsiteX109" fmla="*/ 606871 w 4242645"/>
                <a:gd name="connsiteY109" fmla="*/ 1680846 h 3608240"/>
                <a:gd name="connsiteX110" fmla="*/ 606871 w 4242645"/>
                <a:gd name="connsiteY110" fmla="*/ 2029015 h 3608240"/>
                <a:gd name="connsiteX111" fmla="*/ 627326 w 4242645"/>
                <a:gd name="connsiteY111" fmla="*/ 2048105 h 3608240"/>
                <a:gd name="connsiteX112" fmla="*/ 814591 w 4242645"/>
                <a:gd name="connsiteY112" fmla="*/ 2047651 h 3608240"/>
                <a:gd name="connsiteX113" fmla="*/ 1003675 w 4242645"/>
                <a:gd name="connsiteY113" fmla="*/ 2048105 h 3608240"/>
                <a:gd name="connsiteX114" fmla="*/ 1020492 w 4242645"/>
                <a:gd name="connsiteY114" fmla="*/ 2031288 h 3608240"/>
                <a:gd name="connsiteX115" fmla="*/ 1020492 w 4242645"/>
                <a:gd name="connsiteY115" fmla="*/ 1679937 h 3608240"/>
                <a:gd name="connsiteX116" fmla="*/ 1002312 w 4242645"/>
                <a:gd name="connsiteY116" fmla="*/ 1661756 h 3608240"/>
                <a:gd name="connsiteX117" fmla="*/ 625962 w 4242645"/>
                <a:gd name="connsiteY117" fmla="*/ 1661756 h 3608240"/>
                <a:gd name="connsiteX118" fmla="*/ 508239 w 4242645"/>
                <a:gd name="connsiteY118" fmla="*/ 1205864 h 3608240"/>
                <a:gd name="connsiteX119" fmla="*/ 201886 w 4242645"/>
                <a:gd name="connsiteY119" fmla="*/ 1213137 h 3608240"/>
                <a:gd name="connsiteX120" fmla="*/ 182342 w 4242645"/>
                <a:gd name="connsiteY120" fmla="*/ 1234499 h 3608240"/>
                <a:gd name="connsiteX121" fmla="*/ 199160 w 4242645"/>
                <a:gd name="connsiteY121" fmla="*/ 1377221 h 3608240"/>
                <a:gd name="connsiteX122" fmla="*/ 221432 w 4242645"/>
                <a:gd name="connsiteY122" fmla="*/ 1562214 h 3608240"/>
                <a:gd name="connsiteX123" fmla="*/ 244612 w 4242645"/>
                <a:gd name="connsiteY123" fmla="*/ 1584032 h 3608240"/>
                <a:gd name="connsiteX124" fmla="*/ 508239 w 4242645"/>
                <a:gd name="connsiteY124" fmla="*/ 1584032 h 3608240"/>
                <a:gd name="connsiteX125" fmla="*/ 529147 w 4242645"/>
                <a:gd name="connsiteY125" fmla="*/ 1563123 h 3608240"/>
                <a:gd name="connsiteX126" fmla="*/ 528692 w 4242645"/>
                <a:gd name="connsiteY126" fmla="*/ 1395856 h 3608240"/>
                <a:gd name="connsiteX127" fmla="*/ 528692 w 4242645"/>
                <a:gd name="connsiteY127" fmla="*/ 1226317 h 3608240"/>
                <a:gd name="connsiteX128" fmla="*/ 508239 w 4242645"/>
                <a:gd name="connsiteY128" fmla="*/ 1205864 h 3608240"/>
                <a:gd name="connsiteX129" fmla="*/ 1006857 w 4242645"/>
                <a:gd name="connsiteY129" fmla="*/ 1193137 h 3608240"/>
                <a:gd name="connsiteX130" fmla="*/ 929132 w 4242645"/>
                <a:gd name="connsiteY130" fmla="*/ 1196319 h 3608240"/>
                <a:gd name="connsiteX131" fmla="*/ 625962 w 4242645"/>
                <a:gd name="connsiteY131" fmla="*/ 1202682 h 3608240"/>
                <a:gd name="connsiteX132" fmla="*/ 606871 w 4242645"/>
                <a:gd name="connsiteY132" fmla="*/ 1221773 h 3608240"/>
                <a:gd name="connsiteX133" fmla="*/ 606871 w 4242645"/>
                <a:gd name="connsiteY133" fmla="*/ 1564942 h 3608240"/>
                <a:gd name="connsiteX134" fmla="*/ 625962 w 4242645"/>
                <a:gd name="connsiteY134" fmla="*/ 1584032 h 3608240"/>
                <a:gd name="connsiteX135" fmla="*/ 813228 w 4242645"/>
                <a:gd name="connsiteY135" fmla="*/ 1583577 h 3608240"/>
                <a:gd name="connsiteX136" fmla="*/ 1002312 w 4242645"/>
                <a:gd name="connsiteY136" fmla="*/ 1583577 h 3608240"/>
                <a:gd name="connsiteX137" fmla="*/ 1020492 w 4242645"/>
                <a:gd name="connsiteY137" fmla="*/ 1569032 h 3608240"/>
                <a:gd name="connsiteX138" fmla="*/ 1020492 w 4242645"/>
                <a:gd name="connsiteY138" fmla="*/ 1206318 h 3608240"/>
                <a:gd name="connsiteX139" fmla="*/ 1006857 w 4242645"/>
                <a:gd name="connsiteY139" fmla="*/ 1193137 h 3608240"/>
                <a:gd name="connsiteX140" fmla="*/ 1500908 w 4242645"/>
                <a:gd name="connsiteY140" fmla="*/ 1180276 h 3608240"/>
                <a:gd name="connsiteX141" fmla="*/ 1485930 w 4242645"/>
                <a:gd name="connsiteY141" fmla="*/ 1180411 h 3608240"/>
                <a:gd name="connsiteX142" fmla="*/ 1321844 w 4242645"/>
                <a:gd name="connsiteY142" fmla="*/ 1186319 h 3608240"/>
                <a:gd name="connsiteX143" fmla="*/ 1119579 w 4242645"/>
                <a:gd name="connsiteY143" fmla="*/ 1189955 h 3608240"/>
                <a:gd name="connsiteX144" fmla="*/ 1100490 w 4242645"/>
                <a:gd name="connsiteY144" fmla="*/ 1208591 h 3608240"/>
                <a:gd name="connsiteX145" fmla="*/ 1100944 w 4242645"/>
                <a:gd name="connsiteY145" fmla="*/ 1564942 h 3608240"/>
                <a:gd name="connsiteX146" fmla="*/ 1119579 w 4242645"/>
                <a:gd name="connsiteY146" fmla="*/ 1584032 h 3608240"/>
                <a:gd name="connsiteX147" fmla="*/ 1306845 w 4242645"/>
                <a:gd name="connsiteY147" fmla="*/ 1583577 h 3608240"/>
                <a:gd name="connsiteX148" fmla="*/ 1492747 w 4242645"/>
                <a:gd name="connsiteY148" fmla="*/ 1584032 h 3608240"/>
                <a:gd name="connsiteX149" fmla="*/ 1512293 w 4242645"/>
                <a:gd name="connsiteY149" fmla="*/ 1564487 h 3608240"/>
                <a:gd name="connsiteX150" fmla="*/ 1511838 w 4242645"/>
                <a:gd name="connsiteY150" fmla="*/ 1204501 h 3608240"/>
                <a:gd name="connsiteX151" fmla="*/ 1500908 w 4242645"/>
                <a:gd name="connsiteY151" fmla="*/ 1180276 h 3608240"/>
                <a:gd name="connsiteX152" fmla="*/ 1992729 w 4242645"/>
                <a:gd name="connsiteY152" fmla="*/ 1169047 h 3608240"/>
                <a:gd name="connsiteX153" fmla="*/ 1744101 w 4242645"/>
                <a:gd name="connsiteY153" fmla="*/ 1174502 h 3608240"/>
                <a:gd name="connsiteX154" fmla="*/ 1611834 w 4242645"/>
                <a:gd name="connsiteY154" fmla="*/ 1177683 h 3608240"/>
                <a:gd name="connsiteX155" fmla="*/ 1591835 w 4242645"/>
                <a:gd name="connsiteY155" fmla="*/ 1197682 h 3608240"/>
                <a:gd name="connsiteX156" fmla="*/ 1591835 w 4242645"/>
                <a:gd name="connsiteY156" fmla="*/ 1564033 h 3608240"/>
                <a:gd name="connsiteX157" fmla="*/ 1611379 w 4242645"/>
                <a:gd name="connsiteY157" fmla="*/ 1584032 h 3608240"/>
                <a:gd name="connsiteX158" fmla="*/ 1985911 w 4242645"/>
                <a:gd name="connsiteY158" fmla="*/ 1584032 h 3608240"/>
                <a:gd name="connsiteX159" fmla="*/ 2005910 w 4242645"/>
                <a:gd name="connsiteY159" fmla="*/ 1564487 h 3608240"/>
                <a:gd name="connsiteX160" fmla="*/ 2005456 w 4242645"/>
                <a:gd name="connsiteY160" fmla="*/ 1377221 h 3608240"/>
                <a:gd name="connsiteX161" fmla="*/ 2005456 w 4242645"/>
                <a:gd name="connsiteY161" fmla="*/ 1184955 h 3608240"/>
                <a:gd name="connsiteX162" fmla="*/ 1992729 w 4242645"/>
                <a:gd name="connsiteY162" fmla="*/ 1169047 h 3608240"/>
                <a:gd name="connsiteX163" fmla="*/ 2476802 w 4242645"/>
                <a:gd name="connsiteY163" fmla="*/ 1156775 h 3608240"/>
                <a:gd name="connsiteX164" fmla="*/ 2211811 w 4242645"/>
                <a:gd name="connsiteY164" fmla="*/ 1163593 h 3608240"/>
                <a:gd name="connsiteX165" fmla="*/ 2086817 w 4242645"/>
                <a:gd name="connsiteY165" fmla="*/ 1167229 h 3608240"/>
                <a:gd name="connsiteX166" fmla="*/ 2085908 w 4242645"/>
                <a:gd name="connsiteY166" fmla="*/ 1178138 h 3608240"/>
                <a:gd name="connsiteX167" fmla="*/ 2085908 w 4242645"/>
                <a:gd name="connsiteY167" fmla="*/ 1569032 h 3608240"/>
                <a:gd name="connsiteX168" fmla="*/ 2104997 w 4242645"/>
                <a:gd name="connsiteY168" fmla="*/ 1584032 h 3608240"/>
                <a:gd name="connsiteX169" fmla="*/ 2477711 w 4242645"/>
                <a:gd name="connsiteY169" fmla="*/ 1584486 h 3608240"/>
                <a:gd name="connsiteX170" fmla="*/ 2497255 w 4242645"/>
                <a:gd name="connsiteY170" fmla="*/ 1564487 h 3608240"/>
                <a:gd name="connsiteX171" fmla="*/ 2497255 w 4242645"/>
                <a:gd name="connsiteY171" fmla="*/ 1176774 h 3608240"/>
                <a:gd name="connsiteX172" fmla="*/ 2476802 w 4242645"/>
                <a:gd name="connsiteY172" fmla="*/ 1156775 h 3608240"/>
                <a:gd name="connsiteX173" fmla="*/ 2972692 w 4242645"/>
                <a:gd name="connsiteY173" fmla="*/ 1143593 h 3608240"/>
                <a:gd name="connsiteX174" fmla="*/ 2917695 w 4242645"/>
                <a:gd name="connsiteY174" fmla="*/ 1146776 h 3608240"/>
                <a:gd name="connsiteX175" fmla="*/ 2596343 w 4242645"/>
                <a:gd name="connsiteY175" fmla="*/ 1153593 h 3608240"/>
                <a:gd name="connsiteX176" fmla="*/ 2576798 w 4242645"/>
                <a:gd name="connsiteY176" fmla="*/ 1173592 h 3608240"/>
                <a:gd name="connsiteX177" fmla="*/ 2576798 w 4242645"/>
                <a:gd name="connsiteY177" fmla="*/ 1564942 h 3608240"/>
                <a:gd name="connsiteX178" fmla="*/ 2596797 w 4242645"/>
                <a:gd name="connsiteY178" fmla="*/ 1584486 h 3608240"/>
                <a:gd name="connsiteX179" fmla="*/ 2779063 w 4242645"/>
                <a:gd name="connsiteY179" fmla="*/ 1584486 h 3608240"/>
                <a:gd name="connsiteX180" fmla="*/ 2809972 w 4242645"/>
                <a:gd name="connsiteY180" fmla="*/ 1562669 h 3608240"/>
                <a:gd name="connsiteX181" fmla="*/ 2953148 w 4242645"/>
                <a:gd name="connsiteY181" fmla="*/ 1194046 h 3608240"/>
                <a:gd name="connsiteX182" fmla="*/ 2972692 w 4242645"/>
                <a:gd name="connsiteY182" fmla="*/ 1143593 h 3608240"/>
                <a:gd name="connsiteX183" fmla="*/ 4116741 w 4242645"/>
                <a:gd name="connsiteY183" fmla="*/ 0 h 3608240"/>
                <a:gd name="connsiteX184" fmla="*/ 4129922 w 4242645"/>
                <a:gd name="connsiteY184" fmla="*/ 0 h 3608240"/>
                <a:gd name="connsiteX185" fmla="*/ 4139013 w 4242645"/>
                <a:gd name="connsiteY185" fmla="*/ 4091 h 3608240"/>
                <a:gd name="connsiteX186" fmla="*/ 4239009 w 4242645"/>
                <a:gd name="connsiteY186" fmla="*/ 102723 h 3608240"/>
                <a:gd name="connsiteX187" fmla="*/ 4242645 w 4242645"/>
                <a:gd name="connsiteY187" fmla="*/ 109996 h 3608240"/>
                <a:gd name="connsiteX188" fmla="*/ 4242645 w 4242645"/>
                <a:gd name="connsiteY188" fmla="*/ 126359 h 3608240"/>
                <a:gd name="connsiteX189" fmla="*/ 4237645 w 4242645"/>
                <a:gd name="connsiteY189" fmla="*/ 143631 h 3608240"/>
                <a:gd name="connsiteX190" fmla="*/ 4136286 w 4242645"/>
                <a:gd name="connsiteY190" fmla="*/ 238173 h 3608240"/>
                <a:gd name="connsiteX191" fmla="*/ 3752209 w 4242645"/>
                <a:gd name="connsiteY191" fmla="*/ 303626 h 3608240"/>
                <a:gd name="connsiteX192" fmla="*/ 3573125 w 4242645"/>
                <a:gd name="connsiteY192" fmla="*/ 333624 h 3608240"/>
                <a:gd name="connsiteX193" fmla="*/ 3549944 w 4242645"/>
                <a:gd name="connsiteY193" fmla="*/ 352714 h 3608240"/>
                <a:gd name="connsiteX194" fmla="*/ 3372677 w 4242645"/>
                <a:gd name="connsiteY194" fmla="*/ 810879 h 3608240"/>
                <a:gd name="connsiteX195" fmla="*/ 2821335 w 4242645"/>
                <a:gd name="connsiteY195" fmla="*/ 2222189 h 3608240"/>
                <a:gd name="connsiteX196" fmla="*/ 2644069 w 4242645"/>
                <a:gd name="connsiteY196" fmla="*/ 2674900 h 3608240"/>
                <a:gd name="connsiteX197" fmla="*/ 2651795 w 4242645"/>
                <a:gd name="connsiteY197" fmla="*/ 2706716 h 3608240"/>
                <a:gd name="connsiteX198" fmla="*/ 2918149 w 4242645"/>
                <a:gd name="connsiteY198" fmla="*/ 2914891 h 3608240"/>
                <a:gd name="connsiteX199" fmla="*/ 3093143 w 4242645"/>
                <a:gd name="connsiteY199" fmla="*/ 3140791 h 3608240"/>
                <a:gd name="connsiteX200" fmla="*/ 3105869 w 4242645"/>
                <a:gd name="connsiteY200" fmla="*/ 3343965 h 3608240"/>
                <a:gd name="connsiteX201" fmla="*/ 3055871 w 4242645"/>
                <a:gd name="connsiteY201" fmla="*/ 3440325 h 3608240"/>
                <a:gd name="connsiteX202" fmla="*/ 2885423 w 4242645"/>
                <a:gd name="connsiteY202" fmla="*/ 3576684 h 3608240"/>
                <a:gd name="connsiteX203" fmla="*/ 2700527 w 4242645"/>
                <a:gd name="connsiteY203" fmla="*/ 3608240 h 3608240"/>
                <a:gd name="connsiteX204" fmla="*/ 2699975 w 4242645"/>
                <a:gd name="connsiteY204" fmla="*/ 3607137 h 3608240"/>
                <a:gd name="connsiteX205" fmla="*/ 2316149 w 4242645"/>
                <a:gd name="connsiteY205" fmla="*/ 3608240 h 3608240"/>
                <a:gd name="connsiteX206" fmla="*/ 171673 w 4242645"/>
                <a:gd name="connsiteY206" fmla="*/ 3608240 h 3608240"/>
                <a:gd name="connsiteX207" fmla="*/ 148224 w 4242645"/>
                <a:gd name="connsiteY207" fmla="*/ 3602876 h 3608240"/>
                <a:gd name="connsiteX208" fmla="*/ 80982 w 4242645"/>
                <a:gd name="connsiteY208" fmla="*/ 3502141 h 3608240"/>
                <a:gd name="connsiteX209" fmla="*/ 166888 w 4242645"/>
                <a:gd name="connsiteY209" fmla="*/ 3383055 h 3608240"/>
                <a:gd name="connsiteX210" fmla="*/ 205977 w 4242645"/>
                <a:gd name="connsiteY210" fmla="*/ 3378964 h 3608240"/>
                <a:gd name="connsiteX211" fmla="*/ 550965 w 4242645"/>
                <a:gd name="connsiteY211" fmla="*/ 3377600 h 3608240"/>
                <a:gd name="connsiteX212" fmla="*/ 1582290 w 4242645"/>
                <a:gd name="connsiteY212" fmla="*/ 3374873 h 3608240"/>
                <a:gd name="connsiteX213" fmla="*/ 2698157 w 4242645"/>
                <a:gd name="connsiteY213" fmla="*/ 3371236 h 3608240"/>
                <a:gd name="connsiteX214" fmla="*/ 2798608 w 4242645"/>
                <a:gd name="connsiteY214" fmla="*/ 3364873 h 3608240"/>
                <a:gd name="connsiteX215" fmla="*/ 2875878 w 4242645"/>
                <a:gd name="connsiteY215" fmla="*/ 3243514 h 3608240"/>
                <a:gd name="connsiteX216" fmla="*/ 2793154 w 4242645"/>
                <a:gd name="connsiteY216" fmla="*/ 3115792 h 3608240"/>
                <a:gd name="connsiteX217" fmla="*/ 2384079 w 4242645"/>
                <a:gd name="connsiteY217" fmla="*/ 2794440 h 3608240"/>
                <a:gd name="connsiteX218" fmla="*/ 2324535 w 4242645"/>
                <a:gd name="connsiteY218" fmla="*/ 2780350 h 3608240"/>
                <a:gd name="connsiteX219" fmla="*/ 2124997 w 4242645"/>
                <a:gd name="connsiteY219" fmla="*/ 2763987 h 3608240"/>
                <a:gd name="connsiteX220" fmla="*/ 1978184 w 4242645"/>
                <a:gd name="connsiteY220" fmla="*/ 2753078 h 3608240"/>
                <a:gd name="connsiteX221" fmla="*/ 1793645 w 4242645"/>
                <a:gd name="connsiteY221" fmla="*/ 2737625 h 3608240"/>
                <a:gd name="connsiteX222" fmla="*/ 1650014 w 4242645"/>
                <a:gd name="connsiteY222" fmla="*/ 2726262 h 3608240"/>
                <a:gd name="connsiteX223" fmla="*/ 1500020 w 4242645"/>
                <a:gd name="connsiteY223" fmla="*/ 2713989 h 3608240"/>
                <a:gd name="connsiteX224" fmla="*/ 1360025 w 4242645"/>
                <a:gd name="connsiteY224" fmla="*/ 2703080 h 3608240"/>
                <a:gd name="connsiteX225" fmla="*/ 1165487 w 4242645"/>
                <a:gd name="connsiteY225" fmla="*/ 2687172 h 3608240"/>
                <a:gd name="connsiteX226" fmla="*/ 1025492 w 4242645"/>
                <a:gd name="connsiteY226" fmla="*/ 2676263 h 3608240"/>
                <a:gd name="connsiteX227" fmla="*/ 832773 w 4242645"/>
                <a:gd name="connsiteY227" fmla="*/ 2660355 h 3608240"/>
                <a:gd name="connsiteX228" fmla="*/ 690959 w 4242645"/>
                <a:gd name="connsiteY228" fmla="*/ 2649446 h 3608240"/>
                <a:gd name="connsiteX229" fmla="*/ 499603 w 4242645"/>
                <a:gd name="connsiteY229" fmla="*/ 2633992 h 3608240"/>
                <a:gd name="connsiteX230" fmla="*/ 354608 w 4242645"/>
                <a:gd name="connsiteY230" fmla="*/ 2623084 h 3608240"/>
                <a:gd name="connsiteX231" fmla="*/ 260975 w 4242645"/>
                <a:gd name="connsiteY231" fmla="*/ 2613993 h 3608240"/>
                <a:gd name="connsiteX232" fmla="*/ 160979 w 4242645"/>
                <a:gd name="connsiteY232" fmla="*/ 2500815 h 3608240"/>
                <a:gd name="connsiteX233" fmla="*/ 138708 w 4242645"/>
                <a:gd name="connsiteY233" fmla="*/ 2317186 h 3608240"/>
                <a:gd name="connsiteX234" fmla="*/ 121435 w 4242645"/>
                <a:gd name="connsiteY234" fmla="*/ 2167646 h 3608240"/>
                <a:gd name="connsiteX235" fmla="*/ 99163 w 4242645"/>
                <a:gd name="connsiteY235" fmla="*/ 1987198 h 3608240"/>
                <a:gd name="connsiteX236" fmla="*/ 81891 w 4242645"/>
                <a:gd name="connsiteY236" fmla="*/ 1839476 h 3608240"/>
                <a:gd name="connsiteX237" fmla="*/ 59619 w 4242645"/>
                <a:gd name="connsiteY237" fmla="*/ 1659029 h 3608240"/>
                <a:gd name="connsiteX238" fmla="*/ 41893 w 4242645"/>
                <a:gd name="connsiteY238" fmla="*/ 1511307 h 3608240"/>
                <a:gd name="connsiteX239" fmla="*/ 19620 w 4242645"/>
                <a:gd name="connsiteY239" fmla="*/ 1329495 h 3608240"/>
                <a:gd name="connsiteX240" fmla="*/ 76 w 4242645"/>
                <a:gd name="connsiteY240" fmla="*/ 1157229 h 3608240"/>
                <a:gd name="connsiteX241" fmla="*/ 110981 w 4242645"/>
                <a:gd name="connsiteY241" fmla="*/ 1036324 h 3608240"/>
                <a:gd name="connsiteX242" fmla="*/ 425969 w 4242645"/>
                <a:gd name="connsiteY242" fmla="*/ 1028598 h 3608240"/>
                <a:gd name="connsiteX243" fmla="*/ 705958 w 4242645"/>
                <a:gd name="connsiteY243" fmla="*/ 1021780 h 3608240"/>
                <a:gd name="connsiteX244" fmla="*/ 959586 w 4242645"/>
                <a:gd name="connsiteY244" fmla="*/ 1015416 h 3608240"/>
                <a:gd name="connsiteX245" fmla="*/ 1239575 w 4242645"/>
                <a:gd name="connsiteY245" fmla="*/ 1008599 h 3608240"/>
                <a:gd name="connsiteX246" fmla="*/ 1491384 w 4242645"/>
                <a:gd name="connsiteY246" fmla="*/ 1002236 h 3608240"/>
                <a:gd name="connsiteX247" fmla="*/ 1771374 w 4242645"/>
                <a:gd name="connsiteY247" fmla="*/ 995417 h 3608240"/>
                <a:gd name="connsiteX248" fmla="*/ 2023183 w 4242645"/>
                <a:gd name="connsiteY248" fmla="*/ 989054 h 3608240"/>
                <a:gd name="connsiteX249" fmla="*/ 2304990 w 4242645"/>
                <a:gd name="connsiteY249" fmla="*/ 982236 h 3608240"/>
                <a:gd name="connsiteX250" fmla="*/ 2556799 w 4242645"/>
                <a:gd name="connsiteY250" fmla="*/ 975873 h 3608240"/>
                <a:gd name="connsiteX251" fmla="*/ 2834971 w 4242645"/>
                <a:gd name="connsiteY251" fmla="*/ 969055 h 3608240"/>
                <a:gd name="connsiteX252" fmla="*/ 3038599 w 4242645"/>
                <a:gd name="connsiteY252" fmla="*/ 963600 h 3608240"/>
                <a:gd name="connsiteX253" fmla="*/ 3066325 w 4242645"/>
                <a:gd name="connsiteY253" fmla="*/ 944511 h 3608240"/>
                <a:gd name="connsiteX254" fmla="*/ 3221319 w 4242645"/>
                <a:gd name="connsiteY254" fmla="*/ 546798 h 3608240"/>
                <a:gd name="connsiteX255" fmla="*/ 3353133 w 4242645"/>
                <a:gd name="connsiteY255" fmla="*/ 207720 h 3608240"/>
                <a:gd name="connsiteX256" fmla="*/ 3470856 w 4242645"/>
                <a:gd name="connsiteY256" fmla="*/ 110905 h 3608240"/>
                <a:gd name="connsiteX257" fmla="*/ 3879477 w 4242645"/>
                <a:gd name="connsiteY257" fmla="*/ 41362 h 3608240"/>
                <a:gd name="connsiteX258" fmla="*/ 4107651 w 4242645"/>
                <a:gd name="connsiteY258" fmla="*/ 3636 h 3608240"/>
                <a:gd name="connsiteX259" fmla="*/ 4116741 w 4242645"/>
                <a:gd name="connsiteY259" fmla="*/ 0 h 360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</a:cxnLst>
              <a:rect l="l" t="t" r="r" b="b"/>
              <a:pathLst>
                <a:path w="4242645" h="3608240">
                  <a:moveTo>
                    <a:pt x="1114126" y="2128556"/>
                  </a:moveTo>
                  <a:lnTo>
                    <a:pt x="1100490" y="2145374"/>
                  </a:lnTo>
                  <a:lnTo>
                    <a:pt x="1100490" y="2332640"/>
                  </a:lnTo>
                  <a:lnTo>
                    <a:pt x="1100490" y="2438545"/>
                  </a:lnTo>
                  <a:cubicBezTo>
                    <a:pt x="1100490" y="2446271"/>
                    <a:pt x="1100944" y="2452181"/>
                    <a:pt x="1111398" y="2453090"/>
                  </a:cubicBezTo>
                  <a:lnTo>
                    <a:pt x="1325481" y="2469908"/>
                  </a:lnTo>
                  <a:lnTo>
                    <a:pt x="1429114" y="2478544"/>
                  </a:lnTo>
                  <a:lnTo>
                    <a:pt x="1510474" y="2483543"/>
                  </a:lnTo>
                  <a:lnTo>
                    <a:pt x="1510474" y="2129920"/>
                  </a:lnTo>
                  <a:cubicBezTo>
                    <a:pt x="1506383" y="2129466"/>
                    <a:pt x="1504110" y="2129011"/>
                    <a:pt x="1501838" y="2129011"/>
                  </a:cubicBezTo>
                  <a:lnTo>
                    <a:pt x="1114126" y="2128556"/>
                  </a:lnTo>
                  <a:close/>
                  <a:moveTo>
                    <a:pt x="2477256" y="2128102"/>
                  </a:moveTo>
                  <a:lnTo>
                    <a:pt x="2105907" y="2128556"/>
                  </a:lnTo>
                  <a:cubicBezTo>
                    <a:pt x="2099997" y="2128556"/>
                    <a:pt x="2094089" y="2129011"/>
                    <a:pt x="2087271" y="2129466"/>
                  </a:cubicBezTo>
                  <a:cubicBezTo>
                    <a:pt x="2086817" y="2134466"/>
                    <a:pt x="2086362" y="2138102"/>
                    <a:pt x="2086362" y="2141738"/>
                  </a:cubicBezTo>
                  <a:cubicBezTo>
                    <a:pt x="2086362" y="2266733"/>
                    <a:pt x="2086362" y="2391274"/>
                    <a:pt x="2085908" y="2516269"/>
                  </a:cubicBezTo>
                  <a:cubicBezTo>
                    <a:pt x="2085908" y="2528086"/>
                    <a:pt x="2090908" y="2531269"/>
                    <a:pt x="2101361" y="2532178"/>
                  </a:cubicBezTo>
                  <a:lnTo>
                    <a:pt x="2229993" y="2542177"/>
                  </a:lnTo>
                  <a:lnTo>
                    <a:pt x="2420441" y="2557631"/>
                  </a:lnTo>
                  <a:cubicBezTo>
                    <a:pt x="2419986" y="2558085"/>
                    <a:pt x="2421803" y="2555359"/>
                    <a:pt x="2423167" y="2552177"/>
                  </a:cubicBezTo>
                  <a:cubicBezTo>
                    <a:pt x="2446803" y="2491724"/>
                    <a:pt x="2469984" y="2431727"/>
                    <a:pt x="2493165" y="2371729"/>
                  </a:cubicBezTo>
                  <a:cubicBezTo>
                    <a:pt x="2495438" y="2365366"/>
                    <a:pt x="2496347" y="2357639"/>
                    <a:pt x="2496347" y="2350820"/>
                  </a:cubicBezTo>
                  <a:cubicBezTo>
                    <a:pt x="2496347" y="2283551"/>
                    <a:pt x="2495891" y="2215826"/>
                    <a:pt x="2497255" y="2148555"/>
                  </a:cubicBezTo>
                  <a:cubicBezTo>
                    <a:pt x="2497255" y="2133102"/>
                    <a:pt x="2493619" y="2128102"/>
                    <a:pt x="2477256" y="2128102"/>
                  </a:cubicBezTo>
                  <a:close/>
                  <a:moveTo>
                    <a:pt x="1610016" y="2128102"/>
                  </a:moveTo>
                  <a:cubicBezTo>
                    <a:pt x="1595016" y="2128102"/>
                    <a:pt x="1590925" y="2133102"/>
                    <a:pt x="1591380" y="2147192"/>
                  </a:cubicBezTo>
                  <a:cubicBezTo>
                    <a:pt x="1592289" y="2190827"/>
                    <a:pt x="1591835" y="2234462"/>
                    <a:pt x="1591835" y="2278096"/>
                  </a:cubicBezTo>
                  <a:lnTo>
                    <a:pt x="1591835" y="2473544"/>
                  </a:lnTo>
                  <a:cubicBezTo>
                    <a:pt x="1591835" y="2482634"/>
                    <a:pt x="1590925" y="2491270"/>
                    <a:pt x="1604107" y="2492179"/>
                  </a:cubicBezTo>
                  <a:cubicBezTo>
                    <a:pt x="1635925" y="2493997"/>
                    <a:pt x="1667741" y="2496724"/>
                    <a:pt x="1699558" y="2498997"/>
                  </a:cubicBezTo>
                  <a:lnTo>
                    <a:pt x="1836371" y="2509906"/>
                  </a:lnTo>
                  <a:lnTo>
                    <a:pt x="1986366" y="2522633"/>
                  </a:lnTo>
                  <a:cubicBezTo>
                    <a:pt x="2000910" y="2523997"/>
                    <a:pt x="2005456" y="2519451"/>
                    <a:pt x="2005456" y="2504451"/>
                  </a:cubicBezTo>
                  <a:cubicBezTo>
                    <a:pt x="2005001" y="2384910"/>
                    <a:pt x="2005001" y="2265824"/>
                    <a:pt x="2005456" y="2146283"/>
                  </a:cubicBezTo>
                  <a:cubicBezTo>
                    <a:pt x="2005456" y="2131283"/>
                    <a:pt x="2000455" y="2128102"/>
                    <a:pt x="1986366" y="2128102"/>
                  </a:cubicBezTo>
                  <a:cubicBezTo>
                    <a:pt x="1924095" y="2129011"/>
                    <a:pt x="1861370" y="2128556"/>
                    <a:pt x="1799100" y="2128556"/>
                  </a:cubicBezTo>
                  <a:lnTo>
                    <a:pt x="1610016" y="2128102"/>
                  </a:lnTo>
                  <a:close/>
                  <a:moveTo>
                    <a:pt x="623235" y="2128102"/>
                  </a:moveTo>
                  <a:cubicBezTo>
                    <a:pt x="610962" y="2128102"/>
                    <a:pt x="606418" y="2132647"/>
                    <a:pt x="606871" y="2144465"/>
                  </a:cubicBezTo>
                  <a:cubicBezTo>
                    <a:pt x="607326" y="2153101"/>
                    <a:pt x="606871" y="2162192"/>
                    <a:pt x="606871" y="2170828"/>
                  </a:cubicBezTo>
                  <a:cubicBezTo>
                    <a:pt x="606871" y="2244461"/>
                    <a:pt x="607326" y="2317640"/>
                    <a:pt x="606871" y="2391274"/>
                  </a:cubicBezTo>
                  <a:cubicBezTo>
                    <a:pt x="606871" y="2405819"/>
                    <a:pt x="608690" y="2414455"/>
                    <a:pt x="626417" y="2413545"/>
                  </a:cubicBezTo>
                  <a:cubicBezTo>
                    <a:pt x="640506" y="2412636"/>
                    <a:pt x="655052" y="2415364"/>
                    <a:pt x="669142" y="2416727"/>
                  </a:cubicBezTo>
                  <a:lnTo>
                    <a:pt x="855044" y="2432635"/>
                  </a:lnTo>
                  <a:lnTo>
                    <a:pt x="1001857" y="2443545"/>
                  </a:lnTo>
                  <a:cubicBezTo>
                    <a:pt x="1015947" y="2444909"/>
                    <a:pt x="1020492" y="2442635"/>
                    <a:pt x="1020492" y="2428091"/>
                  </a:cubicBezTo>
                  <a:cubicBezTo>
                    <a:pt x="1020039" y="2333549"/>
                    <a:pt x="1020039" y="2239006"/>
                    <a:pt x="1020039" y="2144465"/>
                  </a:cubicBezTo>
                  <a:cubicBezTo>
                    <a:pt x="1020039" y="2131283"/>
                    <a:pt x="1015493" y="2128102"/>
                    <a:pt x="1002766" y="2128102"/>
                  </a:cubicBezTo>
                  <a:cubicBezTo>
                    <a:pt x="939587" y="2129011"/>
                    <a:pt x="876861" y="2128556"/>
                    <a:pt x="813682" y="2128556"/>
                  </a:cubicBezTo>
                  <a:lnTo>
                    <a:pt x="623235" y="2128102"/>
                  </a:lnTo>
                  <a:close/>
                  <a:moveTo>
                    <a:pt x="511421" y="2128102"/>
                  </a:moveTo>
                  <a:cubicBezTo>
                    <a:pt x="465059" y="2129011"/>
                    <a:pt x="418697" y="2128556"/>
                    <a:pt x="372335" y="2128556"/>
                  </a:cubicBezTo>
                  <a:lnTo>
                    <a:pt x="292338" y="2128556"/>
                  </a:lnTo>
                  <a:cubicBezTo>
                    <a:pt x="292338" y="2134466"/>
                    <a:pt x="291884" y="2138556"/>
                    <a:pt x="292338" y="2142192"/>
                  </a:cubicBezTo>
                  <a:cubicBezTo>
                    <a:pt x="300974" y="2214462"/>
                    <a:pt x="309610" y="2287187"/>
                    <a:pt x="318246" y="2359911"/>
                  </a:cubicBezTo>
                  <a:cubicBezTo>
                    <a:pt x="321882" y="2389456"/>
                    <a:pt x="323246" y="2391274"/>
                    <a:pt x="352790" y="2392637"/>
                  </a:cubicBezTo>
                  <a:lnTo>
                    <a:pt x="355972" y="2392637"/>
                  </a:lnTo>
                  <a:lnTo>
                    <a:pt x="510512" y="2405364"/>
                  </a:lnTo>
                  <a:cubicBezTo>
                    <a:pt x="523693" y="2406728"/>
                    <a:pt x="528692" y="2403546"/>
                    <a:pt x="528692" y="2389910"/>
                  </a:cubicBezTo>
                  <a:cubicBezTo>
                    <a:pt x="528692" y="2308095"/>
                    <a:pt x="528692" y="2226734"/>
                    <a:pt x="529147" y="2144919"/>
                  </a:cubicBezTo>
                  <a:cubicBezTo>
                    <a:pt x="529147" y="2131738"/>
                    <a:pt x="524147" y="2128102"/>
                    <a:pt x="511421" y="2128102"/>
                  </a:cubicBezTo>
                  <a:close/>
                  <a:moveTo>
                    <a:pt x="2087725" y="1664483"/>
                  </a:moveTo>
                  <a:lnTo>
                    <a:pt x="2087725" y="2048105"/>
                  </a:lnTo>
                  <a:lnTo>
                    <a:pt x="2105452" y="2048105"/>
                  </a:lnTo>
                  <a:lnTo>
                    <a:pt x="2476802" y="2048560"/>
                  </a:lnTo>
                  <a:cubicBezTo>
                    <a:pt x="2492710" y="2048560"/>
                    <a:pt x="2496801" y="2044015"/>
                    <a:pt x="2496801" y="2028105"/>
                  </a:cubicBezTo>
                  <a:cubicBezTo>
                    <a:pt x="2495891" y="1912655"/>
                    <a:pt x="2496347" y="1797205"/>
                    <a:pt x="2496801" y="1681755"/>
                  </a:cubicBezTo>
                  <a:lnTo>
                    <a:pt x="2496801" y="1664483"/>
                  </a:lnTo>
                  <a:lnTo>
                    <a:pt x="2087725" y="1664483"/>
                  </a:lnTo>
                  <a:close/>
                  <a:moveTo>
                    <a:pt x="2587707" y="1662665"/>
                  </a:moveTo>
                  <a:cubicBezTo>
                    <a:pt x="2584070" y="1662665"/>
                    <a:pt x="2577253" y="1670392"/>
                    <a:pt x="2577253" y="1674937"/>
                  </a:cubicBezTo>
                  <a:cubicBezTo>
                    <a:pt x="2576343" y="1794933"/>
                    <a:pt x="2576798" y="1914474"/>
                    <a:pt x="2576798" y="2034469"/>
                  </a:cubicBezTo>
                  <a:cubicBezTo>
                    <a:pt x="2576798" y="2038560"/>
                    <a:pt x="2577707" y="2044469"/>
                    <a:pt x="2580434" y="2046287"/>
                  </a:cubicBezTo>
                  <a:cubicBezTo>
                    <a:pt x="2592252" y="2054923"/>
                    <a:pt x="2620887" y="2045378"/>
                    <a:pt x="2625887" y="2032196"/>
                  </a:cubicBezTo>
                  <a:lnTo>
                    <a:pt x="2754973" y="1701300"/>
                  </a:lnTo>
                  <a:cubicBezTo>
                    <a:pt x="2759519" y="1689936"/>
                    <a:pt x="2764064" y="1678119"/>
                    <a:pt x="2769064" y="1665392"/>
                  </a:cubicBezTo>
                  <a:cubicBezTo>
                    <a:pt x="2765882" y="1664028"/>
                    <a:pt x="2763609" y="1662665"/>
                    <a:pt x="2761791" y="1662665"/>
                  </a:cubicBezTo>
                  <a:lnTo>
                    <a:pt x="2587707" y="1662665"/>
                  </a:lnTo>
                  <a:close/>
                  <a:moveTo>
                    <a:pt x="1117307" y="1662665"/>
                  </a:moveTo>
                  <a:cubicBezTo>
                    <a:pt x="1105035" y="1662665"/>
                    <a:pt x="1100490" y="1666756"/>
                    <a:pt x="1100490" y="1679937"/>
                  </a:cubicBezTo>
                  <a:cubicBezTo>
                    <a:pt x="1100944" y="1796750"/>
                    <a:pt x="1100944" y="1914019"/>
                    <a:pt x="1100490" y="2031288"/>
                  </a:cubicBezTo>
                  <a:cubicBezTo>
                    <a:pt x="1100490" y="2045378"/>
                    <a:pt x="1105035" y="2048560"/>
                    <a:pt x="1118671" y="2048560"/>
                  </a:cubicBezTo>
                  <a:lnTo>
                    <a:pt x="1493202" y="2048560"/>
                  </a:lnTo>
                  <a:cubicBezTo>
                    <a:pt x="1507747" y="2048560"/>
                    <a:pt x="1511838" y="2044469"/>
                    <a:pt x="1511838" y="2030378"/>
                  </a:cubicBezTo>
                  <a:cubicBezTo>
                    <a:pt x="1510929" y="1914474"/>
                    <a:pt x="1511383" y="1798114"/>
                    <a:pt x="1511383" y="1682210"/>
                  </a:cubicBezTo>
                  <a:lnTo>
                    <a:pt x="1511383" y="1664937"/>
                  </a:lnTo>
                  <a:cubicBezTo>
                    <a:pt x="1505020" y="1664028"/>
                    <a:pt x="1500474" y="1662665"/>
                    <a:pt x="1495475" y="1662665"/>
                  </a:cubicBezTo>
                  <a:lnTo>
                    <a:pt x="1117307" y="1662665"/>
                  </a:lnTo>
                  <a:close/>
                  <a:moveTo>
                    <a:pt x="1609561" y="1662210"/>
                  </a:moveTo>
                  <a:cubicBezTo>
                    <a:pt x="1596380" y="1662210"/>
                    <a:pt x="1591380" y="1666301"/>
                    <a:pt x="1591380" y="1680392"/>
                  </a:cubicBezTo>
                  <a:cubicBezTo>
                    <a:pt x="1591835" y="1796750"/>
                    <a:pt x="1591835" y="1913564"/>
                    <a:pt x="1591380" y="2030378"/>
                  </a:cubicBezTo>
                  <a:cubicBezTo>
                    <a:pt x="1591380" y="2045832"/>
                    <a:pt x="1597289" y="2048560"/>
                    <a:pt x="1610925" y="2048560"/>
                  </a:cubicBezTo>
                  <a:cubicBezTo>
                    <a:pt x="1673196" y="2047651"/>
                    <a:pt x="1735920" y="2048105"/>
                    <a:pt x="1798190" y="2048105"/>
                  </a:cubicBezTo>
                  <a:lnTo>
                    <a:pt x="1987275" y="2048560"/>
                  </a:lnTo>
                  <a:cubicBezTo>
                    <a:pt x="2000910" y="2048560"/>
                    <a:pt x="2005456" y="2044923"/>
                    <a:pt x="2005456" y="2030833"/>
                  </a:cubicBezTo>
                  <a:cubicBezTo>
                    <a:pt x="2005001" y="1914019"/>
                    <a:pt x="2005001" y="1797660"/>
                    <a:pt x="2005456" y="1680846"/>
                  </a:cubicBezTo>
                  <a:cubicBezTo>
                    <a:pt x="2005456" y="1667665"/>
                    <a:pt x="2001365" y="1662210"/>
                    <a:pt x="1987729" y="1662210"/>
                  </a:cubicBezTo>
                  <a:lnTo>
                    <a:pt x="1609561" y="1662210"/>
                  </a:lnTo>
                  <a:close/>
                  <a:moveTo>
                    <a:pt x="256430" y="1662210"/>
                  </a:moveTo>
                  <a:cubicBezTo>
                    <a:pt x="249612" y="1662210"/>
                    <a:pt x="243248" y="1663120"/>
                    <a:pt x="235067" y="1664028"/>
                  </a:cubicBezTo>
                  <a:cubicBezTo>
                    <a:pt x="237795" y="1687664"/>
                    <a:pt x="239612" y="1709935"/>
                    <a:pt x="242340" y="1732208"/>
                  </a:cubicBezTo>
                  <a:cubicBezTo>
                    <a:pt x="254158" y="1831295"/>
                    <a:pt x="266430" y="1930837"/>
                    <a:pt x="278248" y="2030378"/>
                  </a:cubicBezTo>
                  <a:cubicBezTo>
                    <a:pt x="279611" y="2042651"/>
                    <a:pt x="283702" y="2048560"/>
                    <a:pt x="297792" y="2048560"/>
                  </a:cubicBezTo>
                  <a:cubicBezTo>
                    <a:pt x="367335" y="2047651"/>
                    <a:pt x="436878" y="2048105"/>
                    <a:pt x="506421" y="2048105"/>
                  </a:cubicBezTo>
                  <a:cubicBezTo>
                    <a:pt x="528692" y="2048105"/>
                    <a:pt x="528692" y="2048105"/>
                    <a:pt x="528692" y="2026288"/>
                  </a:cubicBezTo>
                  <a:lnTo>
                    <a:pt x="528692" y="1684936"/>
                  </a:lnTo>
                  <a:cubicBezTo>
                    <a:pt x="528692" y="1663120"/>
                    <a:pt x="528238" y="1662210"/>
                    <a:pt x="506876" y="1662210"/>
                  </a:cubicBezTo>
                  <a:lnTo>
                    <a:pt x="256430" y="1662210"/>
                  </a:lnTo>
                  <a:close/>
                  <a:moveTo>
                    <a:pt x="625962" y="1661756"/>
                  </a:moveTo>
                  <a:cubicBezTo>
                    <a:pt x="611871" y="1661756"/>
                    <a:pt x="606871" y="1666301"/>
                    <a:pt x="606871" y="1680846"/>
                  </a:cubicBezTo>
                  <a:cubicBezTo>
                    <a:pt x="607326" y="1796750"/>
                    <a:pt x="607326" y="1913110"/>
                    <a:pt x="606871" y="2029015"/>
                  </a:cubicBezTo>
                  <a:cubicBezTo>
                    <a:pt x="606871" y="2044469"/>
                    <a:pt x="612780" y="2048105"/>
                    <a:pt x="627326" y="2048105"/>
                  </a:cubicBezTo>
                  <a:cubicBezTo>
                    <a:pt x="689595" y="2047196"/>
                    <a:pt x="752321" y="2047651"/>
                    <a:pt x="814591" y="2047651"/>
                  </a:cubicBezTo>
                  <a:lnTo>
                    <a:pt x="1003675" y="2048105"/>
                  </a:lnTo>
                  <a:cubicBezTo>
                    <a:pt x="1016401" y="2048560"/>
                    <a:pt x="1020492" y="2044469"/>
                    <a:pt x="1020492" y="2031288"/>
                  </a:cubicBezTo>
                  <a:cubicBezTo>
                    <a:pt x="1020039" y="1914474"/>
                    <a:pt x="1020039" y="1797205"/>
                    <a:pt x="1020492" y="1679937"/>
                  </a:cubicBezTo>
                  <a:cubicBezTo>
                    <a:pt x="1020492" y="1665392"/>
                    <a:pt x="1015493" y="1661756"/>
                    <a:pt x="1002312" y="1661756"/>
                  </a:cubicBezTo>
                  <a:lnTo>
                    <a:pt x="625962" y="1661756"/>
                  </a:lnTo>
                  <a:close/>
                  <a:moveTo>
                    <a:pt x="508239" y="1205864"/>
                  </a:moveTo>
                  <a:lnTo>
                    <a:pt x="201886" y="1213137"/>
                  </a:lnTo>
                  <a:cubicBezTo>
                    <a:pt x="180524" y="1213590"/>
                    <a:pt x="180070" y="1213590"/>
                    <a:pt x="182342" y="1234499"/>
                  </a:cubicBezTo>
                  <a:cubicBezTo>
                    <a:pt x="187342" y="1282225"/>
                    <a:pt x="193250" y="1329495"/>
                    <a:pt x="199160" y="1377221"/>
                  </a:cubicBezTo>
                  <a:cubicBezTo>
                    <a:pt x="206432" y="1438582"/>
                    <a:pt x="214613" y="1500398"/>
                    <a:pt x="221432" y="1562214"/>
                  </a:cubicBezTo>
                  <a:cubicBezTo>
                    <a:pt x="223249" y="1577213"/>
                    <a:pt x="227340" y="1584032"/>
                    <a:pt x="244612" y="1584032"/>
                  </a:cubicBezTo>
                  <a:cubicBezTo>
                    <a:pt x="332337" y="1583122"/>
                    <a:pt x="420515" y="1583122"/>
                    <a:pt x="508239" y="1584032"/>
                  </a:cubicBezTo>
                  <a:cubicBezTo>
                    <a:pt x="524602" y="1584032"/>
                    <a:pt x="529147" y="1578577"/>
                    <a:pt x="529147" y="1563123"/>
                  </a:cubicBezTo>
                  <a:cubicBezTo>
                    <a:pt x="528238" y="1507670"/>
                    <a:pt x="528692" y="1451764"/>
                    <a:pt x="528692" y="1395856"/>
                  </a:cubicBezTo>
                  <a:cubicBezTo>
                    <a:pt x="528692" y="1339495"/>
                    <a:pt x="528238" y="1283134"/>
                    <a:pt x="528692" y="1226317"/>
                  </a:cubicBezTo>
                  <a:cubicBezTo>
                    <a:pt x="529147" y="1210864"/>
                    <a:pt x="524602" y="1205409"/>
                    <a:pt x="508239" y="1205864"/>
                  </a:cubicBezTo>
                  <a:close/>
                  <a:moveTo>
                    <a:pt x="1006857" y="1193137"/>
                  </a:moveTo>
                  <a:cubicBezTo>
                    <a:pt x="980949" y="1194501"/>
                    <a:pt x="955040" y="1195865"/>
                    <a:pt x="929132" y="1196319"/>
                  </a:cubicBezTo>
                  <a:lnTo>
                    <a:pt x="625962" y="1202682"/>
                  </a:lnTo>
                  <a:cubicBezTo>
                    <a:pt x="610962" y="1202682"/>
                    <a:pt x="606871" y="1207682"/>
                    <a:pt x="606871" y="1221773"/>
                  </a:cubicBezTo>
                  <a:cubicBezTo>
                    <a:pt x="607326" y="1336314"/>
                    <a:pt x="607326" y="1450855"/>
                    <a:pt x="606871" y="1564942"/>
                  </a:cubicBezTo>
                  <a:cubicBezTo>
                    <a:pt x="606871" y="1579486"/>
                    <a:pt x="611417" y="1584032"/>
                    <a:pt x="625962" y="1584032"/>
                  </a:cubicBezTo>
                  <a:cubicBezTo>
                    <a:pt x="688232" y="1583122"/>
                    <a:pt x="750958" y="1583577"/>
                    <a:pt x="813228" y="1583577"/>
                  </a:cubicBezTo>
                  <a:lnTo>
                    <a:pt x="1002312" y="1583577"/>
                  </a:lnTo>
                  <a:cubicBezTo>
                    <a:pt x="1012311" y="1583577"/>
                    <a:pt x="1020492" y="1583122"/>
                    <a:pt x="1020492" y="1569032"/>
                  </a:cubicBezTo>
                  <a:cubicBezTo>
                    <a:pt x="1020039" y="1448128"/>
                    <a:pt x="1020492" y="1327223"/>
                    <a:pt x="1020492" y="1206318"/>
                  </a:cubicBezTo>
                  <a:cubicBezTo>
                    <a:pt x="1020492" y="1196319"/>
                    <a:pt x="1016401" y="1192682"/>
                    <a:pt x="1006857" y="1193137"/>
                  </a:cubicBezTo>
                  <a:close/>
                  <a:moveTo>
                    <a:pt x="1500908" y="1180276"/>
                  </a:moveTo>
                  <a:cubicBezTo>
                    <a:pt x="1497265" y="1180013"/>
                    <a:pt x="1492407" y="1180183"/>
                    <a:pt x="1485930" y="1180411"/>
                  </a:cubicBezTo>
                  <a:lnTo>
                    <a:pt x="1321844" y="1186319"/>
                  </a:lnTo>
                  <a:lnTo>
                    <a:pt x="1119579" y="1189955"/>
                  </a:lnTo>
                  <a:cubicBezTo>
                    <a:pt x="1105490" y="1189955"/>
                    <a:pt x="1100490" y="1193591"/>
                    <a:pt x="1100490" y="1208591"/>
                  </a:cubicBezTo>
                  <a:cubicBezTo>
                    <a:pt x="1100944" y="1327223"/>
                    <a:pt x="1100944" y="1446309"/>
                    <a:pt x="1100944" y="1564942"/>
                  </a:cubicBezTo>
                  <a:cubicBezTo>
                    <a:pt x="1100944" y="1579486"/>
                    <a:pt x="1105035" y="1584032"/>
                    <a:pt x="1119579" y="1584032"/>
                  </a:cubicBezTo>
                  <a:cubicBezTo>
                    <a:pt x="1181850" y="1583122"/>
                    <a:pt x="1244575" y="1583577"/>
                    <a:pt x="1306845" y="1583577"/>
                  </a:cubicBezTo>
                  <a:lnTo>
                    <a:pt x="1492747" y="1584032"/>
                  </a:lnTo>
                  <a:cubicBezTo>
                    <a:pt x="1507747" y="1584486"/>
                    <a:pt x="1512293" y="1579941"/>
                    <a:pt x="1512293" y="1564487"/>
                  </a:cubicBezTo>
                  <a:cubicBezTo>
                    <a:pt x="1511383" y="1444492"/>
                    <a:pt x="1511838" y="1324496"/>
                    <a:pt x="1511838" y="1204501"/>
                  </a:cubicBezTo>
                  <a:cubicBezTo>
                    <a:pt x="1511838" y="1185751"/>
                    <a:pt x="1511838" y="1181064"/>
                    <a:pt x="1500908" y="1180276"/>
                  </a:cubicBezTo>
                  <a:close/>
                  <a:moveTo>
                    <a:pt x="1992729" y="1169047"/>
                  </a:moveTo>
                  <a:lnTo>
                    <a:pt x="1744101" y="1174502"/>
                  </a:lnTo>
                  <a:lnTo>
                    <a:pt x="1611834" y="1177683"/>
                  </a:lnTo>
                  <a:cubicBezTo>
                    <a:pt x="1598199" y="1177683"/>
                    <a:pt x="1591835" y="1181774"/>
                    <a:pt x="1591835" y="1197682"/>
                  </a:cubicBezTo>
                  <a:cubicBezTo>
                    <a:pt x="1592289" y="1319951"/>
                    <a:pt x="1592289" y="1441764"/>
                    <a:pt x="1591835" y="1564033"/>
                  </a:cubicBezTo>
                  <a:cubicBezTo>
                    <a:pt x="1591835" y="1579032"/>
                    <a:pt x="1595925" y="1584032"/>
                    <a:pt x="1611379" y="1584032"/>
                  </a:cubicBezTo>
                  <a:lnTo>
                    <a:pt x="1985911" y="1584032"/>
                  </a:lnTo>
                  <a:cubicBezTo>
                    <a:pt x="2000910" y="1584032"/>
                    <a:pt x="2005910" y="1579486"/>
                    <a:pt x="2005910" y="1564487"/>
                  </a:cubicBezTo>
                  <a:cubicBezTo>
                    <a:pt x="2005001" y="1502217"/>
                    <a:pt x="2005456" y="1439492"/>
                    <a:pt x="2005456" y="1377221"/>
                  </a:cubicBezTo>
                  <a:lnTo>
                    <a:pt x="2005456" y="1184955"/>
                  </a:lnTo>
                  <a:cubicBezTo>
                    <a:pt x="2005456" y="1175865"/>
                    <a:pt x="2005456" y="1168592"/>
                    <a:pt x="1992729" y="1169047"/>
                  </a:cubicBezTo>
                  <a:close/>
                  <a:moveTo>
                    <a:pt x="2476802" y="1156775"/>
                  </a:moveTo>
                  <a:lnTo>
                    <a:pt x="2211811" y="1163593"/>
                  </a:lnTo>
                  <a:lnTo>
                    <a:pt x="2086817" y="1167229"/>
                  </a:lnTo>
                  <a:cubicBezTo>
                    <a:pt x="2086362" y="1172683"/>
                    <a:pt x="2085908" y="1175411"/>
                    <a:pt x="2085908" y="1178138"/>
                  </a:cubicBezTo>
                  <a:lnTo>
                    <a:pt x="2085908" y="1569032"/>
                  </a:lnTo>
                  <a:cubicBezTo>
                    <a:pt x="2085908" y="1584941"/>
                    <a:pt x="2094544" y="1584032"/>
                    <a:pt x="2104997" y="1584032"/>
                  </a:cubicBezTo>
                  <a:lnTo>
                    <a:pt x="2477711" y="1584486"/>
                  </a:lnTo>
                  <a:cubicBezTo>
                    <a:pt x="2493165" y="1584486"/>
                    <a:pt x="2497255" y="1579486"/>
                    <a:pt x="2497255" y="1564487"/>
                  </a:cubicBezTo>
                  <a:cubicBezTo>
                    <a:pt x="2496801" y="1435401"/>
                    <a:pt x="2496801" y="1305860"/>
                    <a:pt x="2497255" y="1176774"/>
                  </a:cubicBezTo>
                  <a:cubicBezTo>
                    <a:pt x="2497255" y="1160865"/>
                    <a:pt x="2492710" y="1156320"/>
                    <a:pt x="2476802" y="1156775"/>
                  </a:cubicBezTo>
                  <a:close/>
                  <a:moveTo>
                    <a:pt x="2972692" y="1143593"/>
                  </a:moveTo>
                  <a:cubicBezTo>
                    <a:pt x="2951329" y="1144957"/>
                    <a:pt x="2934512" y="1146321"/>
                    <a:pt x="2917695" y="1146776"/>
                  </a:cubicBezTo>
                  <a:lnTo>
                    <a:pt x="2596343" y="1153593"/>
                  </a:lnTo>
                  <a:cubicBezTo>
                    <a:pt x="2580889" y="1154048"/>
                    <a:pt x="2576798" y="1158593"/>
                    <a:pt x="2576798" y="1173592"/>
                  </a:cubicBezTo>
                  <a:cubicBezTo>
                    <a:pt x="2577253" y="1304042"/>
                    <a:pt x="2577253" y="1434492"/>
                    <a:pt x="2576798" y="1564942"/>
                  </a:cubicBezTo>
                  <a:cubicBezTo>
                    <a:pt x="2576798" y="1580850"/>
                    <a:pt x="2582253" y="1584486"/>
                    <a:pt x="2596797" y="1584486"/>
                  </a:cubicBezTo>
                  <a:cubicBezTo>
                    <a:pt x="2657249" y="1583577"/>
                    <a:pt x="2718157" y="1583122"/>
                    <a:pt x="2779063" y="1584486"/>
                  </a:cubicBezTo>
                  <a:cubicBezTo>
                    <a:pt x="2796790" y="1584486"/>
                    <a:pt x="2804062" y="1578577"/>
                    <a:pt x="2809972" y="1562669"/>
                  </a:cubicBezTo>
                  <a:cubicBezTo>
                    <a:pt x="2857242" y="1439492"/>
                    <a:pt x="2905423" y="1316769"/>
                    <a:pt x="2953148" y="1194046"/>
                  </a:cubicBezTo>
                  <a:cubicBezTo>
                    <a:pt x="2959057" y="1178592"/>
                    <a:pt x="2964965" y="1163593"/>
                    <a:pt x="2972692" y="1143593"/>
                  </a:cubicBezTo>
                  <a:close/>
                  <a:moveTo>
                    <a:pt x="4116741" y="0"/>
                  </a:moveTo>
                  <a:lnTo>
                    <a:pt x="4129922" y="0"/>
                  </a:lnTo>
                  <a:cubicBezTo>
                    <a:pt x="4133104" y="1364"/>
                    <a:pt x="4135831" y="3636"/>
                    <a:pt x="4139013" y="4091"/>
                  </a:cubicBezTo>
                  <a:cubicBezTo>
                    <a:pt x="4194465" y="14545"/>
                    <a:pt x="4227191" y="47725"/>
                    <a:pt x="4239009" y="102723"/>
                  </a:cubicBezTo>
                  <a:cubicBezTo>
                    <a:pt x="4239463" y="105450"/>
                    <a:pt x="4241736" y="107723"/>
                    <a:pt x="4242645" y="109996"/>
                  </a:cubicBezTo>
                  <a:lnTo>
                    <a:pt x="4242645" y="126359"/>
                  </a:lnTo>
                  <a:cubicBezTo>
                    <a:pt x="4240827" y="132268"/>
                    <a:pt x="4239009" y="137723"/>
                    <a:pt x="4237645" y="143631"/>
                  </a:cubicBezTo>
                  <a:cubicBezTo>
                    <a:pt x="4227191" y="192720"/>
                    <a:pt x="4186284" y="229991"/>
                    <a:pt x="4136286" y="238173"/>
                  </a:cubicBezTo>
                  <a:lnTo>
                    <a:pt x="3752209" y="303626"/>
                  </a:lnTo>
                  <a:lnTo>
                    <a:pt x="3573125" y="333624"/>
                  </a:lnTo>
                  <a:cubicBezTo>
                    <a:pt x="3559943" y="335442"/>
                    <a:pt x="3554489" y="341351"/>
                    <a:pt x="3549944" y="352714"/>
                  </a:cubicBezTo>
                  <a:cubicBezTo>
                    <a:pt x="3490855" y="504981"/>
                    <a:pt x="3431766" y="656793"/>
                    <a:pt x="3372677" y="810879"/>
                  </a:cubicBezTo>
                  <a:lnTo>
                    <a:pt x="2821335" y="2222189"/>
                  </a:lnTo>
                  <a:cubicBezTo>
                    <a:pt x="2762700" y="2373093"/>
                    <a:pt x="2703611" y="2523997"/>
                    <a:pt x="2644069" y="2674900"/>
                  </a:cubicBezTo>
                  <a:cubicBezTo>
                    <a:pt x="2638614" y="2688990"/>
                    <a:pt x="2639069" y="2697172"/>
                    <a:pt x="2651795" y="2706716"/>
                  </a:cubicBezTo>
                  <a:lnTo>
                    <a:pt x="2918149" y="2914891"/>
                  </a:lnTo>
                  <a:cubicBezTo>
                    <a:pt x="2995873" y="2975342"/>
                    <a:pt x="3059962" y="3046249"/>
                    <a:pt x="3093143" y="3140791"/>
                  </a:cubicBezTo>
                  <a:cubicBezTo>
                    <a:pt x="3116778" y="3207607"/>
                    <a:pt x="3124051" y="3276241"/>
                    <a:pt x="3105869" y="3343965"/>
                  </a:cubicBezTo>
                  <a:cubicBezTo>
                    <a:pt x="3096324" y="3378055"/>
                    <a:pt x="3075870" y="3410326"/>
                    <a:pt x="3055871" y="3440325"/>
                  </a:cubicBezTo>
                  <a:cubicBezTo>
                    <a:pt x="3014054" y="3503505"/>
                    <a:pt x="2956329" y="3548958"/>
                    <a:pt x="2885423" y="3576684"/>
                  </a:cubicBezTo>
                  <a:cubicBezTo>
                    <a:pt x="2826199" y="3604670"/>
                    <a:pt x="2731435" y="3603165"/>
                    <a:pt x="2700527" y="3608240"/>
                  </a:cubicBezTo>
                  <a:lnTo>
                    <a:pt x="2699975" y="3607137"/>
                  </a:lnTo>
                  <a:lnTo>
                    <a:pt x="2316149" y="3608240"/>
                  </a:lnTo>
                  <a:lnTo>
                    <a:pt x="171673" y="3608240"/>
                  </a:lnTo>
                  <a:lnTo>
                    <a:pt x="148224" y="3602876"/>
                  </a:lnTo>
                  <a:cubicBezTo>
                    <a:pt x="111237" y="3586172"/>
                    <a:pt x="85755" y="3548503"/>
                    <a:pt x="80982" y="3502141"/>
                  </a:cubicBezTo>
                  <a:cubicBezTo>
                    <a:pt x="75528" y="3451234"/>
                    <a:pt x="114618" y="3396690"/>
                    <a:pt x="166888" y="3383055"/>
                  </a:cubicBezTo>
                  <a:cubicBezTo>
                    <a:pt x="179160" y="3379419"/>
                    <a:pt x="192797" y="3378964"/>
                    <a:pt x="205977" y="3378964"/>
                  </a:cubicBezTo>
                  <a:lnTo>
                    <a:pt x="550965" y="3377600"/>
                  </a:lnTo>
                  <a:lnTo>
                    <a:pt x="1582290" y="3374873"/>
                  </a:lnTo>
                  <a:lnTo>
                    <a:pt x="2698157" y="3371236"/>
                  </a:lnTo>
                  <a:cubicBezTo>
                    <a:pt x="2731792" y="3371236"/>
                    <a:pt x="2765882" y="3371236"/>
                    <a:pt x="2798608" y="3364873"/>
                  </a:cubicBezTo>
                  <a:cubicBezTo>
                    <a:pt x="2858151" y="3353510"/>
                    <a:pt x="2888151" y="3303512"/>
                    <a:pt x="2875878" y="3243514"/>
                  </a:cubicBezTo>
                  <a:cubicBezTo>
                    <a:pt x="2864969" y="3189880"/>
                    <a:pt x="2835425" y="3148972"/>
                    <a:pt x="2793154" y="3115792"/>
                  </a:cubicBezTo>
                  <a:lnTo>
                    <a:pt x="2384079" y="2794440"/>
                  </a:lnTo>
                  <a:cubicBezTo>
                    <a:pt x="2364987" y="2779441"/>
                    <a:pt x="2344534" y="2782168"/>
                    <a:pt x="2324535" y="2780350"/>
                  </a:cubicBezTo>
                  <a:cubicBezTo>
                    <a:pt x="2258173" y="2773532"/>
                    <a:pt x="2191358" y="2768987"/>
                    <a:pt x="2124997" y="2763987"/>
                  </a:cubicBezTo>
                  <a:lnTo>
                    <a:pt x="1978184" y="2753078"/>
                  </a:lnTo>
                  <a:lnTo>
                    <a:pt x="1793645" y="2737625"/>
                  </a:lnTo>
                  <a:lnTo>
                    <a:pt x="1650014" y="2726262"/>
                  </a:lnTo>
                  <a:lnTo>
                    <a:pt x="1500020" y="2713989"/>
                  </a:lnTo>
                  <a:lnTo>
                    <a:pt x="1360025" y="2703080"/>
                  </a:lnTo>
                  <a:lnTo>
                    <a:pt x="1165487" y="2687172"/>
                  </a:lnTo>
                  <a:cubicBezTo>
                    <a:pt x="1119125" y="2683081"/>
                    <a:pt x="1072309" y="2679900"/>
                    <a:pt x="1025492" y="2676263"/>
                  </a:cubicBezTo>
                  <a:lnTo>
                    <a:pt x="832773" y="2660355"/>
                  </a:lnTo>
                  <a:lnTo>
                    <a:pt x="690959" y="2649446"/>
                  </a:lnTo>
                  <a:lnTo>
                    <a:pt x="499603" y="2633992"/>
                  </a:lnTo>
                  <a:lnTo>
                    <a:pt x="354608" y="2623084"/>
                  </a:lnTo>
                  <a:cubicBezTo>
                    <a:pt x="323246" y="2620356"/>
                    <a:pt x="291884" y="2619447"/>
                    <a:pt x="260975" y="2613993"/>
                  </a:cubicBezTo>
                  <a:cubicBezTo>
                    <a:pt x="202341" y="2603538"/>
                    <a:pt x="166888" y="2559904"/>
                    <a:pt x="160979" y="2500815"/>
                  </a:cubicBezTo>
                  <a:cubicBezTo>
                    <a:pt x="155071" y="2439454"/>
                    <a:pt x="145980" y="2378547"/>
                    <a:pt x="138708" y="2317186"/>
                  </a:cubicBezTo>
                  <a:cubicBezTo>
                    <a:pt x="132798" y="2267188"/>
                    <a:pt x="127344" y="2217190"/>
                    <a:pt x="121435" y="2167646"/>
                  </a:cubicBezTo>
                  <a:cubicBezTo>
                    <a:pt x="114163" y="2107193"/>
                    <a:pt x="106435" y="2047196"/>
                    <a:pt x="99163" y="1987198"/>
                  </a:cubicBezTo>
                  <a:cubicBezTo>
                    <a:pt x="93255" y="1938109"/>
                    <a:pt x="87800" y="1888565"/>
                    <a:pt x="81891" y="1839476"/>
                  </a:cubicBezTo>
                  <a:cubicBezTo>
                    <a:pt x="74619" y="1779024"/>
                    <a:pt x="66892" y="1719026"/>
                    <a:pt x="59619" y="1659029"/>
                  </a:cubicBezTo>
                  <a:cubicBezTo>
                    <a:pt x="53710" y="1609940"/>
                    <a:pt x="47802" y="1560396"/>
                    <a:pt x="41893" y="1511307"/>
                  </a:cubicBezTo>
                  <a:cubicBezTo>
                    <a:pt x="34620" y="1450855"/>
                    <a:pt x="26894" y="1389948"/>
                    <a:pt x="19620" y="1329495"/>
                  </a:cubicBezTo>
                  <a:cubicBezTo>
                    <a:pt x="12348" y="1272225"/>
                    <a:pt x="1894" y="1214954"/>
                    <a:pt x="76" y="1157229"/>
                  </a:cubicBezTo>
                  <a:cubicBezTo>
                    <a:pt x="-2197" y="1090868"/>
                    <a:pt x="46893" y="1039507"/>
                    <a:pt x="110981" y="1036324"/>
                  </a:cubicBezTo>
                  <a:cubicBezTo>
                    <a:pt x="215977" y="1032234"/>
                    <a:pt x="320974" y="1030871"/>
                    <a:pt x="425969" y="1028598"/>
                  </a:cubicBezTo>
                  <a:lnTo>
                    <a:pt x="705958" y="1021780"/>
                  </a:lnTo>
                  <a:lnTo>
                    <a:pt x="959586" y="1015416"/>
                  </a:lnTo>
                  <a:lnTo>
                    <a:pt x="1239575" y="1008599"/>
                  </a:lnTo>
                  <a:lnTo>
                    <a:pt x="1491384" y="1002236"/>
                  </a:lnTo>
                  <a:lnTo>
                    <a:pt x="1771374" y="995417"/>
                  </a:lnTo>
                  <a:lnTo>
                    <a:pt x="2023183" y="989054"/>
                  </a:lnTo>
                  <a:lnTo>
                    <a:pt x="2304990" y="982236"/>
                  </a:lnTo>
                  <a:lnTo>
                    <a:pt x="2556799" y="975873"/>
                  </a:lnTo>
                  <a:lnTo>
                    <a:pt x="2834971" y="969055"/>
                  </a:lnTo>
                  <a:lnTo>
                    <a:pt x="3038599" y="963600"/>
                  </a:lnTo>
                  <a:cubicBezTo>
                    <a:pt x="3054053" y="963146"/>
                    <a:pt x="3060871" y="958600"/>
                    <a:pt x="3066325" y="944511"/>
                  </a:cubicBezTo>
                  <a:cubicBezTo>
                    <a:pt x="3117687" y="811788"/>
                    <a:pt x="3169504" y="679520"/>
                    <a:pt x="3221319" y="546798"/>
                  </a:cubicBezTo>
                  <a:cubicBezTo>
                    <a:pt x="3265409" y="434075"/>
                    <a:pt x="3310862" y="321351"/>
                    <a:pt x="3353133" y="207720"/>
                  </a:cubicBezTo>
                  <a:cubicBezTo>
                    <a:pt x="3374041" y="150903"/>
                    <a:pt x="3411313" y="120450"/>
                    <a:pt x="3470856" y="110905"/>
                  </a:cubicBezTo>
                  <a:cubicBezTo>
                    <a:pt x="3607215" y="89087"/>
                    <a:pt x="3743119" y="64543"/>
                    <a:pt x="3879477" y="41362"/>
                  </a:cubicBezTo>
                  <a:lnTo>
                    <a:pt x="4107651" y="3636"/>
                  </a:lnTo>
                  <a:cubicBezTo>
                    <a:pt x="4110832" y="3182"/>
                    <a:pt x="4113559" y="1364"/>
                    <a:pt x="4116741" y="0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77" name="Freeform: Shape 46">
              <a:extLst>
                <a:ext uri="{FF2B5EF4-FFF2-40B4-BE49-F238E27FC236}">
                  <a16:creationId xmlns:a16="http://schemas.microsoft.com/office/drawing/2014/main" id="{77B96A3E-D995-402B-A678-8FFF1D7C8CAC}"/>
                </a:ext>
              </a:extLst>
            </p:cNvPr>
            <p:cNvSpPr/>
            <p:nvPr/>
          </p:nvSpPr>
          <p:spPr>
            <a:xfrm>
              <a:off x="9988094" y="6090641"/>
              <a:ext cx="149995" cy="145449"/>
            </a:xfrm>
            <a:custGeom>
              <a:avLst/>
              <a:gdLst>
                <a:gd name="connsiteX0" fmla="*/ 6 w 154733"/>
                <a:gd name="connsiteY0" fmla="*/ 78323 h 150044"/>
                <a:gd name="connsiteX1" fmla="*/ 79248 w 154733"/>
                <a:gd name="connsiteY1" fmla="*/ 154283 h 150044"/>
                <a:gd name="connsiteX2" fmla="*/ 154739 w 154733"/>
                <a:gd name="connsiteY2" fmla="*/ 76916 h 150044"/>
                <a:gd name="connsiteX3" fmla="*/ 77841 w 154733"/>
                <a:gd name="connsiteY3" fmla="*/ 18 h 150044"/>
                <a:gd name="connsiteX4" fmla="*/ 6 w 154733"/>
                <a:gd name="connsiteY4" fmla="*/ 78323 h 15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0044">
                  <a:moveTo>
                    <a:pt x="6" y="78323"/>
                  </a:moveTo>
                  <a:cubicBezTo>
                    <a:pt x="6" y="127556"/>
                    <a:pt x="38455" y="155690"/>
                    <a:pt x="79248" y="154283"/>
                  </a:cubicBezTo>
                  <a:cubicBezTo>
                    <a:pt x="123324" y="152876"/>
                    <a:pt x="155208" y="120992"/>
                    <a:pt x="154739" y="76916"/>
                  </a:cubicBezTo>
                  <a:cubicBezTo>
                    <a:pt x="155208" y="34716"/>
                    <a:pt x="123324" y="-920"/>
                    <a:pt x="77841" y="18"/>
                  </a:cubicBezTo>
                  <a:cubicBezTo>
                    <a:pt x="27670" y="956"/>
                    <a:pt x="-463" y="34247"/>
                    <a:pt x="6" y="78323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47">
              <a:extLst>
                <a:ext uri="{FF2B5EF4-FFF2-40B4-BE49-F238E27FC236}">
                  <a16:creationId xmlns:a16="http://schemas.microsoft.com/office/drawing/2014/main" id="{6DE37CFA-C810-400A-8A8D-978407A8ACF0}"/>
                </a:ext>
              </a:extLst>
            </p:cNvPr>
            <p:cNvSpPr/>
            <p:nvPr/>
          </p:nvSpPr>
          <p:spPr>
            <a:xfrm>
              <a:off x="7674697" y="6088368"/>
              <a:ext cx="149995" cy="149995"/>
            </a:xfrm>
            <a:custGeom>
              <a:avLst/>
              <a:gdLst>
                <a:gd name="connsiteX0" fmla="*/ 77854 w 154733"/>
                <a:gd name="connsiteY0" fmla="*/ 39 h 154733"/>
                <a:gd name="connsiteX1" fmla="*/ 18 w 154733"/>
                <a:gd name="connsiteY1" fmla="*/ 77406 h 154733"/>
                <a:gd name="connsiteX2" fmla="*/ 76916 w 154733"/>
                <a:gd name="connsiteY2" fmla="*/ 154773 h 154733"/>
                <a:gd name="connsiteX3" fmla="*/ 155221 w 154733"/>
                <a:gd name="connsiteY3" fmla="*/ 78344 h 154733"/>
                <a:gd name="connsiteX4" fmla="*/ 77854 w 154733"/>
                <a:gd name="connsiteY4" fmla="*/ 39 h 15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4733">
                  <a:moveTo>
                    <a:pt x="77854" y="39"/>
                  </a:moveTo>
                  <a:cubicBezTo>
                    <a:pt x="36592" y="-1368"/>
                    <a:pt x="487" y="35674"/>
                    <a:pt x="18" y="77406"/>
                  </a:cubicBezTo>
                  <a:cubicBezTo>
                    <a:pt x="-920" y="119137"/>
                    <a:pt x="34716" y="154303"/>
                    <a:pt x="76916" y="154773"/>
                  </a:cubicBezTo>
                  <a:cubicBezTo>
                    <a:pt x="122398" y="155241"/>
                    <a:pt x="155221" y="123357"/>
                    <a:pt x="155221" y="78344"/>
                  </a:cubicBezTo>
                  <a:cubicBezTo>
                    <a:pt x="157096" y="37550"/>
                    <a:pt x="125681" y="1445"/>
                    <a:pt x="77854" y="39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Circle: Hollow 48">
              <a:extLst>
                <a:ext uri="{FF2B5EF4-FFF2-40B4-BE49-F238E27FC236}">
                  <a16:creationId xmlns:a16="http://schemas.microsoft.com/office/drawing/2014/main" id="{D0270E2D-904C-458B-9FEE-B07E1FE3C7C0}"/>
                </a:ext>
              </a:extLst>
            </p:cNvPr>
            <p:cNvSpPr/>
            <p:nvPr/>
          </p:nvSpPr>
          <p:spPr>
            <a:xfrm>
              <a:off x="7498850" y="5912521"/>
              <a:ext cx="501688" cy="501688"/>
            </a:xfrm>
            <a:prstGeom prst="donu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0" name="Circle: Hollow 49">
              <a:extLst>
                <a:ext uri="{FF2B5EF4-FFF2-40B4-BE49-F238E27FC236}">
                  <a16:creationId xmlns:a16="http://schemas.microsoft.com/office/drawing/2014/main" id="{048509A0-80F3-4EF6-ABB1-A38DC376CF51}"/>
                </a:ext>
              </a:extLst>
            </p:cNvPr>
            <p:cNvSpPr/>
            <p:nvPr/>
          </p:nvSpPr>
          <p:spPr>
            <a:xfrm>
              <a:off x="9812247" y="5912521"/>
              <a:ext cx="501688" cy="501688"/>
            </a:xfrm>
            <a:prstGeom prst="donu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DD455DE8-AF0B-4CBA-8E62-880A9783B444}"/>
              </a:ext>
            </a:extLst>
          </p:cNvPr>
          <p:cNvGrpSpPr/>
          <p:nvPr/>
        </p:nvGrpSpPr>
        <p:grpSpPr>
          <a:xfrm>
            <a:off x="323529" y="1534826"/>
            <a:ext cx="2447380" cy="4810547"/>
            <a:chOff x="8129003" y="4168976"/>
            <a:chExt cx="920762" cy="1809841"/>
          </a:xfrm>
        </p:grpSpPr>
        <p:sp>
          <p:nvSpPr>
            <p:cNvPr id="4" name="Graphic 19">
              <a:extLst>
                <a:ext uri="{FF2B5EF4-FFF2-40B4-BE49-F238E27FC236}">
                  <a16:creationId xmlns:a16="http://schemas.microsoft.com/office/drawing/2014/main" id="{6BA739EF-139D-4860-AE83-6A9EEEBAB8CA}"/>
                </a:ext>
              </a:extLst>
            </p:cNvPr>
            <p:cNvSpPr/>
            <p:nvPr/>
          </p:nvSpPr>
          <p:spPr>
            <a:xfrm>
              <a:off x="8274197" y="4390528"/>
              <a:ext cx="690688" cy="1489436"/>
            </a:xfrm>
            <a:custGeom>
              <a:avLst/>
              <a:gdLst>
                <a:gd name="connsiteX0" fmla="*/ 1793926 w 1873832"/>
                <a:gd name="connsiteY0" fmla="*/ 2294684 h 4040829"/>
                <a:gd name="connsiteX1" fmla="*/ 1448124 w 1873832"/>
                <a:gd name="connsiteY1" fmla="*/ 1896851 h 4040829"/>
                <a:gd name="connsiteX2" fmla="*/ 1430407 w 1873832"/>
                <a:gd name="connsiteY2" fmla="*/ 1841668 h 4040829"/>
                <a:gd name="connsiteX3" fmla="*/ 1529217 w 1873832"/>
                <a:gd name="connsiteY3" fmla="*/ 1582702 h 4040829"/>
                <a:gd name="connsiteX4" fmla="*/ 1608070 w 1873832"/>
                <a:gd name="connsiteY4" fmla="*/ 1596217 h 4040829"/>
                <a:gd name="connsiteX5" fmla="*/ 1628658 w 1873832"/>
                <a:gd name="connsiteY5" fmla="*/ 1599789 h 4040829"/>
                <a:gd name="connsiteX6" fmla="*/ 1717664 w 1873832"/>
                <a:gd name="connsiteY6" fmla="*/ 1576189 h 4040829"/>
                <a:gd name="connsiteX7" fmla="*/ 1780830 w 1873832"/>
                <a:gd name="connsiteY7" fmla="*/ 1437532 h 4040829"/>
                <a:gd name="connsiteX8" fmla="*/ 1765144 w 1873832"/>
                <a:gd name="connsiteY8" fmla="*/ 1386341 h 4040829"/>
                <a:gd name="connsiteX9" fmla="*/ 1594624 w 1873832"/>
                <a:gd name="connsiteY9" fmla="*/ 1298455 h 4040829"/>
                <a:gd name="connsiteX10" fmla="*/ 1563671 w 1873832"/>
                <a:gd name="connsiteY10" fmla="*/ 1247895 h 4040829"/>
                <a:gd name="connsiteX11" fmla="*/ 1554778 w 1873832"/>
                <a:gd name="connsiteY11" fmla="*/ 968970 h 4040829"/>
                <a:gd name="connsiteX12" fmla="*/ 1439580 w 1873832"/>
                <a:gd name="connsiteY12" fmla="*/ 309860 h 4040829"/>
                <a:gd name="connsiteX13" fmla="*/ 1188387 w 1873832"/>
                <a:gd name="connsiteY13" fmla="*/ 8036 h 4040829"/>
                <a:gd name="connsiteX14" fmla="*/ 996789 w 1873832"/>
                <a:gd name="connsiteY14" fmla="*/ 135418 h 4040829"/>
                <a:gd name="connsiteX15" fmla="*/ 784182 w 1873832"/>
                <a:gd name="connsiteY15" fmla="*/ 370575 h 4040829"/>
                <a:gd name="connsiteX16" fmla="*/ 492372 w 1873832"/>
                <a:gd name="connsiteY16" fmla="*/ 972962 h 4040829"/>
                <a:gd name="connsiteX17" fmla="*/ 405046 w 1873832"/>
                <a:gd name="connsiteY17" fmla="*/ 1477029 h 4040829"/>
                <a:gd name="connsiteX18" fmla="*/ 382497 w 1873832"/>
                <a:gd name="connsiteY18" fmla="*/ 1727451 h 4040829"/>
                <a:gd name="connsiteX19" fmla="*/ 415550 w 1873832"/>
                <a:gd name="connsiteY19" fmla="*/ 1767158 h 4040829"/>
                <a:gd name="connsiteX20" fmla="*/ 661071 w 1873832"/>
                <a:gd name="connsiteY20" fmla="*/ 1823461 h 4040829"/>
                <a:gd name="connsiteX21" fmla="*/ 686982 w 1873832"/>
                <a:gd name="connsiteY21" fmla="*/ 1857215 h 4040829"/>
                <a:gd name="connsiteX22" fmla="*/ 0 w 1873832"/>
                <a:gd name="connsiteY22" fmla="*/ 3895331 h 4040829"/>
                <a:gd name="connsiteX23" fmla="*/ 28712 w 1873832"/>
                <a:gd name="connsiteY23" fmla="*/ 3922922 h 4040829"/>
                <a:gd name="connsiteX24" fmla="*/ 328785 w 1873832"/>
                <a:gd name="connsiteY24" fmla="*/ 4035038 h 4040829"/>
                <a:gd name="connsiteX25" fmla="*/ 374093 w 1873832"/>
                <a:gd name="connsiteY25" fmla="*/ 4031256 h 4040829"/>
                <a:gd name="connsiteX26" fmla="*/ 983273 w 1873832"/>
                <a:gd name="connsiteY26" fmla="*/ 2178576 h 4040829"/>
                <a:gd name="connsiteX27" fmla="*/ 1461359 w 1873832"/>
                <a:gd name="connsiteY27" fmla="*/ 2493986 h 4040829"/>
                <a:gd name="connsiteX28" fmla="*/ 1475645 w 1873832"/>
                <a:gd name="connsiteY28" fmla="*/ 2555541 h 4040829"/>
                <a:gd name="connsiteX29" fmla="*/ 1076131 w 1873832"/>
                <a:gd name="connsiteY29" fmla="*/ 3212060 h 4040829"/>
                <a:gd name="connsiteX30" fmla="*/ 1346652 w 1873832"/>
                <a:gd name="connsiteY30" fmla="*/ 3413043 h 4040829"/>
                <a:gd name="connsiteX31" fmla="*/ 1621865 w 1873832"/>
                <a:gd name="connsiteY31" fmla="*/ 2963388 h 4040829"/>
                <a:gd name="connsiteX32" fmla="*/ 1812833 w 1873832"/>
                <a:gd name="connsiteY32" fmla="*/ 2654492 h 4040829"/>
                <a:gd name="connsiteX33" fmla="*/ 1864515 w 1873832"/>
                <a:gd name="connsiteY33" fmla="*/ 2532712 h 4040829"/>
                <a:gd name="connsiteX34" fmla="*/ 1793926 w 1873832"/>
                <a:gd name="connsiteY34" fmla="*/ 2294684 h 404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873832" h="4040829">
                  <a:moveTo>
                    <a:pt x="1793926" y="2294684"/>
                  </a:moveTo>
                  <a:cubicBezTo>
                    <a:pt x="1666613" y="2172484"/>
                    <a:pt x="1553937" y="2037679"/>
                    <a:pt x="1448124" y="1896851"/>
                  </a:cubicBezTo>
                  <a:cubicBezTo>
                    <a:pt x="1436289" y="1881094"/>
                    <a:pt x="1419832" y="1867999"/>
                    <a:pt x="1430407" y="1841668"/>
                  </a:cubicBezTo>
                  <a:cubicBezTo>
                    <a:pt x="1454637" y="1781233"/>
                    <a:pt x="1510239" y="1596498"/>
                    <a:pt x="1529217" y="1582702"/>
                  </a:cubicBezTo>
                  <a:cubicBezTo>
                    <a:pt x="1549456" y="1567926"/>
                    <a:pt x="1581108" y="1590895"/>
                    <a:pt x="1608070" y="1596217"/>
                  </a:cubicBezTo>
                  <a:cubicBezTo>
                    <a:pt x="1614932" y="1597548"/>
                    <a:pt x="1622215" y="1597478"/>
                    <a:pt x="1628658" y="1599789"/>
                  </a:cubicBezTo>
                  <a:cubicBezTo>
                    <a:pt x="1663952" y="1612604"/>
                    <a:pt x="1696726" y="1617226"/>
                    <a:pt x="1717664" y="1576189"/>
                  </a:cubicBezTo>
                  <a:cubicBezTo>
                    <a:pt x="1742805" y="1531861"/>
                    <a:pt x="1772847" y="1489774"/>
                    <a:pt x="1780830" y="1437532"/>
                  </a:cubicBezTo>
                  <a:cubicBezTo>
                    <a:pt x="1796657" y="1414003"/>
                    <a:pt x="1794556" y="1399857"/>
                    <a:pt x="1765144" y="1386341"/>
                  </a:cubicBezTo>
                  <a:cubicBezTo>
                    <a:pt x="1707090" y="1359660"/>
                    <a:pt x="1652188" y="1326397"/>
                    <a:pt x="1594624" y="1298455"/>
                  </a:cubicBezTo>
                  <a:cubicBezTo>
                    <a:pt x="1571374" y="1287181"/>
                    <a:pt x="1562131" y="1274155"/>
                    <a:pt x="1563671" y="1247895"/>
                  </a:cubicBezTo>
                  <a:cubicBezTo>
                    <a:pt x="1569064" y="1154756"/>
                    <a:pt x="1565282" y="1061408"/>
                    <a:pt x="1554778" y="968970"/>
                  </a:cubicBezTo>
                  <a:cubicBezTo>
                    <a:pt x="1533629" y="783114"/>
                    <a:pt x="1463320" y="341163"/>
                    <a:pt x="1439580" y="309860"/>
                  </a:cubicBezTo>
                  <a:cubicBezTo>
                    <a:pt x="1375084" y="84087"/>
                    <a:pt x="1229354" y="-32791"/>
                    <a:pt x="1188387" y="8036"/>
                  </a:cubicBezTo>
                  <a:cubicBezTo>
                    <a:pt x="1137406" y="72252"/>
                    <a:pt x="1033834" y="115950"/>
                    <a:pt x="996789" y="135418"/>
                  </a:cubicBezTo>
                  <a:cubicBezTo>
                    <a:pt x="908342" y="179957"/>
                    <a:pt x="791254" y="360211"/>
                    <a:pt x="784182" y="370575"/>
                  </a:cubicBezTo>
                  <a:cubicBezTo>
                    <a:pt x="657780" y="557201"/>
                    <a:pt x="554137" y="755103"/>
                    <a:pt x="492372" y="972962"/>
                  </a:cubicBezTo>
                  <a:cubicBezTo>
                    <a:pt x="445593" y="1137809"/>
                    <a:pt x="422343" y="1306999"/>
                    <a:pt x="405046" y="1477029"/>
                  </a:cubicBezTo>
                  <a:cubicBezTo>
                    <a:pt x="396573" y="1560363"/>
                    <a:pt x="390060" y="1643977"/>
                    <a:pt x="382497" y="1727451"/>
                  </a:cubicBezTo>
                  <a:cubicBezTo>
                    <a:pt x="380256" y="1752031"/>
                    <a:pt x="388169" y="1764146"/>
                    <a:pt x="415550" y="1767158"/>
                  </a:cubicBezTo>
                  <a:cubicBezTo>
                    <a:pt x="450985" y="1771079"/>
                    <a:pt x="614082" y="1813096"/>
                    <a:pt x="661071" y="1823461"/>
                  </a:cubicBezTo>
                  <a:cubicBezTo>
                    <a:pt x="683410" y="1828363"/>
                    <a:pt x="691183" y="1835506"/>
                    <a:pt x="686982" y="1857215"/>
                  </a:cubicBezTo>
                  <a:cubicBezTo>
                    <a:pt x="678088" y="1903854"/>
                    <a:pt x="9174" y="3826702"/>
                    <a:pt x="0" y="3895331"/>
                  </a:cubicBezTo>
                  <a:cubicBezTo>
                    <a:pt x="3081" y="3911297"/>
                    <a:pt x="15476" y="3917950"/>
                    <a:pt x="28712" y="3922922"/>
                  </a:cubicBezTo>
                  <a:cubicBezTo>
                    <a:pt x="128643" y="3960527"/>
                    <a:pt x="228434" y="3998623"/>
                    <a:pt x="328785" y="4035038"/>
                  </a:cubicBezTo>
                  <a:cubicBezTo>
                    <a:pt x="343981" y="4040570"/>
                    <a:pt x="360158" y="4046172"/>
                    <a:pt x="374093" y="4031256"/>
                  </a:cubicBezTo>
                  <a:cubicBezTo>
                    <a:pt x="404276" y="3969561"/>
                    <a:pt x="962685" y="2162470"/>
                    <a:pt x="983273" y="2178576"/>
                  </a:cubicBezTo>
                  <a:cubicBezTo>
                    <a:pt x="1039646" y="2222554"/>
                    <a:pt x="1385168" y="2446716"/>
                    <a:pt x="1461359" y="2493986"/>
                  </a:cubicBezTo>
                  <a:cubicBezTo>
                    <a:pt x="1498545" y="2517095"/>
                    <a:pt x="1498755" y="2516955"/>
                    <a:pt x="1475645" y="2555541"/>
                  </a:cubicBezTo>
                  <a:cubicBezTo>
                    <a:pt x="1355266" y="2756313"/>
                    <a:pt x="1085375" y="3191892"/>
                    <a:pt x="1076131" y="3212060"/>
                  </a:cubicBezTo>
                  <a:cubicBezTo>
                    <a:pt x="1069759" y="3225926"/>
                    <a:pt x="1280335" y="3356950"/>
                    <a:pt x="1346652" y="3413043"/>
                  </a:cubicBezTo>
                  <a:cubicBezTo>
                    <a:pt x="1350784" y="3407510"/>
                    <a:pt x="1533419" y="3107227"/>
                    <a:pt x="1621865" y="2963388"/>
                  </a:cubicBezTo>
                  <a:cubicBezTo>
                    <a:pt x="1685311" y="2860306"/>
                    <a:pt x="1756950" y="2762196"/>
                    <a:pt x="1812833" y="2654492"/>
                  </a:cubicBezTo>
                  <a:cubicBezTo>
                    <a:pt x="1833142" y="2615345"/>
                    <a:pt x="1852820" y="2575709"/>
                    <a:pt x="1864515" y="2532712"/>
                  </a:cubicBezTo>
                  <a:cubicBezTo>
                    <a:pt x="1890005" y="2438803"/>
                    <a:pt x="1862134" y="2360161"/>
                    <a:pt x="1793926" y="2294684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19">
              <a:extLst>
                <a:ext uri="{FF2B5EF4-FFF2-40B4-BE49-F238E27FC236}">
                  <a16:creationId xmlns:a16="http://schemas.microsoft.com/office/drawing/2014/main" id="{E9DA82EE-6C49-4ED5-88EF-9933CB6FCB49}"/>
                </a:ext>
              </a:extLst>
            </p:cNvPr>
            <p:cNvSpPr/>
            <p:nvPr/>
          </p:nvSpPr>
          <p:spPr>
            <a:xfrm>
              <a:off x="8737077" y="4202703"/>
              <a:ext cx="204838" cy="253666"/>
            </a:xfrm>
            <a:custGeom>
              <a:avLst/>
              <a:gdLst>
                <a:gd name="connsiteX0" fmla="*/ 434353 w 555725"/>
                <a:gd name="connsiteY0" fmla="*/ 41969 h 688193"/>
                <a:gd name="connsiteX1" fmla="*/ 480642 w 555725"/>
                <a:gd name="connsiteY1" fmla="*/ 226144 h 688193"/>
                <a:gd name="connsiteX2" fmla="*/ 539816 w 555725"/>
                <a:gd name="connsiteY2" fmla="*/ 361440 h 688193"/>
                <a:gd name="connsiteX3" fmla="*/ 526441 w 555725"/>
                <a:gd name="connsiteY3" fmla="*/ 408359 h 688193"/>
                <a:gd name="connsiteX4" fmla="*/ 505992 w 555725"/>
                <a:gd name="connsiteY4" fmla="*/ 443864 h 688193"/>
                <a:gd name="connsiteX5" fmla="*/ 494157 w 555725"/>
                <a:gd name="connsiteY5" fmla="*/ 553949 h 688193"/>
                <a:gd name="connsiteX6" fmla="*/ 414255 w 555725"/>
                <a:gd name="connsiteY6" fmla="*/ 605840 h 688193"/>
                <a:gd name="connsiteX7" fmla="*/ 295556 w 555725"/>
                <a:gd name="connsiteY7" fmla="*/ 581610 h 688193"/>
                <a:gd name="connsiteX8" fmla="*/ 224827 w 555725"/>
                <a:gd name="connsiteY8" fmla="*/ 606961 h 688193"/>
                <a:gd name="connsiteX9" fmla="*/ 162711 w 555725"/>
                <a:gd name="connsiteY9" fmla="*/ 688194 h 688193"/>
                <a:gd name="connsiteX10" fmla="*/ 34138 w 555725"/>
                <a:gd name="connsiteY10" fmla="*/ 524607 h 688193"/>
                <a:gd name="connsiteX11" fmla="*/ 29307 w 555725"/>
                <a:gd name="connsiteY11" fmla="*/ 474186 h 688193"/>
                <a:gd name="connsiteX12" fmla="*/ 74825 w 555725"/>
                <a:gd name="connsiteY12" fmla="*/ 401426 h 688193"/>
                <a:gd name="connsiteX13" fmla="*/ 106408 w 555725"/>
                <a:gd name="connsiteY13" fmla="*/ 283568 h 688193"/>
                <a:gd name="connsiteX14" fmla="*/ 353049 w 555725"/>
                <a:gd name="connsiteY14" fmla="*/ 1562 h 688193"/>
                <a:gd name="connsiteX15" fmla="*/ 434353 w 555725"/>
                <a:gd name="connsiteY15" fmla="*/ 41969 h 68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5725" h="688193">
                  <a:moveTo>
                    <a:pt x="434353" y="41969"/>
                  </a:moveTo>
                  <a:cubicBezTo>
                    <a:pt x="465796" y="99252"/>
                    <a:pt x="474899" y="163119"/>
                    <a:pt x="480642" y="226144"/>
                  </a:cubicBezTo>
                  <a:cubicBezTo>
                    <a:pt x="485544" y="279576"/>
                    <a:pt x="515656" y="318372"/>
                    <a:pt x="539816" y="361440"/>
                  </a:cubicBezTo>
                  <a:cubicBezTo>
                    <a:pt x="551021" y="381468"/>
                    <a:pt x="575040" y="403807"/>
                    <a:pt x="526441" y="408359"/>
                  </a:cubicBezTo>
                  <a:cubicBezTo>
                    <a:pt x="508513" y="410040"/>
                    <a:pt x="506482" y="427547"/>
                    <a:pt x="505992" y="443864"/>
                  </a:cubicBezTo>
                  <a:cubicBezTo>
                    <a:pt x="504872" y="480769"/>
                    <a:pt x="509143" y="518094"/>
                    <a:pt x="494157" y="553949"/>
                  </a:cubicBezTo>
                  <a:cubicBezTo>
                    <a:pt x="477560" y="593515"/>
                    <a:pt x="456482" y="608081"/>
                    <a:pt x="414255" y="605840"/>
                  </a:cubicBezTo>
                  <a:cubicBezTo>
                    <a:pt x="373428" y="603669"/>
                    <a:pt x="333161" y="597017"/>
                    <a:pt x="295556" y="581610"/>
                  </a:cubicBezTo>
                  <a:cubicBezTo>
                    <a:pt x="262012" y="567815"/>
                    <a:pt x="242474" y="576358"/>
                    <a:pt x="224827" y="606961"/>
                  </a:cubicBezTo>
                  <a:cubicBezTo>
                    <a:pt x="211241" y="630490"/>
                    <a:pt x="186661" y="671877"/>
                    <a:pt x="162711" y="688194"/>
                  </a:cubicBezTo>
                  <a:cubicBezTo>
                    <a:pt x="158790" y="685533"/>
                    <a:pt x="94363" y="555279"/>
                    <a:pt x="34138" y="524607"/>
                  </a:cubicBezTo>
                  <a:cubicBezTo>
                    <a:pt x="-10540" y="501847"/>
                    <a:pt x="-10540" y="501847"/>
                    <a:pt x="29307" y="474186"/>
                  </a:cubicBezTo>
                  <a:cubicBezTo>
                    <a:pt x="54797" y="456469"/>
                    <a:pt x="63551" y="427967"/>
                    <a:pt x="74825" y="401426"/>
                  </a:cubicBezTo>
                  <a:cubicBezTo>
                    <a:pt x="90862" y="363681"/>
                    <a:pt x="97935" y="323204"/>
                    <a:pt x="106408" y="283568"/>
                  </a:cubicBezTo>
                  <a:cubicBezTo>
                    <a:pt x="127487" y="184547"/>
                    <a:pt x="295696" y="-19867"/>
                    <a:pt x="353049" y="1562"/>
                  </a:cubicBezTo>
                  <a:cubicBezTo>
                    <a:pt x="368736" y="7305"/>
                    <a:pt x="426790" y="26072"/>
                    <a:pt x="434353" y="41969"/>
                  </a:cubicBezTo>
                  <a:close/>
                </a:path>
              </a:pathLst>
            </a:custGeom>
            <a:solidFill>
              <a:srgbClr val="F7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19">
              <a:extLst>
                <a:ext uri="{FF2B5EF4-FFF2-40B4-BE49-F238E27FC236}">
                  <a16:creationId xmlns:a16="http://schemas.microsoft.com/office/drawing/2014/main" id="{1CB8BF82-797C-466B-8903-9BAA28C6C5EE}"/>
                </a:ext>
              </a:extLst>
            </p:cNvPr>
            <p:cNvSpPr/>
            <p:nvPr/>
          </p:nvSpPr>
          <p:spPr>
            <a:xfrm>
              <a:off x="8907322" y="4920423"/>
              <a:ext cx="142443" cy="102810"/>
            </a:xfrm>
            <a:custGeom>
              <a:avLst/>
              <a:gdLst>
                <a:gd name="connsiteX0" fmla="*/ 0 w 386448"/>
                <a:gd name="connsiteY0" fmla="*/ 138657 h 278923"/>
                <a:gd name="connsiteX1" fmla="*/ 63166 w 386448"/>
                <a:gd name="connsiteY1" fmla="*/ 0 h 278923"/>
                <a:gd name="connsiteX2" fmla="*/ 243210 w 386448"/>
                <a:gd name="connsiteY2" fmla="*/ 22619 h 278923"/>
                <a:gd name="connsiteX3" fmla="*/ 347973 w 386448"/>
                <a:gd name="connsiteY3" fmla="*/ 52732 h 278923"/>
                <a:gd name="connsiteX4" fmla="*/ 378435 w 386448"/>
                <a:gd name="connsiteY4" fmla="*/ 192439 h 278923"/>
                <a:gd name="connsiteX5" fmla="*/ 330816 w 386448"/>
                <a:gd name="connsiteY5" fmla="*/ 241319 h 278923"/>
                <a:gd name="connsiteX6" fmla="*/ 113587 w 386448"/>
                <a:gd name="connsiteY6" fmla="*/ 234596 h 278923"/>
                <a:gd name="connsiteX7" fmla="*/ 0 w 386448"/>
                <a:gd name="connsiteY7" fmla="*/ 138657 h 278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6448" h="278923">
                  <a:moveTo>
                    <a:pt x="0" y="138657"/>
                  </a:moveTo>
                  <a:cubicBezTo>
                    <a:pt x="11135" y="87886"/>
                    <a:pt x="41877" y="46149"/>
                    <a:pt x="63166" y="0"/>
                  </a:cubicBezTo>
                  <a:cubicBezTo>
                    <a:pt x="120940" y="25350"/>
                    <a:pt x="180814" y="34874"/>
                    <a:pt x="243210" y="22619"/>
                  </a:cubicBezTo>
                  <a:cubicBezTo>
                    <a:pt x="283546" y="14706"/>
                    <a:pt x="321082" y="19748"/>
                    <a:pt x="347973" y="52732"/>
                  </a:cubicBezTo>
                  <a:cubicBezTo>
                    <a:pt x="381026" y="93348"/>
                    <a:pt x="397343" y="139987"/>
                    <a:pt x="378435" y="192439"/>
                  </a:cubicBezTo>
                  <a:cubicBezTo>
                    <a:pt x="370242" y="215198"/>
                    <a:pt x="350774" y="229204"/>
                    <a:pt x="330816" y="241319"/>
                  </a:cubicBezTo>
                  <a:cubicBezTo>
                    <a:pt x="247131" y="291880"/>
                    <a:pt x="184946" y="293210"/>
                    <a:pt x="113587" y="234596"/>
                  </a:cubicBezTo>
                  <a:cubicBezTo>
                    <a:pt x="75281" y="203013"/>
                    <a:pt x="34804" y="174161"/>
                    <a:pt x="0" y="138657"/>
                  </a:cubicBezTo>
                  <a:close/>
                </a:path>
              </a:pathLst>
            </a:custGeom>
            <a:solidFill>
              <a:srgbClr val="F6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19">
              <a:extLst>
                <a:ext uri="{FF2B5EF4-FFF2-40B4-BE49-F238E27FC236}">
                  <a16:creationId xmlns:a16="http://schemas.microsoft.com/office/drawing/2014/main" id="{1018DF56-2D86-478F-91CA-86E59F5A5A44}"/>
                </a:ext>
              </a:extLst>
            </p:cNvPr>
            <p:cNvSpPr/>
            <p:nvPr/>
          </p:nvSpPr>
          <p:spPr>
            <a:xfrm>
              <a:off x="8245124" y="5826231"/>
              <a:ext cx="295042" cy="152586"/>
            </a:xfrm>
            <a:custGeom>
              <a:avLst/>
              <a:gdLst>
                <a:gd name="connsiteX0" fmla="*/ 448346 w 800448"/>
                <a:gd name="connsiteY0" fmla="*/ 133755 h 351418"/>
                <a:gd name="connsiteX1" fmla="*/ 786795 w 800448"/>
                <a:gd name="connsiteY1" fmla="*/ 313309 h 351418"/>
                <a:gd name="connsiteX2" fmla="*/ 544775 w 800448"/>
                <a:gd name="connsiteY2" fmla="*/ 346082 h 351418"/>
                <a:gd name="connsiteX3" fmla="*/ 323274 w 800448"/>
                <a:gd name="connsiteY3" fmla="*/ 348813 h 351418"/>
                <a:gd name="connsiteX4" fmla="*/ 300445 w 800448"/>
                <a:gd name="connsiteY4" fmla="*/ 342441 h 351418"/>
                <a:gd name="connsiteX5" fmla="*/ 242321 w 800448"/>
                <a:gd name="connsiteY5" fmla="*/ 287188 h 351418"/>
                <a:gd name="connsiteX6" fmla="*/ 202755 w 800448"/>
                <a:gd name="connsiteY6" fmla="*/ 284877 h 351418"/>
                <a:gd name="connsiteX7" fmla="*/ 140079 w 800448"/>
                <a:gd name="connsiteY7" fmla="*/ 283477 h 351418"/>
                <a:gd name="connsiteX8" fmla="*/ 16128 w 800448"/>
                <a:gd name="connsiteY8" fmla="*/ 176193 h 351418"/>
                <a:gd name="connsiteX9" fmla="*/ 6815 w 800448"/>
                <a:gd name="connsiteY9" fmla="*/ 132775 h 351418"/>
                <a:gd name="connsiteX10" fmla="*/ 82236 w 800448"/>
                <a:gd name="connsiteY10" fmla="*/ 0 h 351418"/>
                <a:gd name="connsiteX11" fmla="*/ 448346 w 800448"/>
                <a:gd name="connsiteY11" fmla="*/ 133755 h 351418"/>
                <a:gd name="connsiteX0" fmla="*/ 448346 w 800654"/>
                <a:gd name="connsiteY0" fmla="*/ 133755 h 401879"/>
                <a:gd name="connsiteX1" fmla="*/ 786795 w 800654"/>
                <a:gd name="connsiteY1" fmla="*/ 313309 h 401879"/>
                <a:gd name="connsiteX2" fmla="*/ 548250 w 800654"/>
                <a:gd name="connsiteY2" fmla="*/ 401677 h 401879"/>
                <a:gd name="connsiteX3" fmla="*/ 323274 w 800654"/>
                <a:gd name="connsiteY3" fmla="*/ 348813 h 401879"/>
                <a:gd name="connsiteX4" fmla="*/ 300445 w 800654"/>
                <a:gd name="connsiteY4" fmla="*/ 342441 h 401879"/>
                <a:gd name="connsiteX5" fmla="*/ 242321 w 800654"/>
                <a:gd name="connsiteY5" fmla="*/ 287188 h 401879"/>
                <a:gd name="connsiteX6" fmla="*/ 202755 w 800654"/>
                <a:gd name="connsiteY6" fmla="*/ 284877 h 401879"/>
                <a:gd name="connsiteX7" fmla="*/ 140079 w 800654"/>
                <a:gd name="connsiteY7" fmla="*/ 283477 h 401879"/>
                <a:gd name="connsiteX8" fmla="*/ 16128 w 800654"/>
                <a:gd name="connsiteY8" fmla="*/ 176193 h 401879"/>
                <a:gd name="connsiteX9" fmla="*/ 6815 w 800654"/>
                <a:gd name="connsiteY9" fmla="*/ 132775 h 401879"/>
                <a:gd name="connsiteX10" fmla="*/ 82236 w 800654"/>
                <a:gd name="connsiteY10" fmla="*/ 0 h 401879"/>
                <a:gd name="connsiteX11" fmla="*/ 448346 w 800654"/>
                <a:gd name="connsiteY11" fmla="*/ 133755 h 401879"/>
                <a:gd name="connsiteX0" fmla="*/ 448346 w 800654"/>
                <a:gd name="connsiteY0" fmla="*/ 133755 h 410142"/>
                <a:gd name="connsiteX1" fmla="*/ 786795 w 800654"/>
                <a:gd name="connsiteY1" fmla="*/ 375853 h 410142"/>
                <a:gd name="connsiteX2" fmla="*/ 548250 w 800654"/>
                <a:gd name="connsiteY2" fmla="*/ 401677 h 410142"/>
                <a:gd name="connsiteX3" fmla="*/ 323274 w 800654"/>
                <a:gd name="connsiteY3" fmla="*/ 348813 h 410142"/>
                <a:gd name="connsiteX4" fmla="*/ 300445 w 800654"/>
                <a:gd name="connsiteY4" fmla="*/ 342441 h 410142"/>
                <a:gd name="connsiteX5" fmla="*/ 242321 w 800654"/>
                <a:gd name="connsiteY5" fmla="*/ 287188 h 410142"/>
                <a:gd name="connsiteX6" fmla="*/ 202755 w 800654"/>
                <a:gd name="connsiteY6" fmla="*/ 284877 h 410142"/>
                <a:gd name="connsiteX7" fmla="*/ 140079 w 800654"/>
                <a:gd name="connsiteY7" fmla="*/ 283477 h 410142"/>
                <a:gd name="connsiteX8" fmla="*/ 16128 w 800654"/>
                <a:gd name="connsiteY8" fmla="*/ 176193 h 410142"/>
                <a:gd name="connsiteX9" fmla="*/ 6815 w 800654"/>
                <a:gd name="connsiteY9" fmla="*/ 132775 h 410142"/>
                <a:gd name="connsiteX10" fmla="*/ 82236 w 800654"/>
                <a:gd name="connsiteY10" fmla="*/ 0 h 410142"/>
                <a:gd name="connsiteX11" fmla="*/ 448346 w 800654"/>
                <a:gd name="connsiteY11" fmla="*/ 133755 h 410142"/>
                <a:gd name="connsiteX0" fmla="*/ 448346 w 800448"/>
                <a:gd name="connsiteY0" fmla="*/ 133755 h 413964"/>
                <a:gd name="connsiteX1" fmla="*/ 786795 w 800448"/>
                <a:gd name="connsiteY1" fmla="*/ 375853 h 413964"/>
                <a:gd name="connsiteX2" fmla="*/ 544775 w 800448"/>
                <a:gd name="connsiteY2" fmla="*/ 408627 h 413964"/>
                <a:gd name="connsiteX3" fmla="*/ 323274 w 800448"/>
                <a:gd name="connsiteY3" fmla="*/ 348813 h 413964"/>
                <a:gd name="connsiteX4" fmla="*/ 300445 w 800448"/>
                <a:gd name="connsiteY4" fmla="*/ 342441 h 413964"/>
                <a:gd name="connsiteX5" fmla="*/ 242321 w 800448"/>
                <a:gd name="connsiteY5" fmla="*/ 287188 h 413964"/>
                <a:gd name="connsiteX6" fmla="*/ 202755 w 800448"/>
                <a:gd name="connsiteY6" fmla="*/ 284877 h 413964"/>
                <a:gd name="connsiteX7" fmla="*/ 140079 w 800448"/>
                <a:gd name="connsiteY7" fmla="*/ 283477 h 413964"/>
                <a:gd name="connsiteX8" fmla="*/ 16128 w 800448"/>
                <a:gd name="connsiteY8" fmla="*/ 176193 h 413964"/>
                <a:gd name="connsiteX9" fmla="*/ 6815 w 800448"/>
                <a:gd name="connsiteY9" fmla="*/ 132775 h 413964"/>
                <a:gd name="connsiteX10" fmla="*/ 82236 w 800448"/>
                <a:gd name="connsiteY10" fmla="*/ 0 h 413964"/>
                <a:gd name="connsiteX11" fmla="*/ 448346 w 800448"/>
                <a:gd name="connsiteY11" fmla="*/ 133755 h 413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0448" h="413964">
                  <a:moveTo>
                    <a:pt x="448346" y="133755"/>
                  </a:moveTo>
                  <a:cubicBezTo>
                    <a:pt x="508010" y="197551"/>
                    <a:pt x="716766" y="312827"/>
                    <a:pt x="786795" y="375853"/>
                  </a:cubicBezTo>
                  <a:cubicBezTo>
                    <a:pt x="850871" y="430125"/>
                    <a:pt x="675799" y="411358"/>
                    <a:pt x="544775" y="408627"/>
                  </a:cubicBezTo>
                  <a:cubicBezTo>
                    <a:pt x="471035" y="412268"/>
                    <a:pt x="363996" y="359844"/>
                    <a:pt x="323274" y="348813"/>
                  </a:cubicBezTo>
                  <a:lnTo>
                    <a:pt x="300445" y="342441"/>
                  </a:lnTo>
                  <a:cubicBezTo>
                    <a:pt x="280907" y="324163"/>
                    <a:pt x="260039" y="307146"/>
                    <a:pt x="242321" y="287188"/>
                  </a:cubicBezTo>
                  <a:cubicBezTo>
                    <a:pt x="228246" y="271292"/>
                    <a:pt x="216621" y="268840"/>
                    <a:pt x="202755" y="284877"/>
                  </a:cubicBezTo>
                  <a:cubicBezTo>
                    <a:pt x="181046" y="310017"/>
                    <a:pt x="162769" y="304905"/>
                    <a:pt x="140079" y="283477"/>
                  </a:cubicBezTo>
                  <a:cubicBezTo>
                    <a:pt x="100443" y="245941"/>
                    <a:pt x="58426" y="210787"/>
                    <a:pt x="16128" y="176193"/>
                  </a:cubicBezTo>
                  <a:cubicBezTo>
                    <a:pt x="-118" y="162887"/>
                    <a:pt x="-5650" y="151962"/>
                    <a:pt x="6815" y="132775"/>
                  </a:cubicBezTo>
                  <a:cubicBezTo>
                    <a:pt x="34616" y="90057"/>
                    <a:pt x="51143" y="40897"/>
                    <a:pt x="82236" y="0"/>
                  </a:cubicBezTo>
                  <a:cubicBezTo>
                    <a:pt x="84547" y="11135"/>
                    <a:pt x="333289" y="101262"/>
                    <a:pt x="448346" y="133755"/>
                  </a:cubicBezTo>
                  <a:close/>
                </a:path>
              </a:pathLst>
            </a:custGeom>
            <a:solidFill>
              <a:srgbClr val="040404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19">
              <a:extLst>
                <a:ext uri="{FF2B5EF4-FFF2-40B4-BE49-F238E27FC236}">
                  <a16:creationId xmlns:a16="http://schemas.microsoft.com/office/drawing/2014/main" id="{40E70A58-4A48-45B8-936B-1101E851EABF}"/>
                </a:ext>
              </a:extLst>
            </p:cNvPr>
            <p:cNvSpPr/>
            <p:nvPr/>
          </p:nvSpPr>
          <p:spPr>
            <a:xfrm>
              <a:off x="8607151" y="5577046"/>
              <a:ext cx="318597" cy="168083"/>
            </a:xfrm>
            <a:custGeom>
              <a:avLst/>
              <a:gdLst>
                <a:gd name="connsiteX0" fmla="*/ 845107 w 864351"/>
                <a:gd name="connsiteY0" fmla="*/ 376590 h 456007"/>
                <a:gd name="connsiteX1" fmla="*/ 768355 w 864351"/>
                <a:gd name="connsiteY1" fmla="*/ 345147 h 456007"/>
                <a:gd name="connsiteX2" fmla="*/ 601337 w 864351"/>
                <a:gd name="connsiteY2" fmla="*/ 313914 h 456007"/>
                <a:gd name="connsiteX3" fmla="*/ 537891 w 864351"/>
                <a:gd name="connsiteY3" fmla="*/ 277009 h 456007"/>
                <a:gd name="connsiteX4" fmla="*/ 226753 w 864351"/>
                <a:gd name="connsiteY4" fmla="*/ 17623 h 456007"/>
                <a:gd name="connsiteX5" fmla="*/ 178223 w 864351"/>
                <a:gd name="connsiteY5" fmla="*/ 21404 h 456007"/>
                <a:gd name="connsiteX6" fmla="*/ 98180 w 864351"/>
                <a:gd name="connsiteY6" fmla="*/ 118464 h 456007"/>
                <a:gd name="connsiteX7" fmla="*/ 22759 w 864351"/>
                <a:gd name="connsiteY7" fmla="*/ 287233 h 456007"/>
                <a:gd name="connsiteX8" fmla="*/ 0 w 864351"/>
                <a:gd name="connsiteY8" fmla="*/ 345007 h 456007"/>
                <a:gd name="connsiteX9" fmla="*/ 221011 w 864351"/>
                <a:gd name="connsiteY9" fmla="*/ 450050 h 456007"/>
                <a:gd name="connsiteX10" fmla="*/ 237888 w 864351"/>
                <a:gd name="connsiteY10" fmla="*/ 426170 h 456007"/>
                <a:gd name="connsiteX11" fmla="*/ 262608 w 864351"/>
                <a:gd name="connsiteY11" fmla="*/ 410624 h 456007"/>
                <a:gd name="connsiteX12" fmla="*/ 406377 w 864351"/>
                <a:gd name="connsiteY12" fmla="*/ 455302 h 456007"/>
                <a:gd name="connsiteX13" fmla="*/ 736912 w 864351"/>
                <a:gd name="connsiteY13" fmla="*/ 455582 h 456007"/>
                <a:gd name="connsiteX14" fmla="*/ 824168 w 864351"/>
                <a:gd name="connsiteY14" fmla="*/ 442627 h 456007"/>
                <a:gd name="connsiteX15" fmla="*/ 845107 w 864351"/>
                <a:gd name="connsiteY15" fmla="*/ 376590 h 456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64351" h="456007">
                  <a:moveTo>
                    <a:pt x="845107" y="376590"/>
                  </a:moveTo>
                  <a:cubicBezTo>
                    <a:pt x="822627" y="360483"/>
                    <a:pt x="795526" y="352220"/>
                    <a:pt x="768355" y="345147"/>
                  </a:cubicBezTo>
                  <a:cubicBezTo>
                    <a:pt x="713383" y="330791"/>
                    <a:pt x="657570" y="321267"/>
                    <a:pt x="601337" y="313914"/>
                  </a:cubicBezTo>
                  <a:cubicBezTo>
                    <a:pt x="586070" y="311953"/>
                    <a:pt x="549305" y="288423"/>
                    <a:pt x="537891" y="277009"/>
                  </a:cubicBezTo>
                  <a:cubicBezTo>
                    <a:pt x="451755" y="190944"/>
                    <a:pt x="289079" y="71194"/>
                    <a:pt x="226753" y="17623"/>
                  </a:cubicBezTo>
                  <a:cubicBezTo>
                    <a:pt x="198671" y="-6537"/>
                    <a:pt x="210436" y="-6397"/>
                    <a:pt x="178223" y="21404"/>
                  </a:cubicBezTo>
                  <a:cubicBezTo>
                    <a:pt x="150562" y="52987"/>
                    <a:pt x="122690" y="84500"/>
                    <a:pt x="98180" y="118464"/>
                  </a:cubicBezTo>
                  <a:cubicBezTo>
                    <a:pt x="52452" y="181770"/>
                    <a:pt x="14776" y="201798"/>
                    <a:pt x="22759" y="287233"/>
                  </a:cubicBezTo>
                  <a:cubicBezTo>
                    <a:pt x="24090" y="301099"/>
                    <a:pt x="10014" y="324278"/>
                    <a:pt x="0" y="345007"/>
                  </a:cubicBezTo>
                  <a:cubicBezTo>
                    <a:pt x="31863" y="372458"/>
                    <a:pt x="221011" y="450050"/>
                    <a:pt x="221011" y="450050"/>
                  </a:cubicBezTo>
                  <a:cubicBezTo>
                    <a:pt x="221641" y="449069"/>
                    <a:pt x="237607" y="427010"/>
                    <a:pt x="237888" y="426170"/>
                  </a:cubicBezTo>
                  <a:cubicBezTo>
                    <a:pt x="241879" y="414545"/>
                    <a:pt x="254274" y="399629"/>
                    <a:pt x="262608" y="410624"/>
                  </a:cubicBezTo>
                  <a:cubicBezTo>
                    <a:pt x="298532" y="458033"/>
                    <a:pt x="355396" y="456002"/>
                    <a:pt x="406377" y="455302"/>
                  </a:cubicBezTo>
                  <a:cubicBezTo>
                    <a:pt x="516462" y="456562"/>
                    <a:pt x="626687" y="455792"/>
                    <a:pt x="736912" y="455582"/>
                  </a:cubicBezTo>
                  <a:cubicBezTo>
                    <a:pt x="764924" y="455512"/>
                    <a:pt x="797347" y="450190"/>
                    <a:pt x="824168" y="442627"/>
                  </a:cubicBezTo>
                  <a:cubicBezTo>
                    <a:pt x="863104" y="431702"/>
                    <a:pt x="880611" y="402150"/>
                    <a:pt x="845107" y="376590"/>
                  </a:cubicBezTo>
                  <a:close/>
                </a:path>
              </a:pathLst>
            </a:custGeom>
            <a:solidFill>
              <a:srgbClr val="010101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19">
              <a:extLst>
                <a:ext uri="{FF2B5EF4-FFF2-40B4-BE49-F238E27FC236}">
                  <a16:creationId xmlns:a16="http://schemas.microsoft.com/office/drawing/2014/main" id="{9E972B59-B890-4D42-97F9-99E3184BA1AA}"/>
                </a:ext>
              </a:extLst>
            </p:cNvPr>
            <p:cNvSpPr/>
            <p:nvPr/>
          </p:nvSpPr>
          <p:spPr>
            <a:xfrm>
              <a:off x="8704257" y="4386159"/>
              <a:ext cx="100895" cy="561919"/>
            </a:xfrm>
            <a:custGeom>
              <a:avLst/>
              <a:gdLst>
                <a:gd name="connsiteX0" fmla="*/ 35505 w 273727"/>
                <a:gd name="connsiteY0" fmla="*/ 12115 h 1524483"/>
                <a:gd name="connsiteX1" fmla="*/ 209036 w 273727"/>
                <a:gd name="connsiteY1" fmla="*/ 211557 h 1524483"/>
                <a:gd name="connsiteX2" fmla="*/ 221991 w 273727"/>
                <a:gd name="connsiteY2" fmla="*/ 262118 h 1524483"/>
                <a:gd name="connsiteX3" fmla="*/ 263938 w 273727"/>
                <a:gd name="connsiteY3" fmla="*/ 568773 h 1524483"/>
                <a:gd name="connsiteX4" fmla="*/ 248882 w 273727"/>
                <a:gd name="connsiteY4" fmla="*/ 826899 h 1524483"/>
                <a:gd name="connsiteX5" fmla="*/ 159245 w 273727"/>
                <a:gd name="connsiteY5" fmla="*/ 1208486 h 1524483"/>
                <a:gd name="connsiteX6" fmla="*/ 0 w 273727"/>
                <a:gd name="connsiteY6" fmla="*/ 1459048 h 1524483"/>
                <a:gd name="connsiteX7" fmla="*/ 16877 w 273727"/>
                <a:gd name="connsiteY7" fmla="*/ 1468012 h 1524483"/>
                <a:gd name="connsiteX8" fmla="*/ 129553 w 273727"/>
                <a:gd name="connsiteY8" fmla="*/ 1514231 h 1524483"/>
                <a:gd name="connsiteX9" fmla="*/ 180954 w 273727"/>
                <a:gd name="connsiteY9" fmla="*/ 1482018 h 1524483"/>
                <a:gd name="connsiteX10" fmla="*/ 222411 w 273727"/>
                <a:gd name="connsiteY10" fmla="*/ 1213108 h 1524483"/>
                <a:gd name="connsiteX11" fmla="*/ 264148 w 273727"/>
                <a:gd name="connsiteY11" fmla="*/ 916186 h 1524483"/>
                <a:gd name="connsiteX12" fmla="*/ 273322 w 273727"/>
                <a:gd name="connsiteY12" fmla="*/ 351964 h 1524483"/>
                <a:gd name="connsiteX13" fmla="*/ 260927 w 273727"/>
                <a:gd name="connsiteY13" fmla="*/ 212747 h 1524483"/>
                <a:gd name="connsiteX14" fmla="*/ 91247 w 273727"/>
                <a:gd name="connsiteY14" fmla="*/ 0 h 1524483"/>
                <a:gd name="connsiteX15" fmla="*/ 34804 w 273727"/>
                <a:gd name="connsiteY15" fmla="*/ 9524 h 1524483"/>
                <a:gd name="connsiteX16" fmla="*/ 35505 w 273727"/>
                <a:gd name="connsiteY16" fmla="*/ 12115 h 1524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3727" h="1524483">
                  <a:moveTo>
                    <a:pt x="35505" y="12115"/>
                  </a:moveTo>
                  <a:cubicBezTo>
                    <a:pt x="134875" y="42437"/>
                    <a:pt x="187677" y="113236"/>
                    <a:pt x="209036" y="211557"/>
                  </a:cubicBezTo>
                  <a:cubicBezTo>
                    <a:pt x="212747" y="228574"/>
                    <a:pt x="218770" y="245101"/>
                    <a:pt x="221991" y="262118"/>
                  </a:cubicBezTo>
                  <a:cubicBezTo>
                    <a:pt x="241179" y="363659"/>
                    <a:pt x="267230" y="464501"/>
                    <a:pt x="263938" y="568773"/>
                  </a:cubicBezTo>
                  <a:cubicBezTo>
                    <a:pt x="261277" y="654909"/>
                    <a:pt x="256095" y="741044"/>
                    <a:pt x="248882" y="826899"/>
                  </a:cubicBezTo>
                  <a:cubicBezTo>
                    <a:pt x="237818" y="958343"/>
                    <a:pt x="213798" y="1087196"/>
                    <a:pt x="159245" y="1208486"/>
                  </a:cubicBezTo>
                  <a:cubicBezTo>
                    <a:pt x="118489" y="1299103"/>
                    <a:pt x="63236" y="1380966"/>
                    <a:pt x="0" y="1459048"/>
                  </a:cubicBezTo>
                  <a:cubicBezTo>
                    <a:pt x="6933" y="1462760"/>
                    <a:pt x="11695" y="1465841"/>
                    <a:pt x="16877" y="1468012"/>
                  </a:cubicBezTo>
                  <a:cubicBezTo>
                    <a:pt x="54342" y="1483558"/>
                    <a:pt x="91668" y="1499595"/>
                    <a:pt x="129553" y="1514231"/>
                  </a:cubicBezTo>
                  <a:cubicBezTo>
                    <a:pt x="174231" y="1531458"/>
                    <a:pt x="173671" y="1530828"/>
                    <a:pt x="180954" y="1482018"/>
                  </a:cubicBezTo>
                  <a:cubicBezTo>
                    <a:pt x="194330" y="1392311"/>
                    <a:pt x="209386" y="1302884"/>
                    <a:pt x="222411" y="1213108"/>
                  </a:cubicBezTo>
                  <a:cubicBezTo>
                    <a:pt x="236697" y="1114157"/>
                    <a:pt x="261557" y="1016327"/>
                    <a:pt x="264148" y="916186"/>
                  </a:cubicBezTo>
                  <a:cubicBezTo>
                    <a:pt x="269261" y="718074"/>
                    <a:pt x="270661" y="550146"/>
                    <a:pt x="273322" y="351964"/>
                  </a:cubicBezTo>
                  <a:cubicBezTo>
                    <a:pt x="275913" y="302944"/>
                    <a:pt x="265409" y="261487"/>
                    <a:pt x="260927" y="212747"/>
                  </a:cubicBezTo>
                  <a:cubicBezTo>
                    <a:pt x="251823" y="109105"/>
                    <a:pt x="158475" y="26261"/>
                    <a:pt x="91247" y="0"/>
                  </a:cubicBezTo>
                  <a:lnTo>
                    <a:pt x="34804" y="9524"/>
                  </a:lnTo>
                  <a:cubicBezTo>
                    <a:pt x="35014" y="10504"/>
                    <a:pt x="35295" y="11275"/>
                    <a:pt x="35505" y="12115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Graphic 19">
              <a:extLst>
                <a:ext uri="{FF2B5EF4-FFF2-40B4-BE49-F238E27FC236}">
                  <a16:creationId xmlns:a16="http://schemas.microsoft.com/office/drawing/2014/main" id="{13BA9E01-F13F-4E25-8FBC-7578CE2D0B00}"/>
                </a:ext>
              </a:extLst>
            </p:cNvPr>
            <p:cNvSpPr/>
            <p:nvPr/>
          </p:nvSpPr>
          <p:spPr>
            <a:xfrm>
              <a:off x="8681938" y="4168976"/>
              <a:ext cx="219135" cy="220719"/>
            </a:xfrm>
            <a:custGeom>
              <a:avLst/>
              <a:gdLst>
                <a:gd name="connsiteX0" fmla="*/ 589686 w 594511"/>
                <a:gd name="connsiteY0" fmla="*/ 53146 h 598810"/>
                <a:gd name="connsiteX1" fmla="*/ 585205 w 594511"/>
                <a:gd name="connsiteY1" fmla="*/ 42222 h 598810"/>
                <a:gd name="connsiteX2" fmla="*/ 554462 w 594511"/>
                <a:gd name="connsiteY2" fmla="*/ 30667 h 598810"/>
                <a:gd name="connsiteX3" fmla="*/ 488635 w 594511"/>
                <a:gd name="connsiteY3" fmla="*/ 43692 h 598810"/>
                <a:gd name="connsiteX4" fmla="*/ 488635 w 594511"/>
                <a:gd name="connsiteY4" fmla="*/ 43692 h 598810"/>
                <a:gd name="connsiteX5" fmla="*/ 405161 w 594511"/>
                <a:gd name="connsiteY5" fmla="*/ 6857 h 598810"/>
                <a:gd name="connsiteX6" fmla="*/ 404951 w 594511"/>
                <a:gd name="connsiteY6" fmla="*/ 6787 h 598810"/>
                <a:gd name="connsiteX7" fmla="*/ 404741 w 594511"/>
                <a:gd name="connsiteY7" fmla="*/ 6787 h 598810"/>
                <a:gd name="connsiteX8" fmla="*/ 326658 w 594511"/>
                <a:gd name="connsiteY8" fmla="*/ 64 h 598810"/>
                <a:gd name="connsiteX9" fmla="*/ 326658 w 594511"/>
                <a:gd name="connsiteY9" fmla="*/ 64 h 598810"/>
                <a:gd name="connsiteX10" fmla="*/ 326658 w 594511"/>
                <a:gd name="connsiteY10" fmla="*/ 64 h 598810"/>
                <a:gd name="connsiteX11" fmla="*/ 226517 w 594511"/>
                <a:gd name="connsiteY11" fmla="*/ 20023 h 598810"/>
                <a:gd name="connsiteX12" fmla="*/ 225467 w 594511"/>
                <a:gd name="connsiteY12" fmla="*/ 20233 h 598810"/>
                <a:gd name="connsiteX13" fmla="*/ 224907 w 594511"/>
                <a:gd name="connsiteY13" fmla="*/ 20583 h 598810"/>
                <a:gd name="connsiteX14" fmla="*/ 47104 w 594511"/>
                <a:gd name="connsiteY14" fmla="*/ 142853 h 598810"/>
                <a:gd name="connsiteX15" fmla="*/ 19442 w 594511"/>
                <a:gd name="connsiteY15" fmla="*/ 194884 h 598810"/>
                <a:gd name="connsiteX16" fmla="*/ 19373 w 594511"/>
                <a:gd name="connsiteY16" fmla="*/ 194954 h 598810"/>
                <a:gd name="connsiteX17" fmla="*/ 19373 w 594511"/>
                <a:gd name="connsiteY17" fmla="*/ 195094 h 598810"/>
                <a:gd name="connsiteX18" fmla="*/ 95494 w 594511"/>
                <a:gd name="connsiteY18" fmla="*/ 598810 h 598810"/>
                <a:gd name="connsiteX19" fmla="*/ 151937 w 594511"/>
                <a:gd name="connsiteY19" fmla="*/ 589286 h 598810"/>
                <a:gd name="connsiteX20" fmla="*/ 151587 w 594511"/>
                <a:gd name="connsiteY20" fmla="*/ 589076 h 598810"/>
                <a:gd name="connsiteX21" fmla="*/ 232750 w 594511"/>
                <a:gd name="connsiteY21" fmla="*/ 496708 h 598810"/>
                <a:gd name="connsiteX22" fmla="*/ 269515 w 594511"/>
                <a:gd name="connsiteY22" fmla="*/ 362183 h 598810"/>
                <a:gd name="connsiteX23" fmla="*/ 340034 w 594511"/>
                <a:gd name="connsiteY23" fmla="*/ 339774 h 598810"/>
                <a:gd name="connsiteX24" fmla="*/ 370216 w 594511"/>
                <a:gd name="connsiteY24" fmla="*/ 411973 h 598810"/>
                <a:gd name="connsiteX25" fmla="*/ 414895 w 594511"/>
                <a:gd name="connsiteY25" fmla="*/ 158189 h 598810"/>
                <a:gd name="connsiteX26" fmla="*/ 450749 w 594511"/>
                <a:gd name="connsiteY26" fmla="*/ 127657 h 598810"/>
                <a:gd name="connsiteX27" fmla="*/ 584154 w 594511"/>
                <a:gd name="connsiteY27" fmla="*/ 133399 h 598810"/>
                <a:gd name="connsiteX28" fmla="*/ 589686 w 594511"/>
                <a:gd name="connsiteY28" fmla="*/ 53146 h 598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94511" h="598810">
                  <a:moveTo>
                    <a:pt x="589686" y="53146"/>
                  </a:moveTo>
                  <a:cubicBezTo>
                    <a:pt x="588426" y="49505"/>
                    <a:pt x="586955" y="45863"/>
                    <a:pt x="585205" y="42222"/>
                  </a:cubicBezTo>
                  <a:cubicBezTo>
                    <a:pt x="578062" y="27516"/>
                    <a:pt x="571619" y="18272"/>
                    <a:pt x="554462" y="30667"/>
                  </a:cubicBezTo>
                  <a:cubicBezTo>
                    <a:pt x="532473" y="46634"/>
                    <a:pt x="510694" y="49575"/>
                    <a:pt x="488635" y="43692"/>
                  </a:cubicBezTo>
                  <a:lnTo>
                    <a:pt x="488635" y="43692"/>
                  </a:lnTo>
                  <a:cubicBezTo>
                    <a:pt x="488635" y="43692"/>
                    <a:pt x="423298" y="12109"/>
                    <a:pt x="405161" y="6857"/>
                  </a:cubicBezTo>
                  <a:lnTo>
                    <a:pt x="404951" y="6787"/>
                  </a:lnTo>
                  <a:lnTo>
                    <a:pt x="404741" y="6787"/>
                  </a:lnTo>
                  <a:cubicBezTo>
                    <a:pt x="387864" y="1885"/>
                    <a:pt x="334782" y="-426"/>
                    <a:pt x="326658" y="64"/>
                  </a:cubicBezTo>
                  <a:lnTo>
                    <a:pt x="326658" y="64"/>
                  </a:lnTo>
                  <a:lnTo>
                    <a:pt x="326658" y="64"/>
                  </a:lnTo>
                  <a:cubicBezTo>
                    <a:pt x="290874" y="2305"/>
                    <a:pt x="257610" y="9168"/>
                    <a:pt x="226517" y="20023"/>
                  </a:cubicBezTo>
                  <a:lnTo>
                    <a:pt x="225467" y="20233"/>
                  </a:lnTo>
                  <a:lnTo>
                    <a:pt x="224907" y="20583"/>
                  </a:lnTo>
                  <a:cubicBezTo>
                    <a:pt x="150396" y="46984"/>
                    <a:pt x="98015" y="73595"/>
                    <a:pt x="47104" y="142853"/>
                  </a:cubicBezTo>
                  <a:cubicBezTo>
                    <a:pt x="40241" y="152167"/>
                    <a:pt x="24835" y="185220"/>
                    <a:pt x="19442" y="194884"/>
                  </a:cubicBezTo>
                  <a:lnTo>
                    <a:pt x="19373" y="194954"/>
                  </a:lnTo>
                  <a:lnTo>
                    <a:pt x="19373" y="195094"/>
                  </a:lnTo>
                  <a:cubicBezTo>
                    <a:pt x="-44774" y="406791"/>
                    <a:pt x="68673" y="552171"/>
                    <a:pt x="95494" y="598810"/>
                  </a:cubicBezTo>
                  <a:lnTo>
                    <a:pt x="151937" y="589286"/>
                  </a:lnTo>
                  <a:cubicBezTo>
                    <a:pt x="151797" y="589216"/>
                    <a:pt x="151727" y="589146"/>
                    <a:pt x="151587" y="589076"/>
                  </a:cubicBezTo>
                  <a:cubicBezTo>
                    <a:pt x="203338" y="576261"/>
                    <a:pt x="219445" y="536344"/>
                    <a:pt x="232750" y="496708"/>
                  </a:cubicBezTo>
                  <a:cubicBezTo>
                    <a:pt x="247526" y="452730"/>
                    <a:pt x="256630" y="406861"/>
                    <a:pt x="269515" y="362183"/>
                  </a:cubicBezTo>
                  <a:cubicBezTo>
                    <a:pt x="286462" y="303289"/>
                    <a:pt x="315454" y="283751"/>
                    <a:pt x="340034" y="339774"/>
                  </a:cubicBezTo>
                  <a:cubicBezTo>
                    <a:pt x="349488" y="361273"/>
                    <a:pt x="353620" y="386623"/>
                    <a:pt x="370216" y="411973"/>
                  </a:cubicBezTo>
                  <a:cubicBezTo>
                    <a:pt x="367625" y="331020"/>
                    <a:pt x="357121" y="223806"/>
                    <a:pt x="414895" y="158189"/>
                  </a:cubicBezTo>
                  <a:lnTo>
                    <a:pt x="450749" y="127657"/>
                  </a:lnTo>
                  <a:cubicBezTo>
                    <a:pt x="493537" y="99925"/>
                    <a:pt x="539476" y="97755"/>
                    <a:pt x="584154" y="133399"/>
                  </a:cubicBezTo>
                  <a:cubicBezTo>
                    <a:pt x="593678" y="106788"/>
                    <a:pt x="598930" y="80247"/>
                    <a:pt x="589686" y="53146"/>
                  </a:cubicBezTo>
                  <a:close/>
                </a:path>
              </a:pathLst>
            </a:custGeom>
            <a:solidFill>
              <a:srgbClr val="000000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19">
              <a:extLst>
                <a:ext uri="{FF2B5EF4-FFF2-40B4-BE49-F238E27FC236}">
                  <a16:creationId xmlns:a16="http://schemas.microsoft.com/office/drawing/2014/main" id="{694EB2E3-5452-4801-A297-A74A950584FA}"/>
                </a:ext>
              </a:extLst>
            </p:cNvPr>
            <p:cNvSpPr/>
            <p:nvPr/>
          </p:nvSpPr>
          <p:spPr>
            <a:xfrm>
              <a:off x="8129003" y="5096384"/>
              <a:ext cx="591206" cy="493818"/>
            </a:xfrm>
            <a:custGeom>
              <a:avLst/>
              <a:gdLst>
                <a:gd name="connsiteX0" fmla="*/ 1091748 w 1603937"/>
                <a:gd name="connsiteY0" fmla="*/ 231100 h 1339724"/>
                <a:gd name="connsiteX1" fmla="*/ 1111006 w 1603937"/>
                <a:gd name="connsiteY1" fmla="*/ 155469 h 1339724"/>
                <a:gd name="connsiteX2" fmla="*/ 1050921 w 1603937"/>
                <a:gd name="connsiteY2" fmla="*/ 54347 h 1339724"/>
                <a:gd name="connsiteX3" fmla="*/ 847628 w 1603937"/>
                <a:gd name="connsiteY3" fmla="*/ 2596 h 1339724"/>
                <a:gd name="connsiteX4" fmla="*/ 746506 w 1603937"/>
                <a:gd name="connsiteY4" fmla="*/ 62681 h 1339724"/>
                <a:gd name="connsiteX5" fmla="*/ 727248 w 1603937"/>
                <a:gd name="connsiteY5" fmla="*/ 138312 h 1339724"/>
                <a:gd name="connsiteX6" fmla="*/ 249022 w 1603937"/>
                <a:gd name="connsiteY6" fmla="*/ 16602 h 1339724"/>
                <a:gd name="connsiteX7" fmla="*/ 0 w 1603937"/>
                <a:gd name="connsiteY7" fmla="*/ 994833 h 1339724"/>
                <a:gd name="connsiteX8" fmla="*/ 1354986 w 1603937"/>
                <a:gd name="connsiteY8" fmla="*/ 1339724 h 1339724"/>
                <a:gd name="connsiteX9" fmla="*/ 1603938 w 1603937"/>
                <a:gd name="connsiteY9" fmla="*/ 361423 h 1339724"/>
                <a:gd name="connsiteX10" fmla="*/ 1091748 w 1603937"/>
                <a:gd name="connsiteY10" fmla="*/ 231100 h 1339724"/>
                <a:gd name="connsiteX11" fmla="*/ 781170 w 1603937"/>
                <a:gd name="connsiteY11" fmla="*/ 98185 h 1339724"/>
                <a:gd name="connsiteX12" fmla="*/ 864154 w 1603937"/>
                <a:gd name="connsiteY12" fmla="*/ 48885 h 1339724"/>
                <a:gd name="connsiteX13" fmla="*/ 1015136 w 1603937"/>
                <a:gd name="connsiteY13" fmla="*/ 87331 h 1339724"/>
                <a:gd name="connsiteX14" fmla="*/ 1064437 w 1603937"/>
                <a:gd name="connsiteY14" fmla="*/ 170315 h 1339724"/>
                <a:gd name="connsiteX15" fmla="*/ 1051551 w 1603937"/>
                <a:gd name="connsiteY15" fmla="*/ 220875 h 1339724"/>
                <a:gd name="connsiteX16" fmla="*/ 768285 w 1603937"/>
                <a:gd name="connsiteY16" fmla="*/ 148746 h 1339724"/>
                <a:gd name="connsiteX17" fmla="*/ 781170 w 1603937"/>
                <a:gd name="connsiteY17" fmla="*/ 98185 h 1339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03937" h="1339724">
                  <a:moveTo>
                    <a:pt x="1091748" y="231100"/>
                  </a:moveTo>
                  <a:lnTo>
                    <a:pt x="1111006" y="155469"/>
                  </a:lnTo>
                  <a:cubicBezTo>
                    <a:pt x="1122350" y="110931"/>
                    <a:pt x="1095459" y="65692"/>
                    <a:pt x="1050921" y="54347"/>
                  </a:cubicBezTo>
                  <a:lnTo>
                    <a:pt x="847628" y="2596"/>
                  </a:lnTo>
                  <a:cubicBezTo>
                    <a:pt x="803089" y="-8749"/>
                    <a:pt x="757851" y="18142"/>
                    <a:pt x="746506" y="62681"/>
                  </a:cubicBezTo>
                  <a:lnTo>
                    <a:pt x="727248" y="138312"/>
                  </a:lnTo>
                  <a:lnTo>
                    <a:pt x="249022" y="16602"/>
                  </a:lnTo>
                  <a:lnTo>
                    <a:pt x="0" y="994833"/>
                  </a:lnTo>
                  <a:lnTo>
                    <a:pt x="1354986" y="1339724"/>
                  </a:lnTo>
                  <a:lnTo>
                    <a:pt x="1603938" y="361423"/>
                  </a:lnTo>
                  <a:lnTo>
                    <a:pt x="1091748" y="231100"/>
                  </a:lnTo>
                  <a:close/>
                  <a:moveTo>
                    <a:pt x="781170" y="98185"/>
                  </a:moveTo>
                  <a:cubicBezTo>
                    <a:pt x="790484" y="61630"/>
                    <a:pt x="827669" y="39571"/>
                    <a:pt x="864154" y="48885"/>
                  </a:cubicBezTo>
                  <a:lnTo>
                    <a:pt x="1015136" y="87331"/>
                  </a:lnTo>
                  <a:cubicBezTo>
                    <a:pt x="1051691" y="96645"/>
                    <a:pt x="1073750" y="133830"/>
                    <a:pt x="1064437" y="170315"/>
                  </a:cubicBezTo>
                  <a:lnTo>
                    <a:pt x="1051551" y="220875"/>
                  </a:lnTo>
                  <a:lnTo>
                    <a:pt x="768285" y="148746"/>
                  </a:lnTo>
                  <a:lnTo>
                    <a:pt x="781170" y="98185"/>
                  </a:lnTo>
                  <a:close/>
                </a:path>
              </a:pathLst>
            </a:custGeom>
            <a:solidFill>
              <a:srgbClr val="000000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19">
              <a:extLst>
                <a:ext uri="{FF2B5EF4-FFF2-40B4-BE49-F238E27FC236}">
                  <a16:creationId xmlns:a16="http://schemas.microsoft.com/office/drawing/2014/main" id="{B175A11F-B978-4A1E-B733-3C0CE1B58CB4}"/>
                </a:ext>
              </a:extLst>
            </p:cNvPr>
            <p:cNvSpPr/>
            <p:nvPr/>
          </p:nvSpPr>
          <p:spPr>
            <a:xfrm>
              <a:off x="8436070" y="5049924"/>
              <a:ext cx="96586" cy="113631"/>
            </a:xfrm>
            <a:custGeom>
              <a:avLst/>
              <a:gdLst>
                <a:gd name="connsiteX0" fmla="*/ 81573 w 262037"/>
                <a:gd name="connsiteY0" fmla="*/ 0 h 308280"/>
                <a:gd name="connsiteX1" fmla="*/ 249011 w 262037"/>
                <a:gd name="connsiteY1" fmla="*/ 26961 h 308280"/>
                <a:gd name="connsiteX2" fmla="*/ 260776 w 262037"/>
                <a:gd name="connsiteY2" fmla="*/ 48880 h 308280"/>
                <a:gd name="connsiteX3" fmla="*/ 222471 w 262037"/>
                <a:gd name="connsiteY3" fmla="*/ 224932 h 308280"/>
                <a:gd name="connsiteX4" fmla="*/ 198591 w 262037"/>
                <a:gd name="connsiteY4" fmla="*/ 276613 h 308280"/>
                <a:gd name="connsiteX5" fmla="*/ 106993 w 262037"/>
                <a:gd name="connsiteY5" fmla="*/ 296922 h 308280"/>
                <a:gd name="connsiteX6" fmla="*/ 4821 w 262037"/>
                <a:gd name="connsiteY6" fmla="*/ 163937 h 308280"/>
                <a:gd name="connsiteX7" fmla="*/ 30522 w 262037"/>
                <a:gd name="connsiteY7" fmla="*/ 84314 h 308280"/>
                <a:gd name="connsiteX8" fmla="*/ 81573 w 262037"/>
                <a:gd name="connsiteY8" fmla="*/ 0 h 308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037" h="308280">
                  <a:moveTo>
                    <a:pt x="81573" y="0"/>
                  </a:moveTo>
                  <a:cubicBezTo>
                    <a:pt x="138716" y="770"/>
                    <a:pt x="191938" y="25490"/>
                    <a:pt x="249011" y="26961"/>
                  </a:cubicBezTo>
                  <a:cubicBezTo>
                    <a:pt x="264908" y="27381"/>
                    <a:pt x="262527" y="37115"/>
                    <a:pt x="260776" y="48880"/>
                  </a:cubicBezTo>
                  <a:cubicBezTo>
                    <a:pt x="251953" y="108474"/>
                    <a:pt x="241869" y="167719"/>
                    <a:pt x="222471" y="224932"/>
                  </a:cubicBezTo>
                  <a:cubicBezTo>
                    <a:pt x="219879" y="232635"/>
                    <a:pt x="205804" y="266739"/>
                    <a:pt x="198591" y="276613"/>
                  </a:cubicBezTo>
                  <a:cubicBezTo>
                    <a:pt x="175201" y="308897"/>
                    <a:pt x="140537" y="318000"/>
                    <a:pt x="106993" y="296922"/>
                  </a:cubicBezTo>
                  <a:cubicBezTo>
                    <a:pt x="56923" y="265409"/>
                    <a:pt x="23729" y="219890"/>
                    <a:pt x="4821" y="163937"/>
                  </a:cubicBezTo>
                  <a:cubicBezTo>
                    <a:pt x="-6313" y="131024"/>
                    <a:pt x="1670" y="101472"/>
                    <a:pt x="30522" y="84314"/>
                  </a:cubicBezTo>
                  <a:cubicBezTo>
                    <a:pt x="64066" y="64286"/>
                    <a:pt x="77861" y="36135"/>
                    <a:pt x="81573" y="0"/>
                  </a:cubicBezTo>
                  <a:close/>
                </a:path>
              </a:pathLst>
            </a:custGeom>
            <a:solidFill>
              <a:srgbClr val="F6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A8C793FE-EEBE-4F89-B52A-758B6AF66193}"/>
              </a:ext>
            </a:extLst>
          </p:cNvPr>
          <p:cNvGrpSpPr/>
          <p:nvPr/>
        </p:nvGrpSpPr>
        <p:grpSpPr>
          <a:xfrm>
            <a:off x="4796741" y="2014670"/>
            <a:ext cx="2108257" cy="4176991"/>
            <a:chOff x="7387923" y="1116854"/>
            <a:chExt cx="1588479" cy="3147176"/>
          </a:xfrm>
        </p:grpSpPr>
        <p:sp>
          <p:nvSpPr>
            <p:cNvPr id="14" name="Freeform: Shape 247">
              <a:extLst>
                <a:ext uri="{FF2B5EF4-FFF2-40B4-BE49-F238E27FC236}">
                  <a16:creationId xmlns:a16="http://schemas.microsoft.com/office/drawing/2014/main" id="{DB5FC3C5-7F92-414B-9952-561E93C36671}"/>
                </a:ext>
              </a:extLst>
            </p:cNvPr>
            <p:cNvSpPr/>
            <p:nvPr/>
          </p:nvSpPr>
          <p:spPr>
            <a:xfrm>
              <a:off x="7407214" y="1116854"/>
              <a:ext cx="1569188" cy="3147176"/>
            </a:xfrm>
            <a:custGeom>
              <a:avLst/>
              <a:gdLst>
                <a:gd name="connsiteX0" fmla="*/ 2735492 w 3163276"/>
                <a:gd name="connsiteY0" fmla="*/ 6344296 h 6344296"/>
                <a:gd name="connsiteX1" fmla="*/ 427705 w 3163276"/>
                <a:gd name="connsiteY1" fmla="*/ 6344296 h 6344296"/>
                <a:gd name="connsiteX2" fmla="*/ 0 w 3163276"/>
                <a:gd name="connsiteY2" fmla="*/ 5916591 h 6344296"/>
                <a:gd name="connsiteX3" fmla="*/ 0 w 3163276"/>
                <a:gd name="connsiteY3" fmla="*/ 427705 h 6344296"/>
                <a:gd name="connsiteX4" fmla="*/ 427705 w 3163276"/>
                <a:gd name="connsiteY4" fmla="*/ 0 h 6344296"/>
                <a:gd name="connsiteX5" fmla="*/ 2735571 w 3163276"/>
                <a:gd name="connsiteY5" fmla="*/ 0 h 6344296"/>
                <a:gd name="connsiteX6" fmla="*/ 3163277 w 3163276"/>
                <a:gd name="connsiteY6" fmla="*/ 427705 h 6344296"/>
                <a:gd name="connsiteX7" fmla="*/ 3163277 w 3163276"/>
                <a:gd name="connsiteY7" fmla="*/ 5916591 h 6344296"/>
                <a:gd name="connsiteX8" fmla="*/ 2735492 w 3163276"/>
                <a:gd name="connsiteY8" fmla="*/ 6344296 h 634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63276" h="6344296">
                  <a:moveTo>
                    <a:pt x="2735492" y="6344296"/>
                  </a:moveTo>
                  <a:lnTo>
                    <a:pt x="427705" y="6344296"/>
                  </a:lnTo>
                  <a:cubicBezTo>
                    <a:pt x="191517" y="6344296"/>
                    <a:pt x="0" y="6152779"/>
                    <a:pt x="0" y="5916591"/>
                  </a:cubicBezTo>
                  <a:lnTo>
                    <a:pt x="0" y="427705"/>
                  </a:lnTo>
                  <a:cubicBezTo>
                    <a:pt x="0" y="191517"/>
                    <a:pt x="191517" y="0"/>
                    <a:pt x="427705" y="0"/>
                  </a:cubicBezTo>
                  <a:lnTo>
                    <a:pt x="2735571" y="0"/>
                  </a:lnTo>
                  <a:cubicBezTo>
                    <a:pt x="2971760" y="0"/>
                    <a:pt x="3163277" y="191517"/>
                    <a:pt x="3163277" y="427705"/>
                  </a:cubicBezTo>
                  <a:lnTo>
                    <a:pt x="3163277" y="5916591"/>
                  </a:lnTo>
                  <a:cubicBezTo>
                    <a:pt x="3163197" y="6152779"/>
                    <a:pt x="2971680" y="6344296"/>
                    <a:pt x="2735492" y="6344296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248">
              <a:extLst>
                <a:ext uri="{FF2B5EF4-FFF2-40B4-BE49-F238E27FC236}">
                  <a16:creationId xmlns:a16="http://schemas.microsoft.com/office/drawing/2014/main" id="{AEF537A5-D99C-45ED-A86D-40F57DC01DE9}"/>
                </a:ext>
              </a:extLst>
            </p:cNvPr>
            <p:cNvSpPr/>
            <p:nvPr/>
          </p:nvSpPr>
          <p:spPr>
            <a:xfrm>
              <a:off x="7491198" y="1199247"/>
              <a:ext cx="1401220" cy="2982391"/>
            </a:xfrm>
            <a:custGeom>
              <a:avLst/>
              <a:gdLst>
                <a:gd name="connsiteX0" fmla="*/ 2505165 w 2824676"/>
                <a:gd name="connsiteY0" fmla="*/ 6012112 h 6012111"/>
                <a:gd name="connsiteX1" fmla="*/ 319512 w 2824676"/>
                <a:gd name="connsiteY1" fmla="*/ 6012112 h 6012111"/>
                <a:gd name="connsiteX2" fmla="*/ 0 w 2824676"/>
                <a:gd name="connsiteY2" fmla="*/ 5692600 h 6012111"/>
                <a:gd name="connsiteX3" fmla="*/ 0 w 2824676"/>
                <a:gd name="connsiteY3" fmla="*/ 319512 h 6012111"/>
                <a:gd name="connsiteX4" fmla="*/ 319512 w 2824676"/>
                <a:gd name="connsiteY4" fmla="*/ 0 h 6012111"/>
                <a:gd name="connsiteX5" fmla="*/ 2505165 w 2824676"/>
                <a:gd name="connsiteY5" fmla="*/ 0 h 6012111"/>
                <a:gd name="connsiteX6" fmla="*/ 2824677 w 2824676"/>
                <a:gd name="connsiteY6" fmla="*/ 319512 h 6012111"/>
                <a:gd name="connsiteX7" fmla="*/ 2824677 w 2824676"/>
                <a:gd name="connsiteY7" fmla="*/ 5692600 h 6012111"/>
                <a:gd name="connsiteX8" fmla="*/ 2505165 w 2824676"/>
                <a:gd name="connsiteY8" fmla="*/ 6012112 h 6012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4676" h="6012111">
                  <a:moveTo>
                    <a:pt x="2505165" y="6012112"/>
                  </a:moveTo>
                  <a:lnTo>
                    <a:pt x="319512" y="6012112"/>
                  </a:lnTo>
                  <a:cubicBezTo>
                    <a:pt x="143044" y="6012112"/>
                    <a:pt x="0" y="5869068"/>
                    <a:pt x="0" y="5692600"/>
                  </a:cubicBezTo>
                  <a:lnTo>
                    <a:pt x="0" y="319512"/>
                  </a:lnTo>
                  <a:cubicBezTo>
                    <a:pt x="0" y="143044"/>
                    <a:pt x="143044" y="0"/>
                    <a:pt x="319512" y="0"/>
                  </a:cubicBezTo>
                  <a:lnTo>
                    <a:pt x="2505165" y="0"/>
                  </a:lnTo>
                  <a:cubicBezTo>
                    <a:pt x="2681633" y="0"/>
                    <a:pt x="2824677" y="143044"/>
                    <a:pt x="2824677" y="319512"/>
                  </a:cubicBezTo>
                  <a:lnTo>
                    <a:pt x="2824677" y="5692600"/>
                  </a:lnTo>
                  <a:cubicBezTo>
                    <a:pt x="2824677" y="5869068"/>
                    <a:pt x="2681633" y="6012112"/>
                    <a:pt x="2505165" y="6012112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249">
              <a:extLst>
                <a:ext uri="{FF2B5EF4-FFF2-40B4-BE49-F238E27FC236}">
                  <a16:creationId xmlns:a16="http://schemas.microsoft.com/office/drawing/2014/main" id="{D144B7C4-7F9A-40C6-A03C-77DF42A85609}"/>
                </a:ext>
              </a:extLst>
            </p:cNvPr>
            <p:cNvSpPr/>
            <p:nvPr/>
          </p:nvSpPr>
          <p:spPr>
            <a:xfrm>
              <a:off x="7801358" y="1169896"/>
              <a:ext cx="780900" cy="141446"/>
            </a:xfrm>
            <a:custGeom>
              <a:avLst/>
              <a:gdLst>
                <a:gd name="connsiteX0" fmla="*/ 1462039 w 1574192"/>
                <a:gd name="connsiteY0" fmla="*/ 285137 h 285136"/>
                <a:gd name="connsiteX1" fmla="*/ 112154 w 1574192"/>
                <a:gd name="connsiteY1" fmla="*/ 285137 h 285136"/>
                <a:gd name="connsiteX2" fmla="*/ 0 w 1574192"/>
                <a:gd name="connsiteY2" fmla="*/ 172983 h 285136"/>
                <a:gd name="connsiteX3" fmla="*/ 0 w 1574192"/>
                <a:gd name="connsiteY3" fmla="*/ 4435 h 285136"/>
                <a:gd name="connsiteX4" fmla="*/ 4435 w 1574192"/>
                <a:gd name="connsiteY4" fmla="*/ 0 h 285136"/>
                <a:gd name="connsiteX5" fmla="*/ 1569758 w 1574192"/>
                <a:gd name="connsiteY5" fmla="*/ 0 h 285136"/>
                <a:gd name="connsiteX6" fmla="*/ 1574193 w 1574192"/>
                <a:gd name="connsiteY6" fmla="*/ 4435 h 285136"/>
                <a:gd name="connsiteX7" fmla="*/ 1574193 w 1574192"/>
                <a:gd name="connsiteY7" fmla="*/ 172983 h 285136"/>
                <a:gd name="connsiteX8" fmla="*/ 1462039 w 1574192"/>
                <a:gd name="connsiteY8" fmla="*/ 285137 h 285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4192" h="285136">
                  <a:moveTo>
                    <a:pt x="1462039" y="285137"/>
                  </a:moveTo>
                  <a:lnTo>
                    <a:pt x="112154" y="285137"/>
                  </a:lnTo>
                  <a:cubicBezTo>
                    <a:pt x="50216" y="285137"/>
                    <a:pt x="0" y="234921"/>
                    <a:pt x="0" y="172983"/>
                  </a:cubicBezTo>
                  <a:lnTo>
                    <a:pt x="0" y="4435"/>
                  </a:lnTo>
                  <a:cubicBezTo>
                    <a:pt x="0" y="1980"/>
                    <a:pt x="1980" y="0"/>
                    <a:pt x="4435" y="0"/>
                  </a:cubicBezTo>
                  <a:lnTo>
                    <a:pt x="1569758" y="0"/>
                  </a:lnTo>
                  <a:cubicBezTo>
                    <a:pt x="1572213" y="0"/>
                    <a:pt x="1574193" y="1980"/>
                    <a:pt x="1574193" y="4435"/>
                  </a:cubicBezTo>
                  <a:lnTo>
                    <a:pt x="1574193" y="172983"/>
                  </a:lnTo>
                  <a:cubicBezTo>
                    <a:pt x="1574193" y="234921"/>
                    <a:pt x="1523977" y="285137"/>
                    <a:pt x="1462039" y="28513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250">
              <a:extLst>
                <a:ext uri="{FF2B5EF4-FFF2-40B4-BE49-F238E27FC236}">
                  <a16:creationId xmlns:a16="http://schemas.microsoft.com/office/drawing/2014/main" id="{D347DF56-74E9-4D24-A213-A94A4EEF8FF3}"/>
                </a:ext>
              </a:extLst>
            </p:cNvPr>
            <p:cNvSpPr/>
            <p:nvPr/>
          </p:nvSpPr>
          <p:spPr>
            <a:xfrm>
              <a:off x="7387923" y="1512685"/>
              <a:ext cx="19291" cy="116575"/>
            </a:xfrm>
            <a:custGeom>
              <a:avLst/>
              <a:gdLst>
                <a:gd name="connsiteX0" fmla="*/ 0 w 38889"/>
                <a:gd name="connsiteY0" fmla="*/ 211793 h 235000"/>
                <a:gd name="connsiteX1" fmla="*/ 0 w 38889"/>
                <a:gd name="connsiteY1" fmla="*/ 23207 h 235000"/>
                <a:gd name="connsiteX2" fmla="*/ 23207 w 38889"/>
                <a:gd name="connsiteY2" fmla="*/ 0 h 235000"/>
                <a:gd name="connsiteX3" fmla="*/ 31048 w 38889"/>
                <a:gd name="connsiteY3" fmla="*/ 0 h 235000"/>
                <a:gd name="connsiteX4" fmla="*/ 38889 w 38889"/>
                <a:gd name="connsiteY4" fmla="*/ 7841 h 235000"/>
                <a:gd name="connsiteX5" fmla="*/ 38889 w 38889"/>
                <a:gd name="connsiteY5" fmla="*/ 227159 h 235000"/>
                <a:gd name="connsiteX6" fmla="*/ 31048 w 38889"/>
                <a:gd name="connsiteY6" fmla="*/ 235000 h 235000"/>
                <a:gd name="connsiteX7" fmla="*/ 23207 w 38889"/>
                <a:gd name="connsiteY7" fmla="*/ 235000 h 235000"/>
                <a:gd name="connsiteX8" fmla="*/ 0 w 38889"/>
                <a:gd name="connsiteY8" fmla="*/ 211793 h 23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889" h="235000">
                  <a:moveTo>
                    <a:pt x="0" y="211793"/>
                  </a:moveTo>
                  <a:lnTo>
                    <a:pt x="0" y="23207"/>
                  </a:lnTo>
                  <a:cubicBezTo>
                    <a:pt x="0" y="10376"/>
                    <a:pt x="10376" y="0"/>
                    <a:pt x="23207" y="0"/>
                  </a:cubicBezTo>
                  <a:lnTo>
                    <a:pt x="31048" y="0"/>
                  </a:lnTo>
                  <a:cubicBezTo>
                    <a:pt x="35404" y="0"/>
                    <a:pt x="38889" y="3485"/>
                    <a:pt x="38889" y="7841"/>
                  </a:cubicBezTo>
                  <a:lnTo>
                    <a:pt x="38889" y="227159"/>
                  </a:lnTo>
                  <a:cubicBezTo>
                    <a:pt x="38889" y="231515"/>
                    <a:pt x="35404" y="235000"/>
                    <a:pt x="31048" y="235000"/>
                  </a:cubicBezTo>
                  <a:lnTo>
                    <a:pt x="23207" y="235000"/>
                  </a:lnTo>
                  <a:cubicBezTo>
                    <a:pt x="10376" y="235000"/>
                    <a:pt x="0" y="224545"/>
                    <a:pt x="0" y="21179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251">
              <a:extLst>
                <a:ext uri="{FF2B5EF4-FFF2-40B4-BE49-F238E27FC236}">
                  <a16:creationId xmlns:a16="http://schemas.microsoft.com/office/drawing/2014/main" id="{3D81D576-3804-4426-8BA1-5C88618BD926}"/>
                </a:ext>
              </a:extLst>
            </p:cNvPr>
            <p:cNvSpPr/>
            <p:nvPr/>
          </p:nvSpPr>
          <p:spPr>
            <a:xfrm>
              <a:off x="7387923" y="2033679"/>
              <a:ext cx="19252" cy="228396"/>
            </a:xfrm>
            <a:custGeom>
              <a:avLst/>
              <a:gdLst>
                <a:gd name="connsiteX0" fmla="*/ 0 w 38810"/>
                <a:gd name="connsiteY0" fmla="*/ 434755 h 460416"/>
                <a:gd name="connsiteX1" fmla="*/ 0 w 38810"/>
                <a:gd name="connsiteY1" fmla="*/ 25583 h 460416"/>
                <a:gd name="connsiteX2" fmla="*/ 25583 w 38810"/>
                <a:gd name="connsiteY2" fmla="*/ 0 h 460416"/>
                <a:gd name="connsiteX3" fmla="*/ 28514 w 38810"/>
                <a:gd name="connsiteY3" fmla="*/ 0 h 460416"/>
                <a:gd name="connsiteX4" fmla="*/ 38810 w 38810"/>
                <a:gd name="connsiteY4" fmla="*/ 10297 h 460416"/>
                <a:gd name="connsiteX5" fmla="*/ 38810 w 38810"/>
                <a:gd name="connsiteY5" fmla="*/ 450120 h 460416"/>
                <a:gd name="connsiteX6" fmla="*/ 28514 w 38810"/>
                <a:gd name="connsiteY6" fmla="*/ 460417 h 460416"/>
                <a:gd name="connsiteX7" fmla="*/ 25583 w 38810"/>
                <a:gd name="connsiteY7" fmla="*/ 460417 h 460416"/>
                <a:gd name="connsiteX8" fmla="*/ 0 w 38810"/>
                <a:gd name="connsiteY8" fmla="*/ 434755 h 460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810" h="460416">
                  <a:moveTo>
                    <a:pt x="0" y="434755"/>
                  </a:moveTo>
                  <a:lnTo>
                    <a:pt x="0" y="25583"/>
                  </a:lnTo>
                  <a:cubicBezTo>
                    <a:pt x="0" y="11405"/>
                    <a:pt x="11485" y="0"/>
                    <a:pt x="25583" y="0"/>
                  </a:cubicBezTo>
                  <a:lnTo>
                    <a:pt x="28514" y="0"/>
                  </a:lnTo>
                  <a:cubicBezTo>
                    <a:pt x="34216" y="0"/>
                    <a:pt x="38810" y="4594"/>
                    <a:pt x="38810" y="10297"/>
                  </a:cubicBezTo>
                  <a:lnTo>
                    <a:pt x="38810" y="450120"/>
                  </a:lnTo>
                  <a:cubicBezTo>
                    <a:pt x="38810" y="455823"/>
                    <a:pt x="34216" y="460417"/>
                    <a:pt x="28514" y="460417"/>
                  </a:cubicBezTo>
                  <a:lnTo>
                    <a:pt x="25583" y="460417"/>
                  </a:lnTo>
                  <a:cubicBezTo>
                    <a:pt x="11485" y="460417"/>
                    <a:pt x="0" y="448932"/>
                    <a:pt x="0" y="43475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789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9" name="Group 252">
              <a:extLst>
                <a:ext uri="{FF2B5EF4-FFF2-40B4-BE49-F238E27FC236}">
                  <a16:creationId xmlns:a16="http://schemas.microsoft.com/office/drawing/2014/main" id="{8E50F6B6-1114-4CA5-A169-9E676924A142}"/>
                </a:ext>
              </a:extLst>
            </p:cNvPr>
            <p:cNvGrpSpPr/>
            <p:nvPr/>
          </p:nvGrpSpPr>
          <p:grpSpPr>
            <a:xfrm>
              <a:off x="8036827" y="1227221"/>
              <a:ext cx="309963" cy="54299"/>
              <a:chOff x="9998875" y="558847"/>
              <a:chExt cx="624845" cy="109460"/>
            </a:xfrm>
          </p:grpSpPr>
          <p:sp>
            <p:nvSpPr>
              <p:cNvPr id="21" name="Freeform: Shape 253">
                <a:extLst>
                  <a:ext uri="{FF2B5EF4-FFF2-40B4-BE49-F238E27FC236}">
                    <a16:creationId xmlns:a16="http://schemas.microsoft.com/office/drawing/2014/main" id="{DEC25B22-88CB-4687-8290-DC8C529CA642}"/>
                  </a:ext>
                </a:extLst>
              </p:cNvPr>
              <p:cNvSpPr/>
              <p:nvPr/>
            </p:nvSpPr>
            <p:spPr>
              <a:xfrm>
                <a:off x="9998875" y="590054"/>
                <a:ext cx="442595" cy="47047"/>
              </a:xfrm>
              <a:custGeom>
                <a:avLst/>
                <a:gdLst>
                  <a:gd name="connsiteX0" fmla="*/ 419072 w 442595"/>
                  <a:gd name="connsiteY0" fmla="*/ 47048 h 47047"/>
                  <a:gd name="connsiteX1" fmla="*/ 23524 w 442595"/>
                  <a:gd name="connsiteY1" fmla="*/ 47048 h 47047"/>
                  <a:gd name="connsiteX2" fmla="*/ 0 w 442595"/>
                  <a:gd name="connsiteY2" fmla="*/ 23524 h 47047"/>
                  <a:gd name="connsiteX3" fmla="*/ 0 w 442595"/>
                  <a:gd name="connsiteY3" fmla="*/ 23524 h 47047"/>
                  <a:gd name="connsiteX4" fmla="*/ 23524 w 442595"/>
                  <a:gd name="connsiteY4" fmla="*/ 0 h 47047"/>
                  <a:gd name="connsiteX5" fmla="*/ 419072 w 442595"/>
                  <a:gd name="connsiteY5" fmla="*/ 0 h 47047"/>
                  <a:gd name="connsiteX6" fmla="*/ 442596 w 442595"/>
                  <a:gd name="connsiteY6" fmla="*/ 23524 h 47047"/>
                  <a:gd name="connsiteX7" fmla="*/ 442596 w 442595"/>
                  <a:gd name="connsiteY7" fmla="*/ 23524 h 47047"/>
                  <a:gd name="connsiteX8" fmla="*/ 419072 w 442595"/>
                  <a:gd name="connsiteY8" fmla="*/ 47048 h 470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2595" h="47047">
                    <a:moveTo>
                      <a:pt x="419072" y="47048"/>
                    </a:moveTo>
                    <a:lnTo>
                      <a:pt x="23524" y="47048"/>
                    </a:lnTo>
                    <a:cubicBezTo>
                      <a:pt x="10534" y="47048"/>
                      <a:pt x="0" y="36513"/>
                      <a:pt x="0" y="23524"/>
                    </a:cubicBezTo>
                    <a:lnTo>
                      <a:pt x="0" y="23524"/>
                    </a:lnTo>
                    <a:cubicBezTo>
                      <a:pt x="0" y="10534"/>
                      <a:pt x="10534" y="0"/>
                      <a:pt x="23524" y="0"/>
                    </a:cubicBezTo>
                    <a:lnTo>
                      <a:pt x="419072" y="0"/>
                    </a:lnTo>
                    <a:cubicBezTo>
                      <a:pt x="432062" y="0"/>
                      <a:pt x="442596" y="10534"/>
                      <a:pt x="442596" y="23524"/>
                    </a:cubicBezTo>
                    <a:lnTo>
                      <a:pt x="442596" y="23524"/>
                    </a:lnTo>
                    <a:cubicBezTo>
                      <a:pt x="442596" y="36513"/>
                      <a:pt x="432062" y="47048"/>
                      <a:pt x="419072" y="4704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54">
                <a:extLst>
                  <a:ext uri="{FF2B5EF4-FFF2-40B4-BE49-F238E27FC236}">
                    <a16:creationId xmlns:a16="http://schemas.microsoft.com/office/drawing/2014/main" id="{2D8E3FDF-3D0B-4C46-8977-B7099F552CD1}"/>
                  </a:ext>
                </a:extLst>
              </p:cNvPr>
              <p:cNvSpPr/>
              <p:nvPr/>
            </p:nvSpPr>
            <p:spPr>
              <a:xfrm>
                <a:off x="10514260" y="558847"/>
                <a:ext cx="109460" cy="109460"/>
              </a:xfrm>
              <a:custGeom>
                <a:avLst/>
                <a:gdLst>
                  <a:gd name="connsiteX0" fmla="*/ 109461 w 109460"/>
                  <a:gd name="connsiteY0" fmla="*/ 54730 h 109460"/>
                  <a:gd name="connsiteX1" fmla="*/ 54730 w 109460"/>
                  <a:gd name="connsiteY1" fmla="*/ 109461 h 109460"/>
                  <a:gd name="connsiteX2" fmla="*/ 0 w 109460"/>
                  <a:gd name="connsiteY2" fmla="*/ 54730 h 109460"/>
                  <a:gd name="connsiteX3" fmla="*/ 54730 w 109460"/>
                  <a:gd name="connsiteY3" fmla="*/ 0 h 109460"/>
                  <a:gd name="connsiteX4" fmla="*/ 109461 w 109460"/>
                  <a:gd name="connsiteY4" fmla="*/ 54730 h 109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460" h="109460">
                    <a:moveTo>
                      <a:pt x="109461" y="54730"/>
                    </a:moveTo>
                    <a:cubicBezTo>
                      <a:pt x="109461" y="84957"/>
                      <a:pt x="84957" y="109461"/>
                      <a:pt x="54730" y="109461"/>
                    </a:cubicBezTo>
                    <a:cubicBezTo>
                      <a:pt x="24504" y="109461"/>
                      <a:pt x="0" y="84957"/>
                      <a:pt x="0" y="54730"/>
                    </a:cubicBezTo>
                    <a:cubicBezTo>
                      <a:pt x="0" y="24504"/>
                      <a:pt x="24504" y="0"/>
                      <a:pt x="54730" y="0"/>
                    </a:cubicBezTo>
                    <a:cubicBezTo>
                      <a:pt x="84957" y="0"/>
                      <a:pt x="109461" y="24504"/>
                      <a:pt x="109461" y="5473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789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B739A10E-C09D-4595-A52F-A0B28B0C5C18}"/>
                </a:ext>
              </a:extLst>
            </p:cNvPr>
            <p:cNvSpPr/>
            <p:nvPr/>
          </p:nvSpPr>
          <p:spPr>
            <a:xfrm>
              <a:off x="7769697" y="1199246"/>
              <a:ext cx="1122721" cy="2982392"/>
            </a:xfrm>
            <a:custGeom>
              <a:avLst/>
              <a:gdLst>
                <a:gd name="connsiteX0" fmla="*/ 899433 w 1122721"/>
                <a:gd name="connsiteY0" fmla="*/ 0 h 2982392"/>
                <a:gd name="connsiteX1" fmla="*/ 964223 w 1122721"/>
                <a:gd name="connsiteY1" fmla="*/ 0 h 2982392"/>
                <a:gd name="connsiteX2" fmla="*/ 1122721 w 1122721"/>
                <a:gd name="connsiteY2" fmla="*/ 158498 h 2982392"/>
                <a:gd name="connsiteX3" fmla="*/ 1122721 w 1122721"/>
                <a:gd name="connsiteY3" fmla="*/ 2823893 h 2982392"/>
                <a:gd name="connsiteX4" fmla="*/ 964223 w 1122721"/>
                <a:gd name="connsiteY4" fmla="*/ 2982392 h 2982392"/>
                <a:gd name="connsiteX5" fmla="*/ 0 w 1122721"/>
                <a:gd name="connsiteY5" fmla="*/ 2982392 h 2982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22721" h="2982392">
                  <a:moveTo>
                    <a:pt x="899433" y="0"/>
                  </a:moveTo>
                  <a:lnTo>
                    <a:pt x="964223" y="0"/>
                  </a:lnTo>
                  <a:cubicBezTo>
                    <a:pt x="1051763" y="0"/>
                    <a:pt x="1122721" y="70959"/>
                    <a:pt x="1122721" y="158498"/>
                  </a:cubicBezTo>
                  <a:lnTo>
                    <a:pt x="1122721" y="2823893"/>
                  </a:lnTo>
                  <a:cubicBezTo>
                    <a:pt x="1122721" y="2911433"/>
                    <a:pt x="1051763" y="2982392"/>
                    <a:pt x="964223" y="2982392"/>
                  </a:cubicBezTo>
                  <a:lnTo>
                    <a:pt x="0" y="2982392"/>
                  </a:ln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 w="789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3" name="Graphic 14">
            <a:extLst>
              <a:ext uri="{FF2B5EF4-FFF2-40B4-BE49-F238E27FC236}">
                <a16:creationId xmlns:a16="http://schemas.microsoft.com/office/drawing/2014/main" id="{4BA920C6-2D29-49C1-AC8E-8DB27D580AFF}"/>
              </a:ext>
            </a:extLst>
          </p:cNvPr>
          <p:cNvGrpSpPr/>
          <p:nvPr/>
        </p:nvGrpSpPr>
        <p:grpSpPr>
          <a:xfrm>
            <a:off x="7555346" y="2419781"/>
            <a:ext cx="4119418" cy="3239992"/>
            <a:chOff x="2444748" y="555045"/>
            <a:chExt cx="7282048" cy="5727454"/>
          </a:xfrm>
        </p:grpSpPr>
        <p:sp>
          <p:nvSpPr>
            <p:cNvPr id="24" name="Freeform: Shape 86">
              <a:extLst>
                <a:ext uri="{FF2B5EF4-FFF2-40B4-BE49-F238E27FC236}">
                  <a16:creationId xmlns:a16="http://schemas.microsoft.com/office/drawing/2014/main" id="{6BF1DC7B-E1FF-4B36-AA1D-DEAAC41EB6F9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87">
              <a:extLst>
                <a:ext uri="{FF2B5EF4-FFF2-40B4-BE49-F238E27FC236}">
                  <a16:creationId xmlns:a16="http://schemas.microsoft.com/office/drawing/2014/main" id="{13EB8675-90E2-46C6-909F-AEF3BAF9E1A6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88">
              <a:extLst>
                <a:ext uri="{FF2B5EF4-FFF2-40B4-BE49-F238E27FC236}">
                  <a16:creationId xmlns:a16="http://schemas.microsoft.com/office/drawing/2014/main" id="{2781989C-1771-468A-9AAB-307470ABFCCE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89">
              <a:extLst>
                <a:ext uri="{FF2B5EF4-FFF2-40B4-BE49-F238E27FC236}">
                  <a16:creationId xmlns:a16="http://schemas.microsoft.com/office/drawing/2014/main" id="{8DF9BEAD-011F-4F75-BE4B-7D98E95E41C5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90">
              <a:extLst>
                <a:ext uri="{FF2B5EF4-FFF2-40B4-BE49-F238E27FC236}">
                  <a16:creationId xmlns:a16="http://schemas.microsoft.com/office/drawing/2014/main" id="{1F888EF1-DAFB-4DE1-8185-737418143924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91">
              <a:extLst>
                <a:ext uri="{FF2B5EF4-FFF2-40B4-BE49-F238E27FC236}">
                  <a16:creationId xmlns:a16="http://schemas.microsoft.com/office/drawing/2014/main" id="{4F2986F3-F0E0-41E1-9B9E-D4AF5F96A5E3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92">
              <a:extLst>
                <a:ext uri="{FF2B5EF4-FFF2-40B4-BE49-F238E27FC236}">
                  <a16:creationId xmlns:a16="http://schemas.microsoft.com/office/drawing/2014/main" id="{2A4E7D0A-137E-42E2-B67A-7DAAD4DD459E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93">
              <a:extLst>
                <a:ext uri="{FF2B5EF4-FFF2-40B4-BE49-F238E27FC236}">
                  <a16:creationId xmlns:a16="http://schemas.microsoft.com/office/drawing/2014/main" id="{8723CC07-1401-4E10-AB13-2CEB64919898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5" name="그룹 7">
            <a:extLst>
              <a:ext uri="{FF2B5EF4-FFF2-40B4-BE49-F238E27FC236}">
                <a16:creationId xmlns:a16="http://schemas.microsoft.com/office/drawing/2014/main" id="{78B96756-A466-45A9-A2B2-AEC0CD145055}"/>
              </a:ext>
            </a:extLst>
          </p:cNvPr>
          <p:cNvGrpSpPr/>
          <p:nvPr/>
        </p:nvGrpSpPr>
        <p:grpSpPr>
          <a:xfrm>
            <a:off x="2330664" y="4548183"/>
            <a:ext cx="1915785" cy="596389"/>
            <a:chOff x="683568" y="4236526"/>
            <a:chExt cx="2005476" cy="596389"/>
          </a:xfrm>
        </p:grpSpPr>
        <p:sp>
          <p:nvSpPr>
            <p:cNvPr id="6" name="직사각형 3">
              <a:extLst>
                <a:ext uri="{FF2B5EF4-FFF2-40B4-BE49-F238E27FC236}">
                  <a16:creationId xmlns:a16="http://schemas.microsoft.com/office/drawing/2014/main" id="{F57D2529-1804-4827-9B06-AE8F5FCEB6A8}"/>
                </a:ext>
              </a:extLst>
            </p:cNvPr>
            <p:cNvSpPr/>
            <p:nvPr/>
          </p:nvSpPr>
          <p:spPr>
            <a:xfrm>
              <a:off x="683568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John Wastson</a:t>
              </a:r>
            </a:p>
          </p:txBody>
        </p:sp>
        <p:sp>
          <p:nvSpPr>
            <p:cNvPr id="7" name="직사각형 4">
              <a:extLst>
                <a:ext uri="{FF2B5EF4-FFF2-40B4-BE49-F238E27FC236}">
                  <a16:creationId xmlns:a16="http://schemas.microsoft.com/office/drawing/2014/main" id="{3D96DD01-99B2-4D92-B774-A940D6281605}"/>
                </a:ext>
              </a:extLst>
            </p:cNvPr>
            <p:cNvSpPr/>
            <p:nvPr/>
          </p:nvSpPr>
          <p:spPr>
            <a:xfrm>
              <a:off x="683568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Programmer</a:t>
              </a: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3428967D-97A4-4455-8682-CA0BEB511677}"/>
              </a:ext>
            </a:extLst>
          </p:cNvPr>
          <p:cNvGrpSpPr/>
          <p:nvPr/>
        </p:nvGrpSpPr>
        <p:grpSpPr>
          <a:xfrm>
            <a:off x="2420358" y="5352840"/>
            <a:ext cx="1826091" cy="829601"/>
            <a:chOff x="827584" y="5067559"/>
            <a:chExt cx="1861460" cy="829601"/>
          </a:xfrm>
        </p:grpSpPr>
        <p:sp>
          <p:nvSpPr>
            <p:cNvPr id="9" name="Isosceles Triangle 7">
              <a:extLst>
                <a:ext uri="{FF2B5EF4-FFF2-40B4-BE49-F238E27FC236}">
                  <a16:creationId xmlns:a16="http://schemas.microsoft.com/office/drawing/2014/main" id="{509A7D5F-7B19-4119-B0E6-F824ECA44593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0" name="Rounded Rectangle 2">
              <a:extLst>
                <a:ext uri="{FF2B5EF4-FFF2-40B4-BE49-F238E27FC236}">
                  <a16:creationId xmlns:a16="http://schemas.microsoft.com/office/drawing/2014/main" id="{330649FC-046B-4FB9-AB7E-3A93F980C634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1" name="Rounded Rectangle 3">
              <a:extLst>
                <a:ext uri="{FF2B5EF4-FFF2-40B4-BE49-F238E27FC236}">
                  <a16:creationId xmlns:a16="http://schemas.microsoft.com/office/drawing/2014/main" id="{3779A7A4-8271-4F70-8F4E-FCE0F3D8B68B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2" name="직사각형 36">
              <a:extLst>
                <a:ext uri="{FF2B5EF4-FFF2-40B4-BE49-F238E27FC236}">
                  <a16:creationId xmlns:a16="http://schemas.microsoft.com/office/drawing/2014/main" id="{1F61E897-8054-44F5-9751-C31F3E865B63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13" name="직사각형 37">
              <a:extLst>
                <a:ext uri="{FF2B5EF4-FFF2-40B4-BE49-F238E27FC236}">
                  <a16:creationId xmlns:a16="http://schemas.microsoft.com/office/drawing/2014/main" id="{24082EF5-7B50-46BD-BA7B-52CED4CAB1E5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14" name="직사각형 38">
              <a:extLst>
                <a:ext uri="{FF2B5EF4-FFF2-40B4-BE49-F238E27FC236}">
                  <a16:creationId xmlns:a16="http://schemas.microsoft.com/office/drawing/2014/main" id="{FE6454C8-1BB7-4086-9F04-4516718771B9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grpSp>
        <p:nvGrpSpPr>
          <p:cNvPr id="15" name="그룹 6">
            <a:extLst>
              <a:ext uri="{FF2B5EF4-FFF2-40B4-BE49-F238E27FC236}">
                <a16:creationId xmlns:a16="http://schemas.microsoft.com/office/drawing/2014/main" id="{7AFA4B1C-7A7B-4470-9553-E87C01EEEDCF}"/>
              </a:ext>
            </a:extLst>
          </p:cNvPr>
          <p:cNvGrpSpPr/>
          <p:nvPr/>
        </p:nvGrpSpPr>
        <p:grpSpPr>
          <a:xfrm>
            <a:off x="6078284" y="4569378"/>
            <a:ext cx="1915785" cy="596389"/>
            <a:chOff x="3563888" y="4236526"/>
            <a:chExt cx="2005476" cy="596389"/>
          </a:xfrm>
        </p:grpSpPr>
        <p:sp>
          <p:nvSpPr>
            <p:cNvPr id="16" name="직사각형 47">
              <a:extLst>
                <a:ext uri="{FF2B5EF4-FFF2-40B4-BE49-F238E27FC236}">
                  <a16:creationId xmlns:a16="http://schemas.microsoft.com/office/drawing/2014/main" id="{CEA21F5E-C27E-4D09-830C-576ACE2B4908}"/>
                </a:ext>
              </a:extLst>
            </p:cNvPr>
            <p:cNvSpPr/>
            <p:nvPr/>
          </p:nvSpPr>
          <p:spPr>
            <a:xfrm>
              <a:off x="3563888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Max Jones</a:t>
              </a:r>
            </a:p>
          </p:txBody>
        </p:sp>
        <p:sp>
          <p:nvSpPr>
            <p:cNvPr id="17" name="직사각형 48">
              <a:extLst>
                <a:ext uri="{FF2B5EF4-FFF2-40B4-BE49-F238E27FC236}">
                  <a16:creationId xmlns:a16="http://schemas.microsoft.com/office/drawing/2014/main" id="{0E75050C-E6A7-46C8-A184-918220D1ECAC}"/>
                </a:ext>
              </a:extLst>
            </p:cNvPr>
            <p:cNvSpPr/>
            <p:nvPr/>
          </p:nvSpPr>
          <p:spPr>
            <a:xfrm>
              <a:off x="3563888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Manager</a:t>
              </a:r>
            </a:p>
          </p:txBody>
        </p:sp>
      </p:grpSp>
      <p:grpSp>
        <p:nvGrpSpPr>
          <p:cNvPr id="18" name="그룹 9">
            <a:extLst>
              <a:ext uri="{FF2B5EF4-FFF2-40B4-BE49-F238E27FC236}">
                <a16:creationId xmlns:a16="http://schemas.microsoft.com/office/drawing/2014/main" id="{9F16757D-BFE2-477C-AF35-CF353D17BA2F}"/>
              </a:ext>
            </a:extLst>
          </p:cNvPr>
          <p:cNvGrpSpPr/>
          <p:nvPr/>
        </p:nvGrpSpPr>
        <p:grpSpPr>
          <a:xfrm>
            <a:off x="6167978" y="5374035"/>
            <a:ext cx="1826091" cy="829601"/>
            <a:chOff x="3707904" y="5067559"/>
            <a:chExt cx="1861460" cy="829601"/>
          </a:xfrm>
        </p:grpSpPr>
        <p:sp>
          <p:nvSpPr>
            <p:cNvPr id="19" name="Isosceles Triangle 7">
              <a:extLst>
                <a:ext uri="{FF2B5EF4-FFF2-40B4-BE49-F238E27FC236}">
                  <a16:creationId xmlns:a16="http://schemas.microsoft.com/office/drawing/2014/main" id="{B476E5DC-7171-4BD7-8611-76894739DF77}"/>
                </a:ext>
              </a:extLst>
            </p:cNvPr>
            <p:cNvSpPr/>
            <p:nvPr/>
          </p:nvSpPr>
          <p:spPr>
            <a:xfrm>
              <a:off x="370790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0" name="Rounded Rectangle 2">
              <a:extLst>
                <a:ext uri="{FF2B5EF4-FFF2-40B4-BE49-F238E27FC236}">
                  <a16:creationId xmlns:a16="http://schemas.microsoft.com/office/drawing/2014/main" id="{32AC039C-B38E-416A-A440-0C7AC60CCE1C}"/>
                </a:ext>
              </a:extLst>
            </p:cNvPr>
            <p:cNvSpPr/>
            <p:nvPr/>
          </p:nvSpPr>
          <p:spPr>
            <a:xfrm>
              <a:off x="372041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1" name="Rounded Rectangle 3">
              <a:extLst>
                <a:ext uri="{FF2B5EF4-FFF2-40B4-BE49-F238E27FC236}">
                  <a16:creationId xmlns:a16="http://schemas.microsoft.com/office/drawing/2014/main" id="{D5446C57-E58B-4E02-9BBA-7C9E03F721F6}"/>
                </a:ext>
              </a:extLst>
            </p:cNvPr>
            <p:cNvSpPr/>
            <p:nvPr/>
          </p:nvSpPr>
          <p:spPr>
            <a:xfrm>
              <a:off x="372041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2" name="직사각형 49">
              <a:extLst>
                <a:ext uri="{FF2B5EF4-FFF2-40B4-BE49-F238E27FC236}">
                  <a16:creationId xmlns:a16="http://schemas.microsoft.com/office/drawing/2014/main" id="{B7D8A0CF-7F09-42D1-81E5-E286484E79DB}"/>
                </a:ext>
              </a:extLst>
            </p:cNvPr>
            <p:cNvSpPr/>
            <p:nvPr/>
          </p:nvSpPr>
          <p:spPr>
            <a:xfrm>
              <a:off x="392392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23" name="직사각형 50">
              <a:extLst>
                <a:ext uri="{FF2B5EF4-FFF2-40B4-BE49-F238E27FC236}">
                  <a16:creationId xmlns:a16="http://schemas.microsoft.com/office/drawing/2014/main" id="{0B6836AD-A517-4849-AACC-68CA49926DE8}"/>
                </a:ext>
              </a:extLst>
            </p:cNvPr>
            <p:cNvSpPr/>
            <p:nvPr/>
          </p:nvSpPr>
          <p:spPr>
            <a:xfrm>
              <a:off x="392392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24" name="직사각형 51">
              <a:extLst>
                <a:ext uri="{FF2B5EF4-FFF2-40B4-BE49-F238E27FC236}">
                  <a16:creationId xmlns:a16="http://schemas.microsoft.com/office/drawing/2014/main" id="{8B4A87A8-4A26-4254-A67E-AACAA7B88803}"/>
                </a:ext>
              </a:extLst>
            </p:cNvPr>
            <p:cNvSpPr/>
            <p:nvPr/>
          </p:nvSpPr>
          <p:spPr>
            <a:xfrm>
              <a:off x="392392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grpSp>
        <p:nvGrpSpPr>
          <p:cNvPr id="25" name="그룹 5">
            <a:extLst>
              <a:ext uri="{FF2B5EF4-FFF2-40B4-BE49-F238E27FC236}">
                <a16:creationId xmlns:a16="http://schemas.microsoft.com/office/drawing/2014/main" id="{DF1FECB2-6859-4E42-9E74-0BA2FF2A2A8E}"/>
              </a:ext>
            </a:extLst>
          </p:cNvPr>
          <p:cNvGrpSpPr/>
          <p:nvPr/>
        </p:nvGrpSpPr>
        <p:grpSpPr>
          <a:xfrm>
            <a:off x="9825904" y="4548183"/>
            <a:ext cx="1915785" cy="596389"/>
            <a:chOff x="6451663" y="4236526"/>
            <a:chExt cx="2005476" cy="596389"/>
          </a:xfrm>
        </p:grpSpPr>
        <p:sp>
          <p:nvSpPr>
            <p:cNvPr id="26" name="직사각형 55">
              <a:extLst>
                <a:ext uri="{FF2B5EF4-FFF2-40B4-BE49-F238E27FC236}">
                  <a16:creationId xmlns:a16="http://schemas.microsoft.com/office/drawing/2014/main" id="{D7F2B085-B636-4525-8680-32DF6FEE3FCE}"/>
                </a:ext>
              </a:extLst>
            </p:cNvPr>
            <p:cNvSpPr/>
            <p:nvPr/>
          </p:nvSpPr>
          <p:spPr>
            <a:xfrm>
              <a:off x="6451663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Tony Wilson</a:t>
              </a:r>
            </a:p>
          </p:txBody>
        </p:sp>
        <p:sp>
          <p:nvSpPr>
            <p:cNvPr id="27" name="직사각형 56">
              <a:extLst>
                <a:ext uri="{FF2B5EF4-FFF2-40B4-BE49-F238E27FC236}">
                  <a16:creationId xmlns:a16="http://schemas.microsoft.com/office/drawing/2014/main" id="{E739DC83-FFF2-46E9-8484-295BB54CF504}"/>
                </a:ext>
              </a:extLst>
            </p:cNvPr>
            <p:cNvSpPr/>
            <p:nvPr/>
          </p:nvSpPr>
          <p:spPr>
            <a:xfrm>
              <a:off x="6451663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Designer</a:t>
              </a:r>
            </a:p>
          </p:txBody>
        </p:sp>
      </p:grpSp>
      <p:grpSp>
        <p:nvGrpSpPr>
          <p:cNvPr id="28" name="그룹 10">
            <a:extLst>
              <a:ext uri="{FF2B5EF4-FFF2-40B4-BE49-F238E27FC236}">
                <a16:creationId xmlns:a16="http://schemas.microsoft.com/office/drawing/2014/main" id="{E5EBD572-242F-43B8-8623-364010E415CF}"/>
              </a:ext>
            </a:extLst>
          </p:cNvPr>
          <p:cNvGrpSpPr/>
          <p:nvPr/>
        </p:nvGrpSpPr>
        <p:grpSpPr>
          <a:xfrm>
            <a:off x="9915598" y="5352840"/>
            <a:ext cx="1826091" cy="829601"/>
            <a:chOff x="6595679" y="5067559"/>
            <a:chExt cx="1861460" cy="829601"/>
          </a:xfrm>
        </p:grpSpPr>
        <p:sp>
          <p:nvSpPr>
            <p:cNvPr id="29" name="Isosceles Triangle 7">
              <a:extLst>
                <a:ext uri="{FF2B5EF4-FFF2-40B4-BE49-F238E27FC236}">
                  <a16:creationId xmlns:a16="http://schemas.microsoft.com/office/drawing/2014/main" id="{C4B58D51-8F38-40CF-A15D-A2F08EB5531E}"/>
                </a:ext>
              </a:extLst>
            </p:cNvPr>
            <p:cNvSpPr/>
            <p:nvPr/>
          </p:nvSpPr>
          <p:spPr>
            <a:xfrm>
              <a:off x="6595679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0" name="Rounded Rectangle 2">
              <a:extLst>
                <a:ext uri="{FF2B5EF4-FFF2-40B4-BE49-F238E27FC236}">
                  <a16:creationId xmlns:a16="http://schemas.microsoft.com/office/drawing/2014/main" id="{FE008781-3DF0-4BD8-A627-6FD89DEC60D0}"/>
                </a:ext>
              </a:extLst>
            </p:cNvPr>
            <p:cNvSpPr/>
            <p:nvPr/>
          </p:nvSpPr>
          <p:spPr>
            <a:xfrm>
              <a:off x="6608185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1" name="Rounded Rectangle 3">
              <a:extLst>
                <a:ext uri="{FF2B5EF4-FFF2-40B4-BE49-F238E27FC236}">
                  <a16:creationId xmlns:a16="http://schemas.microsoft.com/office/drawing/2014/main" id="{9476B409-36DC-4D9A-AE68-5656346B95B7}"/>
                </a:ext>
              </a:extLst>
            </p:cNvPr>
            <p:cNvSpPr/>
            <p:nvPr/>
          </p:nvSpPr>
          <p:spPr>
            <a:xfrm>
              <a:off x="6608185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2" name="직사각형 57">
              <a:extLst>
                <a:ext uri="{FF2B5EF4-FFF2-40B4-BE49-F238E27FC236}">
                  <a16:creationId xmlns:a16="http://schemas.microsoft.com/office/drawing/2014/main" id="{7B9E2A45-5704-40C6-BA01-D14D7CE5D1D4}"/>
                </a:ext>
              </a:extLst>
            </p:cNvPr>
            <p:cNvSpPr/>
            <p:nvPr/>
          </p:nvSpPr>
          <p:spPr>
            <a:xfrm>
              <a:off x="6811703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33" name="직사각형 58">
              <a:extLst>
                <a:ext uri="{FF2B5EF4-FFF2-40B4-BE49-F238E27FC236}">
                  <a16:creationId xmlns:a16="http://schemas.microsoft.com/office/drawing/2014/main" id="{17E9EB14-1512-4A0C-A7CD-2E1495CDD3D8}"/>
                </a:ext>
              </a:extLst>
            </p:cNvPr>
            <p:cNvSpPr/>
            <p:nvPr/>
          </p:nvSpPr>
          <p:spPr>
            <a:xfrm>
              <a:off x="6811703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34" name="직사각형 59">
              <a:extLst>
                <a:ext uri="{FF2B5EF4-FFF2-40B4-BE49-F238E27FC236}">
                  <a16:creationId xmlns:a16="http://schemas.microsoft.com/office/drawing/2014/main" id="{905E9BF6-92FD-433E-B1D4-3BC23A42BD2B}"/>
                </a:ext>
              </a:extLst>
            </p:cNvPr>
            <p:cNvSpPr/>
            <p:nvPr/>
          </p:nvSpPr>
          <p:spPr>
            <a:xfrm>
              <a:off x="6811703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sp>
        <p:nvSpPr>
          <p:cNvPr id="35" name="Freeform: Shape 60">
            <a:extLst>
              <a:ext uri="{FF2B5EF4-FFF2-40B4-BE49-F238E27FC236}">
                <a16:creationId xmlns:a16="http://schemas.microsoft.com/office/drawing/2014/main" id="{99666B82-0B77-4BAF-B0EE-A6E45987AF07}"/>
              </a:ext>
            </a:extLst>
          </p:cNvPr>
          <p:cNvSpPr/>
          <p:nvPr/>
        </p:nvSpPr>
        <p:spPr>
          <a:xfrm>
            <a:off x="756173" y="1704677"/>
            <a:ext cx="3200366" cy="2523394"/>
          </a:xfrm>
          <a:custGeom>
            <a:avLst/>
            <a:gdLst>
              <a:gd name="connsiteX0" fmla="*/ 357968 w 3200366"/>
              <a:gd name="connsiteY0" fmla="*/ 0 h 2523394"/>
              <a:gd name="connsiteX1" fmla="*/ 2842398 w 3200366"/>
              <a:gd name="connsiteY1" fmla="*/ 0 h 2523394"/>
              <a:gd name="connsiteX2" fmla="*/ 3200366 w 3200366"/>
              <a:gd name="connsiteY2" fmla="*/ 357968 h 2523394"/>
              <a:gd name="connsiteX3" fmla="*/ 3200366 w 3200366"/>
              <a:gd name="connsiteY3" fmla="*/ 1789798 h 2523394"/>
              <a:gd name="connsiteX4" fmla="*/ 2842398 w 3200366"/>
              <a:gd name="connsiteY4" fmla="*/ 2147766 h 2523394"/>
              <a:gd name="connsiteX5" fmla="*/ 763196 w 3200366"/>
              <a:gd name="connsiteY5" fmla="*/ 2147766 h 2523394"/>
              <a:gd name="connsiteX6" fmla="*/ 760883 w 3200366"/>
              <a:gd name="connsiteY6" fmla="*/ 2149044 h 2523394"/>
              <a:gd name="connsiteX7" fmla="*/ 630130 w 3200366"/>
              <a:gd name="connsiteY7" fmla="*/ 2523394 h 2523394"/>
              <a:gd name="connsiteX8" fmla="*/ 303601 w 3200366"/>
              <a:gd name="connsiteY8" fmla="*/ 2153960 h 2523394"/>
              <a:gd name="connsiteX9" fmla="*/ 303579 w 3200366"/>
              <a:gd name="connsiteY9" fmla="*/ 2142283 h 2523394"/>
              <a:gd name="connsiteX10" fmla="*/ 285825 w 3200366"/>
              <a:gd name="connsiteY10" fmla="*/ 2140493 h 2523394"/>
              <a:gd name="connsiteX11" fmla="*/ 0 w 3200366"/>
              <a:gd name="connsiteY11" fmla="*/ 1789798 h 2523394"/>
              <a:gd name="connsiteX12" fmla="*/ 0 w 3200366"/>
              <a:gd name="connsiteY12" fmla="*/ 357968 h 2523394"/>
              <a:gd name="connsiteX13" fmla="*/ 357968 w 3200366"/>
              <a:gd name="connsiteY13" fmla="*/ 0 h 2523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00366" h="2523394">
                <a:moveTo>
                  <a:pt x="357968" y="0"/>
                </a:moveTo>
                <a:lnTo>
                  <a:pt x="2842398" y="0"/>
                </a:lnTo>
                <a:cubicBezTo>
                  <a:pt x="3040098" y="0"/>
                  <a:pt x="3200366" y="160268"/>
                  <a:pt x="3200366" y="357968"/>
                </a:cubicBezTo>
                <a:lnTo>
                  <a:pt x="3200366" y="1789798"/>
                </a:lnTo>
                <a:cubicBezTo>
                  <a:pt x="3200366" y="1987498"/>
                  <a:pt x="3040098" y="2147766"/>
                  <a:pt x="2842398" y="2147766"/>
                </a:cubicBezTo>
                <a:lnTo>
                  <a:pt x="763196" y="2147766"/>
                </a:lnTo>
                <a:lnTo>
                  <a:pt x="760883" y="2149044"/>
                </a:lnTo>
                <a:cubicBezTo>
                  <a:pt x="700335" y="2184085"/>
                  <a:pt x="468259" y="2335963"/>
                  <a:pt x="630130" y="2523394"/>
                </a:cubicBezTo>
                <a:cubicBezTo>
                  <a:pt x="331290" y="2440820"/>
                  <a:pt x="305403" y="2210299"/>
                  <a:pt x="303601" y="2153960"/>
                </a:cubicBezTo>
                <a:lnTo>
                  <a:pt x="303579" y="2142283"/>
                </a:lnTo>
                <a:lnTo>
                  <a:pt x="285825" y="2140493"/>
                </a:lnTo>
                <a:cubicBezTo>
                  <a:pt x="122705" y="2107114"/>
                  <a:pt x="0" y="1962786"/>
                  <a:pt x="0" y="1789798"/>
                </a:cubicBezTo>
                <a:lnTo>
                  <a:pt x="0" y="357968"/>
                </a:lnTo>
                <a:cubicBezTo>
                  <a:pt x="0" y="160268"/>
                  <a:pt x="160268" y="0"/>
                  <a:pt x="357968" y="0"/>
                </a:cubicBezTo>
                <a:close/>
              </a:path>
            </a:pathLst>
          </a:cu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" name="Freeform: Shape 61">
            <a:extLst>
              <a:ext uri="{FF2B5EF4-FFF2-40B4-BE49-F238E27FC236}">
                <a16:creationId xmlns:a16="http://schemas.microsoft.com/office/drawing/2014/main" id="{B73F9792-6410-452D-A1BF-C95DAE255B2A}"/>
              </a:ext>
            </a:extLst>
          </p:cNvPr>
          <p:cNvSpPr/>
          <p:nvPr/>
        </p:nvSpPr>
        <p:spPr>
          <a:xfrm>
            <a:off x="4506726" y="1704677"/>
            <a:ext cx="3200366" cy="2523394"/>
          </a:xfrm>
          <a:custGeom>
            <a:avLst/>
            <a:gdLst>
              <a:gd name="connsiteX0" fmla="*/ 357968 w 3200366"/>
              <a:gd name="connsiteY0" fmla="*/ 0 h 2523394"/>
              <a:gd name="connsiteX1" fmla="*/ 2842398 w 3200366"/>
              <a:gd name="connsiteY1" fmla="*/ 0 h 2523394"/>
              <a:gd name="connsiteX2" fmla="*/ 3200366 w 3200366"/>
              <a:gd name="connsiteY2" fmla="*/ 357968 h 2523394"/>
              <a:gd name="connsiteX3" fmla="*/ 3200366 w 3200366"/>
              <a:gd name="connsiteY3" fmla="*/ 1789798 h 2523394"/>
              <a:gd name="connsiteX4" fmla="*/ 2842398 w 3200366"/>
              <a:gd name="connsiteY4" fmla="*/ 2147766 h 2523394"/>
              <a:gd name="connsiteX5" fmla="*/ 763196 w 3200366"/>
              <a:gd name="connsiteY5" fmla="*/ 2147766 h 2523394"/>
              <a:gd name="connsiteX6" fmla="*/ 760883 w 3200366"/>
              <a:gd name="connsiteY6" fmla="*/ 2149044 h 2523394"/>
              <a:gd name="connsiteX7" fmla="*/ 630130 w 3200366"/>
              <a:gd name="connsiteY7" fmla="*/ 2523394 h 2523394"/>
              <a:gd name="connsiteX8" fmla="*/ 303601 w 3200366"/>
              <a:gd name="connsiteY8" fmla="*/ 2153960 h 2523394"/>
              <a:gd name="connsiteX9" fmla="*/ 303579 w 3200366"/>
              <a:gd name="connsiteY9" fmla="*/ 2142283 h 2523394"/>
              <a:gd name="connsiteX10" fmla="*/ 285825 w 3200366"/>
              <a:gd name="connsiteY10" fmla="*/ 2140493 h 2523394"/>
              <a:gd name="connsiteX11" fmla="*/ 0 w 3200366"/>
              <a:gd name="connsiteY11" fmla="*/ 1789798 h 2523394"/>
              <a:gd name="connsiteX12" fmla="*/ 0 w 3200366"/>
              <a:gd name="connsiteY12" fmla="*/ 357968 h 2523394"/>
              <a:gd name="connsiteX13" fmla="*/ 357968 w 3200366"/>
              <a:gd name="connsiteY13" fmla="*/ 0 h 2523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00366" h="2523394">
                <a:moveTo>
                  <a:pt x="357968" y="0"/>
                </a:moveTo>
                <a:lnTo>
                  <a:pt x="2842398" y="0"/>
                </a:lnTo>
                <a:cubicBezTo>
                  <a:pt x="3040098" y="0"/>
                  <a:pt x="3200366" y="160268"/>
                  <a:pt x="3200366" y="357968"/>
                </a:cubicBezTo>
                <a:lnTo>
                  <a:pt x="3200366" y="1789798"/>
                </a:lnTo>
                <a:cubicBezTo>
                  <a:pt x="3200366" y="1987498"/>
                  <a:pt x="3040098" y="2147766"/>
                  <a:pt x="2842398" y="2147766"/>
                </a:cubicBezTo>
                <a:lnTo>
                  <a:pt x="763196" y="2147766"/>
                </a:lnTo>
                <a:lnTo>
                  <a:pt x="760883" y="2149044"/>
                </a:lnTo>
                <a:cubicBezTo>
                  <a:pt x="700335" y="2184085"/>
                  <a:pt x="468259" y="2335963"/>
                  <a:pt x="630130" y="2523394"/>
                </a:cubicBezTo>
                <a:cubicBezTo>
                  <a:pt x="331290" y="2440820"/>
                  <a:pt x="305403" y="2210299"/>
                  <a:pt x="303601" y="2153960"/>
                </a:cubicBezTo>
                <a:lnTo>
                  <a:pt x="303579" y="2142283"/>
                </a:lnTo>
                <a:lnTo>
                  <a:pt x="285825" y="2140493"/>
                </a:lnTo>
                <a:cubicBezTo>
                  <a:pt x="122705" y="2107114"/>
                  <a:pt x="0" y="1962786"/>
                  <a:pt x="0" y="1789798"/>
                </a:cubicBezTo>
                <a:lnTo>
                  <a:pt x="0" y="357968"/>
                </a:lnTo>
                <a:cubicBezTo>
                  <a:pt x="0" y="160268"/>
                  <a:pt x="160268" y="0"/>
                  <a:pt x="357968" y="0"/>
                </a:cubicBezTo>
                <a:close/>
              </a:path>
            </a:pathLst>
          </a:cu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Freeform: Shape 62">
            <a:extLst>
              <a:ext uri="{FF2B5EF4-FFF2-40B4-BE49-F238E27FC236}">
                <a16:creationId xmlns:a16="http://schemas.microsoft.com/office/drawing/2014/main" id="{DD229C10-A69F-4A56-A316-8F254064FE9F}"/>
              </a:ext>
            </a:extLst>
          </p:cNvPr>
          <p:cNvSpPr/>
          <p:nvPr/>
        </p:nvSpPr>
        <p:spPr>
          <a:xfrm>
            <a:off x="8257279" y="1704677"/>
            <a:ext cx="3200366" cy="2523394"/>
          </a:xfrm>
          <a:custGeom>
            <a:avLst/>
            <a:gdLst>
              <a:gd name="connsiteX0" fmla="*/ 357968 w 3200366"/>
              <a:gd name="connsiteY0" fmla="*/ 0 h 2523394"/>
              <a:gd name="connsiteX1" fmla="*/ 2842398 w 3200366"/>
              <a:gd name="connsiteY1" fmla="*/ 0 h 2523394"/>
              <a:gd name="connsiteX2" fmla="*/ 3200366 w 3200366"/>
              <a:gd name="connsiteY2" fmla="*/ 357968 h 2523394"/>
              <a:gd name="connsiteX3" fmla="*/ 3200366 w 3200366"/>
              <a:gd name="connsiteY3" fmla="*/ 1789798 h 2523394"/>
              <a:gd name="connsiteX4" fmla="*/ 2842398 w 3200366"/>
              <a:gd name="connsiteY4" fmla="*/ 2147766 h 2523394"/>
              <a:gd name="connsiteX5" fmla="*/ 763196 w 3200366"/>
              <a:gd name="connsiteY5" fmla="*/ 2147766 h 2523394"/>
              <a:gd name="connsiteX6" fmla="*/ 760883 w 3200366"/>
              <a:gd name="connsiteY6" fmla="*/ 2149044 h 2523394"/>
              <a:gd name="connsiteX7" fmla="*/ 630130 w 3200366"/>
              <a:gd name="connsiteY7" fmla="*/ 2523394 h 2523394"/>
              <a:gd name="connsiteX8" fmla="*/ 303600 w 3200366"/>
              <a:gd name="connsiteY8" fmla="*/ 2153960 h 2523394"/>
              <a:gd name="connsiteX9" fmla="*/ 303579 w 3200366"/>
              <a:gd name="connsiteY9" fmla="*/ 2142283 h 2523394"/>
              <a:gd name="connsiteX10" fmla="*/ 285825 w 3200366"/>
              <a:gd name="connsiteY10" fmla="*/ 2140493 h 2523394"/>
              <a:gd name="connsiteX11" fmla="*/ 0 w 3200366"/>
              <a:gd name="connsiteY11" fmla="*/ 1789798 h 2523394"/>
              <a:gd name="connsiteX12" fmla="*/ 0 w 3200366"/>
              <a:gd name="connsiteY12" fmla="*/ 357968 h 2523394"/>
              <a:gd name="connsiteX13" fmla="*/ 357968 w 3200366"/>
              <a:gd name="connsiteY13" fmla="*/ 0 h 2523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00366" h="2523394">
                <a:moveTo>
                  <a:pt x="357968" y="0"/>
                </a:moveTo>
                <a:lnTo>
                  <a:pt x="2842398" y="0"/>
                </a:lnTo>
                <a:cubicBezTo>
                  <a:pt x="3040098" y="0"/>
                  <a:pt x="3200366" y="160268"/>
                  <a:pt x="3200366" y="357968"/>
                </a:cubicBezTo>
                <a:lnTo>
                  <a:pt x="3200366" y="1789798"/>
                </a:lnTo>
                <a:cubicBezTo>
                  <a:pt x="3200366" y="1987498"/>
                  <a:pt x="3040098" y="2147766"/>
                  <a:pt x="2842398" y="2147766"/>
                </a:cubicBezTo>
                <a:lnTo>
                  <a:pt x="763196" y="2147766"/>
                </a:lnTo>
                <a:lnTo>
                  <a:pt x="760883" y="2149044"/>
                </a:lnTo>
                <a:cubicBezTo>
                  <a:pt x="700335" y="2184085"/>
                  <a:pt x="468259" y="2335963"/>
                  <a:pt x="630130" y="2523394"/>
                </a:cubicBezTo>
                <a:cubicBezTo>
                  <a:pt x="331290" y="2440820"/>
                  <a:pt x="305403" y="2210299"/>
                  <a:pt x="303600" y="2153960"/>
                </a:cubicBezTo>
                <a:lnTo>
                  <a:pt x="303579" y="2142283"/>
                </a:lnTo>
                <a:lnTo>
                  <a:pt x="285825" y="2140493"/>
                </a:lnTo>
                <a:cubicBezTo>
                  <a:pt x="122705" y="2107114"/>
                  <a:pt x="0" y="1962786"/>
                  <a:pt x="0" y="1789798"/>
                </a:cubicBezTo>
                <a:lnTo>
                  <a:pt x="0" y="357968"/>
                </a:lnTo>
                <a:cubicBezTo>
                  <a:pt x="0" y="160268"/>
                  <a:pt x="160268" y="0"/>
                  <a:pt x="357968" y="0"/>
                </a:cubicBezTo>
                <a:close/>
              </a:path>
            </a:pathLst>
          </a:cu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Freeform: Shape 65">
            <a:extLst>
              <a:ext uri="{FF2B5EF4-FFF2-40B4-BE49-F238E27FC236}">
                <a16:creationId xmlns:a16="http://schemas.microsoft.com/office/drawing/2014/main" id="{01F7A30F-F8C7-42B1-B04E-644A1C3AC346}"/>
              </a:ext>
            </a:extLst>
          </p:cNvPr>
          <p:cNvSpPr/>
          <p:nvPr/>
        </p:nvSpPr>
        <p:spPr>
          <a:xfrm rot="10800000">
            <a:off x="3171817" y="1933268"/>
            <a:ext cx="535091" cy="420873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427435" y="0"/>
                </a:moveTo>
                <a:lnTo>
                  <a:pt x="460177" y="69056"/>
                </a:lnTo>
                <a:cubicBezTo>
                  <a:pt x="426839" y="80168"/>
                  <a:pt x="402928" y="95646"/>
                  <a:pt x="388442" y="115490"/>
                </a:cubicBezTo>
                <a:cubicBezTo>
                  <a:pt x="373956" y="135334"/>
                  <a:pt x="366316" y="161726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6"/>
                  <a:pt x="283468" y="155178"/>
                  <a:pt x="292001" y="127396"/>
                </a:cubicBezTo>
                <a:cubicBezTo>
                  <a:pt x="300534" y="99615"/>
                  <a:pt x="316409" y="74612"/>
                  <a:pt x="339626" y="52387"/>
                </a:cubicBezTo>
                <a:cubicBezTo>
                  <a:pt x="362843" y="30162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8"/>
                  <a:pt x="123726" y="95646"/>
                  <a:pt x="109240" y="115490"/>
                </a:cubicBezTo>
                <a:cubicBezTo>
                  <a:pt x="94754" y="135334"/>
                  <a:pt x="87114" y="161726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3"/>
                  <a:pt x="4267" y="155674"/>
                  <a:pt x="12799" y="127694"/>
                </a:cubicBezTo>
                <a:cubicBezTo>
                  <a:pt x="21332" y="99714"/>
                  <a:pt x="37108" y="74612"/>
                  <a:pt x="60127" y="52387"/>
                </a:cubicBezTo>
                <a:cubicBezTo>
                  <a:pt x="83146" y="30162"/>
                  <a:pt x="112514" y="12700"/>
                  <a:pt x="148233" y="0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9" name="Freeform: Shape 66">
            <a:extLst>
              <a:ext uri="{FF2B5EF4-FFF2-40B4-BE49-F238E27FC236}">
                <a16:creationId xmlns:a16="http://schemas.microsoft.com/office/drawing/2014/main" id="{6C024411-6360-486D-B50D-DC9EEF55BCB9}"/>
              </a:ext>
            </a:extLst>
          </p:cNvPr>
          <p:cNvSpPr/>
          <p:nvPr/>
        </p:nvSpPr>
        <p:spPr>
          <a:xfrm rot="10800000">
            <a:off x="6919437" y="1933269"/>
            <a:ext cx="535091" cy="420873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427435" y="0"/>
                </a:moveTo>
                <a:lnTo>
                  <a:pt x="460177" y="69056"/>
                </a:lnTo>
                <a:cubicBezTo>
                  <a:pt x="426839" y="80168"/>
                  <a:pt x="402928" y="95646"/>
                  <a:pt x="388442" y="115490"/>
                </a:cubicBezTo>
                <a:cubicBezTo>
                  <a:pt x="373956" y="135334"/>
                  <a:pt x="366316" y="161726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6"/>
                  <a:pt x="283468" y="155178"/>
                  <a:pt x="292001" y="127396"/>
                </a:cubicBezTo>
                <a:cubicBezTo>
                  <a:pt x="300534" y="99615"/>
                  <a:pt x="316409" y="74612"/>
                  <a:pt x="339626" y="52387"/>
                </a:cubicBezTo>
                <a:cubicBezTo>
                  <a:pt x="362843" y="30162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8"/>
                  <a:pt x="123726" y="95646"/>
                  <a:pt x="109240" y="115490"/>
                </a:cubicBezTo>
                <a:cubicBezTo>
                  <a:pt x="94754" y="135334"/>
                  <a:pt x="87114" y="161726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3"/>
                  <a:pt x="4267" y="155674"/>
                  <a:pt x="12799" y="127694"/>
                </a:cubicBezTo>
                <a:cubicBezTo>
                  <a:pt x="21332" y="99714"/>
                  <a:pt x="37108" y="74612"/>
                  <a:pt x="60127" y="52387"/>
                </a:cubicBezTo>
                <a:cubicBezTo>
                  <a:pt x="83146" y="30162"/>
                  <a:pt x="112514" y="12700"/>
                  <a:pt x="148233" y="0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Freeform: Shape 67">
            <a:extLst>
              <a:ext uri="{FF2B5EF4-FFF2-40B4-BE49-F238E27FC236}">
                <a16:creationId xmlns:a16="http://schemas.microsoft.com/office/drawing/2014/main" id="{81FEAC7B-D501-4EB3-8892-CA4532C8C939}"/>
              </a:ext>
            </a:extLst>
          </p:cNvPr>
          <p:cNvSpPr/>
          <p:nvPr/>
        </p:nvSpPr>
        <p:spPr>
          <a:xfrm rot="10800000">
            <a:off x="10667057" y="1933270"/>
            <a:ext cx="535091" cy="420873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427435" y="0"/>
                </a:moveTo>
                <a:lnTo>
                  <a:pt x="460177" y="69056"/>
                </a:lnTo>
                <a:cubicBezTo>
                  <a:pt x="426839" y="80168"/>
                  <a:pt x="402928" y="95646"/>
                  <a:pt x="388442" y="115490"/>
                </a:cubicBezTo>
                <a:cubicBezTo>
                  <a:pt x="373956" y="135334"/>
                  <a:pt x="366316" y="161726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6"/>
                  <a:pt x="283468" y="155178"/>
                  <a:pt x="292001" y="127396"/>
                </a:cubicBezTo>
                <a:cubicBezTo>
                  <a:pt x="300534" y="99615"/>
                  <a:pt x="316409" y="74612"/>
                  <a:pt x="339626" y="52387"/>
                </a:cubicBezTo>
                <a:cubicBezTo>
                  <a:pt x="362843" y="30162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8"/>
                  <a:pt x="123726" y="95646"/>
                  <a:pt x="109240" y="115490"/>
                </a:cubicBezTo>
                <a:cubicBezTo>
                  <a:pt x="94754" y="135334"/>
                  <a:pt x="87114" y="161726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3"/>
                  <a:pt x="4267" y="155674"/>
                  <a:pt x="12799" y="127694"/>
                </a:cubicBezTo>
                <a:cubicBezTo>
                  <a:pt x="21332" y="99714"/>
                  <a:pt x="37108" y="74612"/>
                  <a:pt x="60127" y="52387"/>
                </a:cubicBezTo>
                <a:cubicBezTo>
                  <a:pt x="83146" y="30162"/>
                  <a:pt x="112514" y="12700"/>
                  <a:pt x="148233" y="0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Rectangle 68">
            <a:extLst>
              <a:ext uri="{FF2B5EF4-FFF2-40B4-BE49-F238E27FC236}">
                <a16:creationId xmlns:a16="http://schemas.microsoft.com/office/drawing/2014/main" id="{34C21022-8A60-472B-9A0A-1213ED2950E1}"/>
              </a:ext>
            </a:extLst>
          </p:cNvPr>
          <p:cNvSpPr/>
          <p:nvPr/>
        </p:nvSpPr>
        <p:spPr>
          <a:xfrm>
            <a:off x="1046571" y="2507728"/>
            <a:ext cx="256818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871524E-DAF7-42EA-AF9A-1BF64BAEA00F}"/>
              </a:ext>
            </a:extLst>
          </p:cNvPr>
          <p:cNvSpPr txBox="1"/>
          <p:nvPr/>
        </p:nvSpPr>
        <p:spPr>
          <a:xfrm>
            <a:off x="1046571" y="1943650"/>
            <a:ext cx="1995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Contents Here</a:t>
            </a:r>
            <a:endParaRPr lang="ko-KR" altLang="en-US" sz="2000" dirty="0"/>
          </a:p>
        </p:txBody>
      </p:sp>
      <p:sp>
        <p:nvSpPr>
          <p:cNvPr id="43" name="Rectangle 72">
            <a:extLst>
              <a:ext uri="{FF2B5EF4-FFF2-40B4-BE49-F238E27FC236}">
                <a16:creationId xmlns:a16="http://schemas.microsoft.com/office/drawing/2014/main" id="{00AE47B0-A292-447B-80F5-5291E6C41BF3}"/>
              </a:ext>
            </a:extLst>
          </p:cNvPr>
          <p:cNvSpPr/>
          <p:nvPr/>
        </p:nvSpPr>
        <p:spPr>
          <a:xfrm>
            <a:off x="4770514" y="2507728"/>
            <a:ext cx="256818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FCD9230-08DF-44B0-A435-715CB7670236}"/>
              </a:ext>
            </a:extLst>
          </p:cNvPr>
          <p:cNvSpPr txBox="1"/>
          <p:nvPr/>
        </p:nvSpPr>
        <p:spPr>
          <a:xfrm>
            <a:off x="4770514" y="1943650"/>
            <a:ext cx="1995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Contents Here</a:t>
            </a:r>
            <a:endParaRPr lang="ko-KR" altLang="en-US" sz="2000" dirty="0"/>
          </a:p>
        </p:txBody>
      </p:sp>
      <p:sp>
        <p:nvSpPr>
          <p:cNvPr id="45" name="Rectangle 74">
            <a:extLst>
              <a:ext uri="{FF2B5EF4-FFF2-40B4-BE49-F238E27FC236}">
                <a16:creationId xmlns:a16="http://schemas.microsoft.com/office/drawing/2014/main" id="{9BA1EC91-05F0-4B92-BC15-C81388AD2A67}"/>
              </a:ext>
            </a:extLst>
          </p:cNvPr>
          <p:cNvSpPr/>
          <p:nvPr/>
        </p:nvSpPr>
        <p:spPr>
          <a:xfrm>
            <a:off x="8572625" y="2512780"/>
            <a:ext cx="256818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E9F2444-8BBE-49B4-BD88-E7986C2717AD}"/>
              </a:ext>
            </a:extLst>
          </p:cNvPr>
          <p:cNvSpPr txBox="1"/>
          <p:nvPr/>
        </p:nvSpPr>
        <p:spPr>
          <a:xfrm>
            <a:off x="8572625" y="1948702"/>
            <a:ext cx="1995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Contents Here</a:t>
            </a:r>
            <a:endParaRPr lang="ko-KR" altLang="en-US" sz="2000" dirty="0"/>
          </a:p>
        </p:txBody>
      </p:sp>
      <p:sp>
        <p:nvSpPr>
          <p:cNvPr id="56" name="Oval 19">
            <a:extLst>
              <a:ext uri="{FF2B5EF4-FFF2-40B4-BE49-F238E27FC236}">
                <a16:creationId xmlns:a16="http://schemas.microsoft.com/office/drawing/2014/main" id="{C50896EE-0DAE-4715-8323-2504DA4B83C6}"/>
              </a:ext>
            </a:extLst>
          </p:cNvPr>
          <p:cNvSpPr/>
          <p:nvPr/>
        </p:nvSpPr>
        <p:spPr>
          <a:xfrm>
            <a:off x="8165839" y="4605474"/>
            <a:ext cx="1554480" cy="1554480"/>
          </a:xfrm>
          <a:prstGeom prst="ellipse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57" name="Oval 20">
            <a:extLst>
              <a:ext uri="{FF2B5EF4-FFF2-40B4-BE49-F238E27FC236}">
                <a16:creationId xmlns:a16="http://schemas.microsoft.com/office/drawing/2014/main" id="{AE68768A-002E-4767-807C-2AD341D2F98A}"/>
              </a:ext>
            </a:extLst>
          </p:cNvPr>
          <p:cNvSpPr/>
          <p:nvPr/>
        </p:nvSpPr>
        <p:spPr>
          <a:xfrm>
            <a:off x="664732" y="4605474"/>
            <a:ext cx="1554480" cy="1554480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58" name="Oval 21">
            <a:extLst>
              <a:ext uri="{FF2B5EF4-FFF2-40B4-BE49-F238E27FC236}">
                <a16:creationId xmlns:a16="http://schemas.microsoft.com/office/drawing/2014/main" id="{8DD5B2FF-BE24-4089-A067-5DCC2D3712A5}"/>
              </a:ext>
            </a:extLst>
          </p:cNvPr>
          <p:cNvSpPr/>
          <p:nvPr/>
        </p:nvSpPr>
        <p:spPr>
          <a:xfrm>
            <a:off x="4388910" y="4605474"/>
            <a:ext cx="1554480" cy="1554480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55042FC9-BFCE-49A1-BB9A-E5BCD56D0CD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48" name="그림 개체 틀 47">
            <a:extLst>
              <a:ext uri="{FF2B5EF4-FFF2-40B4-BE49-F238E27FC236}">
                <a16:creationId xmlns:a16="http://schemas.microsoft.com/office/drawing/2014/main" id="{19B7245B-2E8C-4D15-9EBE-1CC46380FBAA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50" name="그림 개체 틀 49">
            <a:extLst>
              <a:ext uri="{FF2B5EF4-FFF2-40B4-BE49-F238E27FC236}">
                <a16:creationId xmlns:a16="http://schemas.microsoft.com/office/drawing/2014/main" id="{B2E96E68-2F7E-4E1A-B350-D271782B9326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36">
            <a:extLst>
              <a:ext uri="{FF2B5EF4-FFF2-40B4-BE49-F238E27FC236}">
                <a16:creationId xmlns:a16="http://schemas.microsoft.com/office/drawing/2014/main" id="{A2D9E98E-8725-4668-A95A-CAADCD9D44E1}"/>
              </a:ext>
            </a:extLst>
          </p:cNvPr>
          <p:cNvGrpSpPr/>
          <p:nvPr/>
        </p:nvGrpSpPr>
        <p:grpSpPr>
          <a:xfrm>
            <a:off x="3147866" y="2351203"/>
            <a:ext cx="5924522" cy="5924522"/>
            <a:chOff x="3093018" y="1854436"/>
            <a:chExt cx="5098327" cy="5098327"/>
          </a:xfrm>
        </p:grpSpPr>
        <p:grpSp>
          <p:nvGrpSpPr>
            <p:cNvPr id="44" name="Group 37">
              <a:extLst>
                <a:ext uri="{FF2B5EF4-FFF2-40B4-BE49-F238E27FC236}">
                  <a16:creationId xmlns:a16="http://schemas.microsoft.com/office/drawing/2014/main" id="{B81D4899-B7CD-4E1C-B062-C14F5E8A387F}"/>
                </a:ext>
              </a:extLst>
            </p:cNvPr>
            <p:cNvGrpSpPr/>
            <p:nvPr/>
          </p:nvGrpSpPr>
          <p:grpSpPr>
            <a:xfrm>
              <a:off x="3093018" y="1854436"/>
              <a:ext cx="5098327" cy="5098327"/>
              <a:chOff x="3093018" y="1854436"/>
              <a:chExt cx="5098327" cy="5098327"/>
            </a:xfrm>
          </p:grpSpPr>
          <p:sp>
            <p:nvSpPr>
              <p:cNvPr id="46" name="Pie 55">
                <a:extLst>
                  <a:ext uri="{FF2B5EF4-FFF2-40B4-BE49-F238E27FC236}">
                    <a16:creationId xmlns:a16="http://schemas.microsoft.com/office/drawing/2014/main" id="{7D7B2C98-C06B-4974-A857-8924F5299D41}"/>
                  </a:ext>
                </a:extLst>
              </p:cNvPr>
              <p:cNvSpPr/>
              <p:nvPr/>
            </p:nvSpPr>
            <p:spPr>
              <a:xfrm rot="5653466">
                <a:off x="4483470" y="3244888"/>
                <a:ext cx="2317421" cy="2317421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Pie 56">
                <a:extLst>
                  <a:ext uri="{FF2B5EF4-FFF2-40B4-BE49-F238E27FC236}">
                    <a16:creationId xmlns:a16="http://schemas.microsoft.com/office/drawing/2014/main" id="{DE5D6F5C-9D8B-49D7-A9CC-F106CAAED867}"/>
                  </a:ext>
                </a:extLst>
              </p:cNvPr>
              <p:cNvSpPr/>
              <p:nvPr/>
            </p:nvSpPr>
            <p:spPr>
              <a:xfrm rot="3431289">
                <a:off x="4135858" y="2897276"/>
                <a:ext cx="3012648" cy="3012648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Pie 57">
                <a:extLst>
                  <a:ext uri="{FF2B5EF4-FFF2-40B4-BE49-F238E27FC236}">
                    <a16:creationId xmlns:a16="http://schemas.microsoft.com/office/drawing/2014/main" id="{C099525B-9239-4E74-94B8-C0CC2BBA8625}"/>
                  </a:ext>
                </a:extLst>
              </p:cNvPr>
              <p:cNvSpPr/>
              <p:nvPr/>
            </p:nvSpPr>
            <p:spPr>
              <a:xfrm rot="994677">
                <a:off x="3798092" y="2563721"/>
                <a:ext cx="3707874" cy="3707874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Pie 58">
                <a:extLst>
                  <a:ext uri="{FF2B5EF4-FFF2-40B4-BE49-F238E27FC236}">
                    <a16:creationId xmlns:a16="http://schemas.microsoft.com/office/drawing/2014/main" id="{9B613F5B-D0B0-4351-B54C-48B4E9B97EB0}"/>
                  </a:ext>
                </a:extLst>
              </p:cNvPr>
              <p:cNvSpPr/>
              <p:nvPr/>
            </p:nvSpPr>
            <p:spPr>
              <a:xfrm rot="20218033">
                <a:off x="3450479" y="2216107"/>
                <a:ext cx="4403101" cy="4403101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Pie 59">
                <a:extLst>
                  <a:ext uri="{FF2B5EF4-FFF2-40B4-BE49-F238E27FC236}">
                    <a16:creationId xmlns:a16="http://schemas.microsoft.com/office/drawing/2014/main" id="{130D3993-2316-47F1-A393-03C4CAB20B3B}"/>
                  </a:ext>
                </a:extLst>
              </p:cNvPr>
              <p:cNvSpPr/>
              <p:nvPr/>
            </p:nvSpPr>
            <p:spPr>
              <a:xfrm rot="17790880">
                <a:off x="3093018" y="1854436"/>
                <a:ext cx="5098327" cy="5098327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5" name="Oval 38">
              <a:extLst>
                <a:ext uri="{FF2B5EF4-FFF2-40B4-BE49-F238E27FC236}">
                  <a16:creationId xmlns:a16="http://schemas.microsoft.com/office/drawing/2014/main" id="{A1394259-6F79-4641-8E5E-4F1A24295C72}"/>
                </a:ext>
              </a:extLst>
            </p:cNvPr>
            <p:cNvSpPr/>
            <p:nvPr/>
          </p:nvSpPr>
          <p:spPr>
            <a:xfrm rot="15300000">
              <a:off x="5053556" y="3814974"/>
              <a:ext cx="1177250" cy="117725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5">
            <a:extLst>
              <a:ext uri="{FF2B5EF4-FFF2-40B4-BE49-F238E27FC236}">
                <a16:creationId xmlns:a16="http://schemas.microsoft.com/office/drawing/2014/main" id="{F8ADB0BC-B776-4056-89BB-1052592DBBEF}"/>
              </a:ext>
            </a:extLst>
          </p:cNvPr>
          <p:cNvSpPr/>
          <p:nvPr/>
        </p:nvSpPr>
        <p:spPr>
          <a:xfrm flipH="1">
            <a:off x="3839110" y="4908343"/>
            <a:ext cx="491091" cy="40512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" name="Rounded Rectangle 25">
            <a:extLst>
              <a:ext uri="{FF2B5EF4-FFF2-40B4-BE49-F238E27FC236}">
                <a16:creationId xmlns:a16="http://schemas.microsoft.com/office/drawing/2014/main" id="{4B317144-2F35-4CAB-ADD6-25973F9FD9F5}"/>
              </a:ext>
            </a:extLst>
          </p:cNvPr>
          <p:cNvSpPr/>
          <p:nvPr/>
        </p:nvSpPr>
        <p:spPr>
          <a:xfrm>
            <a:off x="6942232" y="4979296"/>
            <a:ext cx="274804" cy="201388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" name="Donut 39">
            <a:extLst>
              <a:ext uri="{FF2B5EF4-FFF2-40B4-BE49-F238E27FC236}">
                <a16:creationId xmlns:a16="http://schemas.microsoft.com/office/drawing/2014/main" id="{BB86CE1F-86B5-41EA-A507-08A36C2D8CEE}"/>
              </a:ext>
            </a:extLst>
          </p:cNvPr>
          <p:cNvSpPr/>
          <p:nvPr/>
        </p:nvSpPr>
        <p:spPr>
          <a:xfrm>
            <a:off x="6715581" y="4140426"/>
            <a:ext cx="335295" cy="33529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" name="Rectangle 36">
            <a:extLst>
              <a:ext uri="{FF2B5EF4-FFF2-40B4-BE49-F238E27FC236}">
                <a16:creationId xmlns:a16="http://schemas.microsoft.com/office/drawing/2014/main" id="{71B9E6B4-E2AA-4AF5-A58F-27CF7BCC87BE}"/>
              </a:ext>
            </a:extLst>
          </p:cNvPr>
          <p:cNvSpPr/>
          <p:nvPr/>
        </p:nvSpPr>
        <p:spPr>
          <a:xfrm>
            <a:off x="4668115" y="381169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" name="Chord 15">
            <a:extLst>
              <a:ext uri="{FF2B5EF4-FFF2-40B4-BE49-F238E27FC236}">
                <a16:creationId xmlns:a16="http://schemas.microsoft.com/office/drawing/2014/main" id="{771FEC1A-578E-4922-BC43-DD7C57453B38}"/>
              </a:ext>
            </a:extLst>
          </p:cNvPr>
          <p:cNvSpPr/>
          <p:nvPr/>
        </p:nvSpPr>
        <p:spPr>
          <a:xfrm>
            <a:off x="5932096" y="3488870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8" name="Group 15">
            <a:extLst>
              <a:ext uri="{FF2B5EF4-FFF2-40B4-BE49-F238E27FC236}">
                <a16:creationId xmlns:a16="http://schemas.microsoft.com/office/drawing/2014/main" id="{BB67F5B7-C905-4909-9CCA-FB527A26376E}"/>
              </a:ext>
            </a:extLst>
          </p:cNvPr>
          <p:cNvGrpSpPr/>
          <p:nvPr/>
        </p:nvGrpSpPr>
        <p:grpSpPr>
          <a:xfrm>
            <a:off x="8352834" y="3530453"/>
            <a:ext cx="2827389" cy="918329"/>
            <a:chOff x="6457218" y="1772816"/>
            <a:chExt cx="2291246" cy="91832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D06FCC0-85C0-46CA-9A83-5934F97B0FAF}"/>
                </a:ext>
              </a:extLst>
            </p:cNvPr>
            <p:cNvSpPr txBox="1"/>
            <p:nvPr/>
          </p:nvSpPr>
          <p:spPr>
            <a:xfrm>
              <a:off x="6457218" y="1772816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90EF041-E912-4177-8EEA-CD59DC855255}"/>
                </a:ext>
              </a:extLst>
            </p:cNvPr>
            <p:cNvSpPr txBox="1"/>
            <p:nvPr/>
          </p:nvSpPr>
          <p:spPr>
            <a:xfrm>
              <a:off x="6457218" y="2044814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8">
            <a:extLst>
              <a:ext uri="{FF2B5EF4-FFF2-40B4-BE49-F238E27FC236}">
                <a16:creationId xmlns:a16="http://schemas.microsoft.com/office/drawing/2014/main" id="{D9DC258A-C123-4CA2-8BB1-2A55AABCD538}"/>
              </a:ext>
            </a:extLst>
          </p:cNvPr>
          <p:cNvGrpSpPr/>
          <p:nvPr/>
        </p:nvGrpSpPr>
        <p:grpSpPr>
          <a:xfrm>
            <a:off x="8814069" y="5042621"/>
            <a:ext cx="2827389" cy="918329"/>
            <a:chOff x="6889266" y="3284984"/>
            <a:chExt cx="1998238" cy="91832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D9599E0-36E3-4CC9-81DF-892CEC8240FE}"/>
                </a:ext>
              </a:extLst>
            </p:cNvPr>
            <p:cNvSpPr txBox="1"/>
            <p:nvPr/>
          </p:nvSpPr>
          <p:spPr>
            <a:xfrm>
              <a:off x="6889266" y="3284984"/>
              <a:ext cx="19982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B27559E-4995-4B4C-A899-A3D9BFB3B34D}"/>
                </a:ext>
              </a:extLst>
            </p:cNvPr>
            <p:cNvSpPr txBox="1"/>
            <p:nvPr/>
          </p:nvSpPr>
          <p:spPr>
            <a:xfrm>
              <a:off x="6889266" y="3556982"/>
              <a:ext cx="1998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21">
            <a:extLst>
              <a:ext uri="{FF2B5EF4-FFF2-40B4-BE49-F238E27FC236}">
                <a16:creationId xmlns:a16="http://schemas.microsoft.com/office/drawing/2014/main" id="{20671E34-1B3C-4ABC-A078-1DC9EAEC4118}"/>
              </a:ext>
            </a:extLst>
          </p:cNvPr>
          <p:cNvGrpSpPr/>
          <p:nvPr/>
        </p:nvGrpSpPr>
        <p:grpSpPr>
          <a:xfrm>
            <a:off x="1577853" y="1886136"/>
            <a:ext cx="2704938" cy="918329"/>
            <a:chOff x="537358" y="1749941"/>
            <a:chExt cx="2221432" cy="9183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963E866-CB41-41D3-BAE9-CA35CBC30642}"/>
                </a:ext>
              </a:extLst>
            </p:cNvPr>
            <p:cNvSpPr txBox="1"/>
            <p:nvPr/>
          </p:nvSpPr>
          <p:spPr>
            <a:xfrm>
              <a:off x="537358" y="1749941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4E910E7-8E90-4F87-B987-EF8D1593FC9B}"/>
                </a:ext>
              </a:extLst>
            </p:cNvPr>
            <p:cNvSpPr txBox="1"/>
            <p:nvPr/>
          </p:nvSpPr>
          <p:spPr>
            <a:xfrm>
              <a:off x="537358" y="2021939"/>
              <a:ext cx="22214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24">
            <a:extLst>
              <a:ext uri="{FF2B5EF4-FFF2-40B4-BE49-F238E27FC236}">
                <a16:creationId xmlns:a16="http://schemas.microsoft.com/office/drawing/2014/main" id="{D6DC2D97-7A53-4354-94F5-22D17154FDE5}"/>
              </a:ext>
            </a:extLst>
          </p:cNvPr>
          <p:cNvGrpSpPr/>
          <p:nvPr/>
        </p:nvGrpSpPr>
        <p:grpSpPr>
          <a:xfrm>
            <a:off x="447472" y="3421179"/>
            <a:ext cx="2578430" cy="918329"/>
            <a:chOff x="312557" y="3314387"/>
            <a:chExt cx="1942177" cy="918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8414343-6DBB-4622-B391-E98AB9A4DC6E}"/>
                </a:ext>
              </a:extLst>
            </p:cNvPr>
            <p:cNvSpPr txBox="1"/>
            <p:nvPr/>
          </p:nvSpPr>
          <p:spPr>
            <a:xfrm>
              <a:off x="312558" y="3314387"/>
              <a:ext cx="1942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20ADD16-CC3A-48CE-84EC-2F0AFA5F0F59}"/>
                </a:ext>
              </a:extLst>
            </p:cNvPr>
            <p:cNvSpPr txBox="1"/>
            <p:nvPr/>
          </p:nvSpPr>
          <p:spPr>
            <a:xfrm>
              <a:off x="312557" y="3586385"/>
              <a:ext cx="19421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7">
            <a:extLst>
              <a:ext uri="{FF2B5EF4-FFF2-40B4-BE49-F238E27FC236}">
                <a16:creationId xmlns:a16="http://schemas.microsoft.com/office/drawing/2014/main" id="{B6CD1B2E-DC6C-4BE9-931F-EC724FF673C3}"/>
              </a:ext>
            </a:extLst>
          </p:cNvPr>
          <p:cNvGrpSpPr/>
          <p:nvPr/>
        </p:nvGrpSpPr>
        <p:grpSpPr>
          <a:xfrm>
            <a:off x="603115" y="5263223"/>
            <a:ext cx="2422787" cy="918329"/>
            <a:chOff x="251520" y="4998238"/>
            <a:chExt cx="2291246" cy="918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A065211-679D-47E9-B9A9-62EA2B468358}"/>
                </a:ext>
              </a:extLst>
            </p:cNvPr>
            <p:cNvSpPr txBox="1"/>
            <p:nvPr/>
          </p:nvSpPr>
          <p:spPr>
            <a:xfrm>
              <a:off x="251520" y="4998238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1C43F9E-90E5-48D6-8E61-77F3D3F8ECBB}"/>
                </a:ext>
              </a:extLst>
            </p:cNvPr>
            <p:cNvSpPr txBox="1"/>
            <p:nvPr/>
          </p:nvSpPr>
          <p:spPr>
            <a:xfrm>
              <a:off x="251520" y="5270236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Freeform 98">
            <a:extLst>
              <a:ext uri="{FF2B5EF4-FFF2-40B4-BE49-F238E27FC236}">
                <a16:creationId xmlns:a16="http://schemas.microsoft.com/office/drawing/2014/main" id="{1BA65022-F7C7-42A7-9B8C-AB1BF911F6CA}"/>
              </a:ext>
            </a:extLst>
          </p:cNvPr>
          <p:cNvSpPr/>
          <p:nvPr/>
        </p:nvSpPr>
        <p:spPr>
          <a:xfrm>
            <a:off x="7358392" y="3651606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Freeform 99">
            <a:extLst>
              <a:ext uri="{FF2B5EF4-FFF2-40B4-BE49-F238E27FC236}">
                <a16:creationId xmlns:a16="http://schemas.microsoft.com/office/drawing/2014/main" id="{38ECE0CB-6DEB-4377-BEC6-9DAE8505E5C0}"/>
              </a:ext>
            </a:extLst>
          </p:cNvPr>
          <p:cNvSpPr/>
          <p:nvPr/>
        </p:nvSpPr>
        <p:spPr>
          <a:xfrm flipH="1">
            <a:off x="4282790" y="2030164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5" name="Straight Connector 32">
            <a:extLst>
              <a:ext uri="{FF2B5EF4-FFF2-40B4-BE49-F238E27FC236}">
                <a16:creationId xmlns:a16="http://schemas.microsoft.com/office/drawing/2014/main" id="{DF2D261D-F62F-4E5C-88A3-99801D060529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8232152" y="5190649"/>
            <a:ext cx="581917" cy="586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eeform 103">
            <a:extLst>
              <a:ext uri="{FF2B5EF4-FFF2-40B4-BE49-F238E27FC236}">
                <a16:creationId xmlns:a16="http://schemas.microsoft.com/office/drawing/2014/main" id="{37DF19AD-C295-4875-AE8E-0B41B51B33F4}"/>
              </a:ext>
            </a:extLst>
          </p:cNvPr>
          <p:cNvSpPr/>
          <p:nvPr/>
        </p:nvSpPr>
        <p:spPr>
          <a:xfrm flipH="1">
            <a:off x="2325767" y="5038173"/>
            <a:ext cx="684582" cy="19188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7" name="Straight Connector 34">
            <a:extLst>
              <a:ext uri="{FF2B5EF4-FFF2-40B4-BE49-F238E27FC236}">
                <a16:creationId xmlns:a16="http://schemas.microsoft.com/office/drawing/2014/main" id="{1EB54998-0489-4DF1-87AE-D37607CAC5B5}"/>
              </a:ext>
            </a:extLst>
          </p:cNvPr>
          <p:cNvCxnSpPr>
            <a:cxnSpLocks/>
          </p:cNvCxnSpPr>
          <p:nvPr/>
        </p:nvCxnSpPr>
        <p:spPr>
          <a:xfrm flipH="1">
            <a:off x="3181545" y="3569207"/>
            <a:ext cx="528938" cy="586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C1D900F-8ED4-41F5-803F-5C297E446403}"/>
              </a:ext>
            </a:extLst>
          </p:cNvPr>
          <p:cNvSpPr txBox="1"/>
          <p:nvPr/>
        </p:nvSpPr>
        <p:spPr>
          <a:xfrm>
            <a:off x="8116631" y="1653559"/>
            <a:ext cx="3396372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/>
              <a:t>We Create</a:t>
            </a:r>
          </a:p>
          <a:p>
            <a:pPr algn="r"/>
            <a:r>
              <a:rPr lang="en-US" altLang="ko-KR" sz="2800" dirty="0"/>
              <a:t>Quality Professional </a:t>
            </a:r>
          </a:p>
          <a:p>
            <a:pPr algn="r"/>
            <a:r>
              <a:rPr lang="en-US" altLang="ko-KR" sz="2800" dirty="0"/>
              <a:t>PPT Presentation</a:t>
            </a:r>
            <a:endParaRPr lang="ko-KR" altLang="en-US" sz="2800" dirty="0"/>
          </a:p>
        </p:txBody>
      </p:sp>
      <p:grpSp>
        <p:nvGrpSpPr>
          <p:cNvPr id="29" name="Graphic 1">
            <a:extLst>
              <a:ext uri="{FF2B5EF4-FFF2-40B4-BE49-F238E27FC236}">
                <a16:creationId xmlns:a16="http://schemas.microsoft.com/office/drawing/2014/main" id="{8B1C08D2-B828-4487-8A8A-5FD95A7AAAC0}"/>
              </a:ext>
            </a:extLst>
          </p:cNvPr>
          <p:cNvGrpSpPr/>
          <p:nvPr/>
        </p:nvGrpSpPr>
        <p:grpSpPr>
          <a:xfrm>
            <a:off x="5567347" y="4964357"/>
            <a:ext cx="1079923" cy="553303"/>
            <a:chOff x="130630" y="113212"/>
            <a:chExt cx="2604286" cy="1334316"/>
          </a:xfrm>
          <a:solidFill>
            <a:schemeClr val="accent5"/>
          </a:solidFill>
        </p:grpSpPr>
        <p:sp>
          <p:nvSpPr>
            <p:cNvPr id="30" name="Freeform: Shape 36">
              <a:extLst>
                <a:ext uri="{FF2B5EF4-FFF2-40B4-BE49-F238E27FC236}">
                  <a16:creationId xmlns:a16="http://schemas.microsoft.com/office/drawing/2014/main" id="{F9B08461-D92F-43C3-9123-6B620E7BCCCF}"/>
                </a:ext>
              </a:extLst>
            </p:cNvPr>
            <p:cNvSpPr/>
            <p:nvPr/>
          </p:nvSpPr>
          <p:spPr>
            <a:xfrm>
              <a:off x="617248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7">
              <a:extLst>
                <a:ext uri="{FF2B5EF4-FFF2-40B4-BE49-F238E27FC236}">
                  <a16:creationId xmlns:a16="http://schemas.microsoft.com/office/drawing/2014/main" id="{7B70AE34-5743-496A-A9D0-5737A121C09E}"/>
                </a:ext>
              </a:extLst>
            </p:cNvPr>
            <p:cNvSpPr/>
            <p:nvPr/>
          </p:nvSpPr>
          <p:spPr>
            <a:xfrm>
              <a:off x="678207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8">
              <a:extLst>
                <a:ext uri="{FF2B5EF4-FFF2-40B4-BE49-F238E27FC236}">
                  <a16:creationId xmlns:a16="http://schemas.microsoft.com/office/drawing/2014/main" id="{18047E55-EC04-4D4E-971E-7BCFAEC48FD1}"/>
                </a:ext>
              </a:extLst>
            </p:cNvPr>
            <p:cNvSpPr/>
            <p:nvPr/>
          </p:nvSpPr>
          <p:spPr>
            <a:xfrm>
              <a:off x="678207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9">
              <a:extLst>
                <a:ext uri="{FF2B5EF4-FFF2-40B4-BE49-F238E27FC236}">
                  <a16:creationId xmlns:a16="http://schemas.microsoft.com/office/drawing/2014/main" id="{6AC74BAC-687E-4B2A-A16A-C8330CAEB63E}"/>
                </a:ext>
              </a:extLst>
            </p:cNvPr>
            <p:cNvSpPr/>
            <p:nvPr/>
          </p:nvSpPr>
          <p:spPr>
            <a:xfrm>
              <a:off x="617248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40">
              <a:extLst>
                <a:ext uri="{FF2B5EF4-FFF2-40B4-BE49-F238E27FC236}">
                  <a16:creationId xmlns:a16="http://schemas.microsoft.com/office/drawing/2014/main" id="{D20DE60E-3CC6-434F-9402-DE3C838024F1}"/>
                </a:ext>
              </a:extLst>
            </p:cNvPr>
            <p:cNvSpPr/>
            <p:nvPr/>
          </p:nvSpPr>
          <p:spPr>
            <a:xfrm>
              <a:off x="2156452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41">
              <a:extLst>
                <a:ext uri="{FF2B5EF4-FFF2-40B4-BE49-F238E27FC236}">
                  <a16:creationId xmlns:a16="http://schemas.microsoft.com/office/drawing/2014/main" id="{7433D167-04F5-447A-9147-F5738D90B1A6}"/>
                </a:ext>
              </a:extLst>
            </p:cNvPr>
            <p:cNvSpPr/>
            <p:nvPr/>
          </p:nvSpPr>
          <p:spPr>
            <a:xfrm>
              <a:off x="2217411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42">
              <a:extLst>
                <a:ext uri="{FF2B5EF4-FFF2-40B4-BE49-F238E27FC236}">
                  <a16:creationId xmlns:a16="http://schemas.microsoft.com/office/drawing/2014/main" id="{FCBC113E-9E8F-4D20-88DC-CFD216271E53}"/>
                </a:ext>
              </a:extLst>
            </p:cNvPr>
            <p:cNvSpPr/>
            <p:nvPr/>
          </p:nvSpPr>
          <p:spPr>
            <a:xfrm>
              <a:off x="2217411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43">
              <a:extLst>
                <a:ext uri="{FF2B5EF4-FFF2-40B4-BE49-F238E27FC236}">
                  <a16:creationId xmlns:a16="http://schemas.microsoft.com/office/drawing/2014/main" id="{165C9AC0-DBC8-4988-A58A-8960691D2925}"/>
                </a:ext>
              </a:extLst>
            </p:cNvPr>
            <p:cNvSpPr/>
            <p:nvPr/>
          </p:nvSpPr>
          <p:spPr>
            <a:xfrm>
              <a:off x="2156452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44">
              <a:extLst>
                <a:ext uri="{FF2B5EF4-FFF2-40B4-BE49-F238E27FC236}">
                  <a16:creationId xmlns:a16="http://schemas.microsoft.com/office/drawing/2014/main" id="{033CDFBA-2181-4891-A937-2FBA884AB919}"/>
                </a:ext>
              </a:extLst>
            </p:cNvPr>
            <p:cNvSpPr/>
            <p:nvPr/>
          </p:nvSpPr>
          <p:spPr>
            <a:xfrm>
              <a:off x="1351291" y="402358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6 w 62245"/>
                <a:gd name="connsiteY1" fmla="*/ 0 h 62245"/>
                <a:gd name="connsiteX2" fmla="*/ 62246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6" y="0"/>
                  </a:lnTo>
                  <a:lnTo>
                    <a:pt x="62246" y="62245"/>
                  </a:lnTo>
                  <a:lnTo>
                    <a:pt x="0" y="62245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45">
              <a:extLst>
                <a:ext uri="{FF2B5EF4-FFF2-40B4-BE49-F238E27FC236}">
                  <a16:creationId xmlns:a16="http://schemas.microsoft.com/office/drawing/2014/main" id="{D17494DE-1426-448F-B55D-FF2DF71B89C2}"/>
                </a:ext>
              </a:extLst>
            </p:cNvPr>
            <p:cNvSpPr/>
            <p:nvPr/>
          </p:nvSpPr>
          <p:spPr>
            <a:xfrm>
              <a:off x="1454345" y="402358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5 w 62245"/>
                <a:gd name="connsiteY1" fmla="*/ 0 h 62245"/>
                <a:gd name="connsiteX2" fmla="*/ 62245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5" y="0"/>
                  </a:lnTo>
                  <a:lnTo>
                    <a:pt x="62245" y="62245"/>
                  </a:lnTo>
                  <a:lnTo>
                    <a:pt x="0" y="62245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46">
              <a:extLst>
                <a:ext uri="{FF2B5EF4-FFF2-40B4-BE49-F238E27FC236}">
                  <a16:creationId xmlns:a16="http://schemas.microsoft.com/office/drawing/2014/main" id="{9F65BFF2-E204-4011-8193-243DE69ABAF8}"/>
                </a:ext>
              </a:extLst>
            </p:cNvPr>
            <p:cNvSpPr/>
            <p:nvPr/>
          </p:nvSpPr>
          <p:spPr>
            <a:xfrm>
              <a:off x="1454345" y="492476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5 w 62245"/>
                <a:gd name="connsiteY1" fmla="*/ 0 h 62245"/>
                <a:gd name="connsiteX2" fmla="*/ 62245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5" y="0"/>
                  </a:lnTo>
                  <a:lnTo>
                    <a:pt x="62245" y="62245"/>
                  </a:lnTo>
                  <a:lnTo>
                    <a:pt x="0" y="62245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7">
              <a:extLst>
                <a:ext uri="{FF2B5EF4-FFF2-40B4-BE49-F238E27FC236}">
                  <a16:creationId xmlns:a16="http://schemas.microsoft.com/office/drawing/2014/main" id="{40CFAE13-A88D-4FCD-A50C-C9656AE6B045}"/>
                </a:ext>
              </a:extLst>
            </p:cNvPr>
            <p:cNvSpPr/>
            <p:nvPr/>
          </p:nvSpPr>
          <p:spPr>
            <a:xfrm>
              <a:off x="1351291" y="492476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6 w 62245"/>
                <a:gd name="connsiteY1" fmla="*/ 0 h 62245"/>
                <a:gd name="connsiteX2" fmla="*/ 62246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6" y="0"/>
                  </a:lnTo>
                  <a:lnTo>
                    <a:pt x="62246" y="62245"/>
                  </a:lnTo>
                  <a:lnTo>
                    <a:pt x="0" y="62245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8">
              <a:extLst>
                <a:ext uri="{FF2B5EF4-FFF2-40B4-BE49-F238E27FC236}">
                  <a16:creationId xmlns:a16="http://schemas.microsoft.com/office/drawing/2014/main" id="{D47E3EAD-10BB-4046-880A-9F1867AA02D3}"/>
                </a:ext>
              </a:extLst>
            </p:cNvPr>
            <p:cNvSpPr/>
            <p:nvPr/>
          </p:nvSpPr>
          <p:spPr>
            <a:xfrm>
              <a:off x="130630" y="113212"/>
              <a:ext cx="2604318" cy="1332622"/>
            </a:xfrm>
            <a:custGeom>
              <a:avLst/>
              <a:gdLst>
                <a:gd name="connsiteX0" fmla="*/ 2600493 w 2604318"/>
                <a:gd name="connsiteY0" fmla="*/ 1300044 h 1332622"/>
                <a:gd name="connsiteX1" fmla="*/ 2514779 w 2604318"/>
                <a:gd name="connsiteY1" fmla="*/ 1236545 h 1332622"/>
                <a:gd name="connsiteX2" fmla="*/ 2323640 w 2604318"/>
                <a:gd name="connsiteY2" fmla="*/ 1235902 h 1332622"/>
                <a:gd name="connsiteX3" fmla="*/ 2323640 w 2604318"/>
                <a:gd name="connsiteY3" fmla="*/ 871403 h 1332622"/>
                <a:gd name="connsiteX4" fmla="*/ 2341419 w 2604318"/>
                <a:gd name="connsiteY4" fmla="*/ 887286 h 1332622"/>
                <a:gd name="connsiteX5" fmla="*/ 2426524 w 2604318"/>
                <a:gd name="connsiteY5" fmla="*/ 887286 h 1332622"/>
                <a:gd name="connsiteX6" fmla="*/ 2074725 w 2604318"/>
                <a:gd name="connsiteY6" fmla="*/ 530001 h 1332622"/>
                <a:gd name="connsiteX7" fmla="*/ 1970994 w 2604318"/>
                <a:gd name="connsiteY7" fmla="*/ 633292 h 1332622"/>
                <a:gd name="connsiteX8" fmla="*/ 1970994 w 2604318"/>
                <a:gd name="connsiteY8" fmla="*/ 612973 h 1332622"/>
                <a:gd name="connsiteX9" fmla="*/ 1922295 w 2604318"/>
                <a:gd name="connsiteY9" fmla="*/ 589470 h 1332622"/>
                <a:gd name="connsiteX10" fmla="*/ 1891816 w 2604318"/>
                <a:gd name="connsiteY10" fmla="*/ 626316 h 1332622"/>
                <a:gd name="connsiteX11" fmla="*/ 1920195 w 2604318"/>
                <a:gd name="connsiteY11" fmla="*/ 617646 h 1332622"/>
                <a:gd name="connsiteX12" fmla="*/ 1920195 w 2604318"/>
                <a:gd name="connsiteY12" fmla="*/ 684091 h 1332622"/>
                <a:gd name="connsiteX13" fmla="*/ 1722859 w 2604318"/>
                <a:gd name="connsiteY13" fmla="*/ 886575 h 1332622"/>
                <a:gd name="connsiteX14" fmla="*/ 1806135 w 2604318"/>
                <a:gd name="connsiteY14" fmla="*/ 886643 h 1332622"/>
                <a:gd name="connsiteX15" fmla="*/ 1820799 w 2604318"/>
                <a:gd name="connsiteY15" fmla="*/ 869507 h 1332622"/>
                <a:gd name="connsiteX16" fmla="*/ 1820731 w 2604318"/>
                <a:gd name="connsiteY16" fmla="*/ 1235258 h 1332622"/>
                <a:gd name="connsiteX17" fmla="*/ 1720387 w 2604318"/>
                <a:gd name="connsiteY17" fmla="*/ 1235258 h 1332622"/>
                <a:gd name="connsiteX18" fmla="*/ 1720387 w 2604318"/>
                <a:gd name="connsiteY18" fmla="*/ 562817 h 1332622"/>
                <a:gd name="connsiteX19" fmla="*/ 1749579 w 2604318"/>
                <a:gd name="connsiteY19" fmla="*/ 590892 h 1332622"/>
                <a:gd name="connsiteX20" fmla="*/ 1891409 w 2604318"/>
                <a:gd name="connsiteY20" fmla="*/ 589266 h 1332622"/>
                <a:gd name="connsiteX21" fmla="*/ 1303193 w 2604318"/>
                <a:gd name="connsiteY21" fmla="*/ 0 h 1332622"/>
                <a:gd name="connsiteX22" fmla="*/ 1029523 w 2604318"/>
                <a:gd name="connsiteY22" fmla="*/ 277700 h 1332622"/>
                <a:gd name="connsiteX23" fmla="*/ 1029523 w 2604318"/>
                <a:gd name="connsiteY23" fmla="*/ 220569 h 1332622"/>
                <a:gd name="connsiteX24" fmla="*/ 962197 w 2604318"/>
                <a:gd name="connsiteY24" fmla="*/ 188802 h 1332622"/>
                <a:gd name="connsiteX25" fmla="*/ 922811 w 2604318"/>
                <a:gd name="connsiteY25" fmla="*/ 239601 h 1332622"/>
                <a:gd name="connsiteX26" fmla="*/ 962197 w 2604318"/>
                <a:gd name="connsiteY26" fmla="*/ 224362 h 1332622"/>
                <a:gd name="connsiteX27" fmla="*/ 962197 w 2604318"/>
                <a:gd name="connsiteY27" fmla="*/ 343739 h 1332622"/>
                <a:gd name="connsiteX28" fmla="*/ 713927 w 2604318"/>
                <a:gd name="connsiteY28" fmla="*/ 592653 h 1332622"/>
                <a:gd name="connsiteX29" fmla="*/ 858026 w 2604318"/>
                <a:gd name="connsiteY29" fmla="*/ 590215 h 1332622"/>
                <a:gd name="connsiteX30" fmla="*/ 885999 w 2604318"/>
                <a:gd name="connsiteY30" fmla="*/ 564104 h 1332622"/>
                <a:gd name="connsiteX31" fmla="*/ 886643 w 2604318"/>
                <a:gd name="connsiteY31" fmla="*/ 1235292 h 1332622"/>
                <a:gd name="connsiteX32" fmla="*/ 785045 w 2604318"/>
                <a:gd name="connsiteY32" fmla="*/ 1235292 h 1332622"/>
                <a:gd name="connsiteX33" fmla="*/ 784774 w 2604318"/>
                <a:gd name="connsiteY33" fmla="*/ 872589 h 1332622"/>
                <a:gd name="connsiteX34" fmla="*/ 795848 w 2604318"/>
                <a:gd name="connsiteY34" fmla="*/ 887286 h 1332622"/>
                <a:gd name="connsiteX35" fmla="*/ 885051 w 2604318"/>
                <a:gd name="connsiteY35" fmla="*/ 883798 h 1332622"/>
                <a:gd name="connsiteX36" fmla="*/ 532981 w 2604318"/>
                <a:gd name="connsiteY36" fmla="*/ 530408 h 1332622"/>
                <a:gd name="connsiteX37" fmla="*/ 422477 w 2604318"/>
                <a:gd name="connsiteY37" fmla="*/ 643452 h 1332622"/>
                <a:gd name="connsiteX38" fmla="*/ 422477 w 2604318"/>
                <a:gd name="connsiteY38" fmla="*/ 611686 h 1332622"/>
                <a:gd name="connsiteX39" fmla="*/ 371678 w 2604318"/>
                <a:gd name="connsiteY39" fmla="*/ 588826 h 1332622"/>
                <a:gd name="connsiteX40" fmla="*/ 343739 w 2604318"/>
                <a:gd name="connsiteY40" fmla="*/ 626925 h 1332622"/>
                <a:gd name="connsiteX41" fmla="*/ 371678 w 2604318"/>
                <a:gd name="connsiteY41" fmla="*/ 619915 h 1332622"/>
                <a:gd name="connsiteX42" fmla="*/ 371678 w 2604318"/>
                <a:gd name="connsiteY42" fmla="*/ 692964 h 1332622"/>
                <a:gd name="connsiteX43" fmla="*/ 177356 w 2604318"/>
                <a:gd name="connsiteY43" fmla="*/ 886643 h 1332622"/>
                <a:gd name="connsiteX44" fmla="*/ 266287 w 2604318"/>
                <a:gd name="connsiteY44" fmla="*/ 887286 h 1332622"/>
                <a:gd name="connsiteX45" fmla="*/ 283424 w 2604318"/>
                <a:gd name="connsiteY45" fmla="*/ 865680 h 1332622"/>
                <a:gd name="connsiteX46" fmla="*/ 283424 w 2604318"/>
                <a:gd name="connsiteY46" fmla="*/ 1235868 h 1332622"/>
                <a:gd name="connsiteX47" fmla="*/ 92285 w 2604318"/>
                <a:gd name="connsiteY47" fmla="*/ 1236511 h 1332622"/>
                <a:gd name="connsiteX48" fmla="*/ 7180 w 2604318"/>
                <a:gd name="connsiteY48" fmla="*/ 1300010 h 1332622"/>
                <a:gd name="connsiteX49" fmla="*/ 0 w 2604318"/>
                <a:gd name="connsiteY49" fmla="*/ 1332623 h 1332622"/>
                <a:gd name="connsiteX50" fmla="*/ 988884 w 2604318"/>
                <a:gd name="connsiteY50" fmla="*/ 1332623 h 1332622"/>
                <a:gd name="connsiteX51" fmla="*/ 990983 w 2604318"/>
                <a:gd name="connsiteY51" fmla="*/ 599020 h 1332622"/>
                <a:gd name="connsiteX52" fmla="*/ 1617502 w 2604318"/>
                <a:gd name="connsiteY52" fmla="*/ 597733 h 1332622"/>
                <a:gd name="connsiteX53" fmla="*/ 1617062 w 2604318"/>
                <a:gd name="connsiteY53" fmla="*/ 1332623 h 1332622"/>
                <a:gd name="connsiteX54" fmla="*/ 2604286 w 2604318"/>
                <a:gd name="connsiteY54" fmla="*/ 1332623 h 1332622"/>
                <a:gd name="connsiteX55" fmla="*/ 2600493 w 2604318"/>
                <a:gd name="connsiteY55" fmla="*/ 1300044 h 1332622"/>
                <a:gd name="connsiteX56" fmla="*/ 720937 w 2604318"/>
                <a:gd name="connsiteY56" fmla="*/ 1241185 h 1332622"/>
                <a:gd name="connsiteX57" fmla="*/ 343739 w 2604318"/>
                <a:gd name="connsiteY57" fmla="*/ 1241185 h 1332622"/>
                <a:gd name="connsiteX58" fmla="*/ 343739 w 2604318"/>
                <a:gd name="connsiteY58" fmla="*/ 889826 h 1332622"/>
                <a:gd name="connsiteX59" fmla="*/ 720937 w 2604318"/>
                <a:gd name="connsiteY59" fmla="*/ 889826 h 1332622"/>
                <a:gd name="connsiteX60" fmla="*/ 720937 w 2604318"/>
                <a:gd name="connsiteY60" fmla="*/ 1241185 h 1332622"/>
                <a:gd name="connsiteX61" fmla="*/ 535521 w 2604318"/>
                <a:gd name="connsiteY61" fmla="*/ 833338 h 1332622"/>
                <a:gd name="connsiteX62" fmla="*/ 324740 w 2604318"/>
                <a:gd name="connsiteY62" fmla="*/ 833338 h 1332622"/>
                <a:gd name="connsiteX63" fmla="*/ 430131 w 2604318"/>
                <a:gd name="connsiteY63" fmla="*/ 726627 h 1332622"/>
                <a:gd name="connsiteX64" fmla="*/ 535521 w 2604318"/>
                <a:gd name="connsiteY64" fmla="*/ 619915 h 1332622"/>
                <a:gd name="connsiteX65" fmla="*/ 640912 w 2604318"/>
                <a:gd name="connsiteY65" fmla="*/ 726627 h 1332622"/>
                <a:gd name="connsiteX66" fmla="*/ 746302 w 2604318"/>
                <a:gd name="connsiteY66" fmla="*/ 833338 h 1332622"/>
                <a:gd name="connsiteX67" fmla="*/ 535521 w 2604318"/>
                <a:gd name="connsiteY67" fmla="*/ 833338 h 1332622"/>
                <a:gd name="connsiteX68" fmla="*/ 1304480 w 2604318"/>
                <a:gd name="connsiteY68" fmla="*/ 499996 h 1332622"/>
                <a:gd name="connsiteX69" fmla="*/ 953358 w 2604318"/>
                <a:gd name="connsiteY69" fmla="*/ 499996 h 1332622"/>
                <a:gd name="connsiteX70" fmla="*/ 1128919 w 2604318"/>
                <a:gd name="connsiteY70" fmla="*/ 322810 h 1332622"/>
                <a:gd name="connsiteX71" fmla="*/ 1304480 w 2604318"/>
                <a:gd name="connsiteY71" fmla="*/ 145623 h 1332622"/>
                <a:gd name="connsiteX72" fmla="*/ 1480041 w 2604318"/>
                <a:gd name="connsiteY72" fmla="*/ 322810 h 1332622"/>
                <a:gd name="connsiteX73" fmla="*/ 1655601 w 2604318"/>
                <a:gd name="connsiteY73" fmla="*/ 499996 h 1332622"/>
                <a:gd name="connsiteX74" fmla="*/ 1304480 w 2604318"/>
                <a:gd name="connsiteY74" fmla="*/ 499996 h 1332622"/>
                <a:gd name="connsiteX75" fmla="*/ 2259938 w 2604318"/>
                <a:gd name="connsiteY75" fmla="*/ 1241185 h 1332622"/>
                <a:gd name="connsiteX76" fmla="*/ 1882740 w 2604318"/>
                <a:gd name="connsiteY76" fmla="*/ 1241185 h 1332622"/>
                <a:gd name="connsiteX77" fmla="*/ 1882740 w 2604318"/>
                <a:gd name="connsiteY77" fmla="*/ 889826 h 1332622"/>
                <a:gd name="connsiteX78" fmla="*/ 2259938 w 2604318"/>
                <a:gd name="connsiteY78" fmla="*/ 889826 h 1332622"/>
                <a:gd name="connsiteX79" fmla="*/ 2259938 w 2604318"/>
                <a:gd name="connsiteY79" fmla="*/ 1241185 h 1332622"/>
                <a:gd name="connsiteX80" fmla="*/ 2074725 w 2604318"/>
                <a:gd name="connsiteY80" fmla="*/ 833338 h 1332622"/>
                <a:gd name="connsiteX81" fmla="*/ 1863944 w 2604318"/>
                <a:gd name="connsiteY81" fmla="*/ 833338 h 1332622"/>
                <a:gd name="connsiteX82" fmla="*/ 1969335 w 2604318"/>
                <a:gd name="connsiteY82" fmla="*/ 726627 h 1332622"/>
                <a:gd name="connsiteX83" fmla="*/ 2074725 w 2604318"/>
                <a:gd name="connsiteY83" fmla="*/ 619915 h 1332622"/>
                <a:gd name="connsiteX84" fmla="*/ 2180116 w 2604318"/>
                <a:gd name="connsiteY84" fmla="*/ 726627 h 1332622"/>
                <a:gd name="connsiteX85" fmla="*/ 2285507 w 2604318"/>
                <a:gd name="connsiteY85" fmla="*/ 833338 h 1332622"/>
                <a:gd name="connsiteX86" fmla="*/ 2074725 w 2604318"/>
                <a:gd name="connsiteY86" fmla="*/ 833338 h 1332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2604318" h="1332622">
                  <a:moveTo>
                    <a:pt x="2600493" y="1300044"/>
                  </a:moveTo>
                  <a:cubicBezTo>
                    <a:pt x="2596057" y="1282908"/>
                    <a:pt x="2566187" y="1238442"/>
                    <a:pt x="2514779" y="1236545"/>
                  </a:cubicBezTo>
                  <a:cubicBezTo>
                    <a:pt x="2484096" y="1235394"/>
                    <a:pt x="2323640" y="1235902"/>
                    <a:pt x="2323640" y="1235902"/>
                  </a:cubicBezTo>
                  <a:lnTo>
                    <a:pt x="2323640" y="871403"/>
                  </a:lnTo>
                  <a:lnTo>
                    <a:pt x="2341419" y="887286"/>
                  </a:lnTo>
                  <a:lnTo>
                    <a:pt x="2426524" y="887286"/>
                  </a:lnTo>
                  <a:lnTo>
                    <a:pt x="2074725" y="530001"/>
                  </a:lnTo>
                  <a:lnTo>
                    <a:pt x="1970994" y="633292"/>
                  </a:lnTo>
                  <a:lnTo>
                    <a:pt x="1970994" y="612973"/>
                  </a:lnTo>
                  <a:lnTo>
                    <a:pt x="1922295" y="589470"/>
                  </a:lnTo>
                  <a:lnTo>
                    <a:pt x="1891816" y="626316"/>
                  </a:lnTo>
                  <a:lnTo>
                    <a:pt x="1920195" y="617646"/>
                  </a:lnTo>
                  <a:lnTo>
                    <a:pt x="1920195" y="684091"/>
                  </a:lnTo>
                  <a:lnTo>
                    <a:pt x="1722859" y="886575"/>
                  </a:lnTo>
                  <a:lnTo>
                    <a:pt x="1806135" y="886643"/>
                  </a:lnTo>
                  <a:lnTo>
                    <a:pt x="1820799" y="869507"/>
                  </a:lnTo>
                  <a:lnTo>
                    <a:pt x="1820731" y="1235258"/>
                  </a:lnTo>
                  <a:lnTo>
                    <a:pt x="1720387" y="1235258"/>
                  </a:lnTo>
                  <a:lnTo>
                    <a:pt x="1720387" y="562817"/>
                  </a:lnTo>
                  <a:lnTo>
                    <a:pt x="1749579" y="590892"/>
                  </a:lnTo>
                  <a:lnTo>
                    <a:pt x="1891409" y="589266"/>
                  </a:lnTo>
                  <a:lnTo>
                    <a:pt x="1303193" y="0"/>
                  </a:lnTo>
                  <a:lnTo>
                    <a:pt x="1029523" y="277700"/>
                  </a:lnTo>
                  <a:lnTo>
                    <a:pt x="1029523" y="220569"/>
                  </a:lnTo>
                  <a:lnTo>
                    <a:pt x="962197" y="188802"/>
                  </a:lnTo>
                  <a:lnTo>
                    <a:pt x="922811" y="239601"/>
                  </a:lnTo>
                  <a:lnTo>
                    <a:pt x="962197" y="224362"/>
                  </a:lnTo>
                  <a:lnTo>
                    <a:pt x="962197" y="343739"/>
                  </a:lnTo>
                  <a:lnTo>
                    <a:pt x="713927" y="592653"/>
                  </a:lnTo>
                  <a:lnTo>
                    <a:pt x="858026" y="590215"/>
                  </a:lnTo>
                  <a:lnTo>
                    <a:pt x="885999" y="564104"/>
                  </a:lnTo>
                  <a:lnTo>
                    <a:pt x="886643" y="1235292"/>
                  </a:lnTo>
                  <a:lnTo>
                    <a:pt x="785045" y="1235292"/>
                  </a:lnTo>
                  <a:lnTo>
                    <a:pt x="784774" y="872589"/>
                  </a:lnTo>
                  <a:lnTo>
                    <a:pt x="795848" y="887286"/>
                  </a:lnTo>
                  <a:lnTo>
                    <a:pt x="885051" y="883798"/>
                  </a:lnTo>
                  <a:lnTo>
                    <a:pt x="532981" y="530408"/>
                  </a:lnTo>
                  <a:lnTo>
                    <a:pt x="422477" y="643452"/>
                  </a:lnTo>
                  <a:lnTo>
                    <a:pt x="422477" y="611686"/>
                  </a:lnTo>
                  <a:lnTo>
                    <a:pt x="371678" y="588826"/>
                  </a:lnTo>
                  <a:lnTo>
                    <a:pt x="343739" y="626925"/>
                  </a:lnTo>
                  <a:lnTo>
                    <a:pt x="371678" y="619915"/>
                  </a:lnTo>
                  <a:lnTo>
                    <a:pt x="371678" y="692964"/>
                  </a:lnTo>
                  <a:lnTo>
                    <a:pt x="177356" y="886643"/>
                  </a:lnTo>
                  <a:lnTo>
                    <a:pt x="266287" y="887286"/>
                  </a:lnTo>
                  <a:lnTo>
                    <a:pt x="283424" y="865680"/>
                  </a:lnTo>
                  <a:lnTo>
                    <a:pt x="283424" y="1235868"/>
                  </a:lnTo>
                  <a:cubicBezTo>
                    <a:pt x="283424" y="1235868"/>
                    <a:pt x="122764" y="1236511"/>
                    <a:pt x="92285" y="1236511"/>
                  </a:cubicBezTo>
                  <a:cubicBezTo>
                    <a:pt x="47819" y="1236511"/>
                    <a:pt x="13242" y="1279656"/>
                    <a:pt x="7180" y="1300010"/>
                  </a:cubicBezTo>
                  <a:cubicBezTo>
                    <a:pt x="3420" y="1312710"/>
                    <a:pt x="0" y="1332623"/>
                    <a:pt x="0" y="1332623"/>
                  </a:cubicBezTo>
                  <a:lnTo>
                    <a:pt x="988884" y="1332623"/>
                  </a:lnTo>
                  <a:lnTo>
                    <a:pt x="990983" y="599020"/>
                  </a:lnTo>
                  <a:lnTo>
                    <a:pt x="1617502" y="597733"/>
                  </a:lnTo>
                  <a:lnTo>
                    <a:pt x="1617062" y="1332623"/>
                  </a:lnTo>
                  <a:lnTo>
                    <a:pt x="2604286" y="1332623"/>
                  </a:lnTo>
                  <a:cubicBezTo>
                    <a:pt x="2604286" y="1332623"/>
                    <a:pt x="2604930" y="1317146"/>
                    <a:pt x="2600493" y="1300044"/>
                  </a:cubicBezTo>
                  <a:close/>
                  <a:moveTo>
                    <a:pt x="720937" y="1241185"/>
                  </a:moveTo>
                  <a:lnTo>
                    <a:pt x="343739" y="1241185"/>
                  </a:lnTo>
                  <a:lnTo>
                    <a:pt x="343739" y="889826"/>
                  </a:lnTo>
                  <a:lnTo>
                    <a:pt x="720937" y="889826"/>
                  </a:lnTo>
                  <a:lnTo>
                    <a:pt x="720937" y="1241185"/>
                  </a:lnTo>
                  <a:close/>
                  <a:moveTo>
                    <a:pt x="535521" y="833338"/>
                  </a:moveTo>
                  <a:lnTo>
                    <a:pt x="324740" y="833338"/>
                  </a:lnTo>
                  <a:lnTo>
                    <a:pt x="430131" y="726627"/>
                  </a:lnTo>
                  <a:lnTo>
                    <a:pt x="535521" y="619915"/>
                  </a:lnTo>
                  <a:lnTo>
                    <a:pt x="640912" y="726627"/>
                  </a:lnTo>
                  <a:lnTo>
                    <a:pt x="746302" y="833338"/>
                  </a:lnTo>
                  <a:lnTo>
                    <a:pt x="535521" y="833338"/>
                  </a:lnTo>
                  <a:close/>
                  <a:moveTo>
                    <a:pt x="1304480" y="499996"/>
                  </a:moveTo>
                  <a:lnTo>
                    <a:pt x="953358" y="499996"/>
                  </a:lnTo>
                  <a:lnTo>
                    <a:pt x="1128919" y="322810"/>
                  </a:lnTo>
                  <a:lnTo>
                    <a:pt x="1304480" y="145623"/>
                  </a:lnTo>
                  <a:lnTo>
                    <a:pt x="1480041" y="322810"/>
                  </a:lnTo>
                  <a:lnTo>
                    <a:pt x="1655601" y="499996"/>
                  </a:lnTo>
                  <a:lnTo>
                    <a:pt x="1304480" y="499996"/>
                  </a:lnTo>
                  <a:close/>
                  <a:moveTo>
                    <a:pt x="2259938" y="1241185"/>
                  </a:moveTo>
                  <a:lnTo>
                    <a:pt x="1882740" y="1241185"/>
                  </a:lnTo>
                  <a:lnTo>
                    <a:pt x="1882740" y="889826"/>
                  </a:lnTo>
                  <a:lnTo>
                    <a:pt x="2259938" y="889826"/>
                  </a:lnTo>
                  <a:lnTo>
                    <a:pt x="2259938" y="1241185"/>
                  </a:lnTo>
                  <a:close/>
                  <a:moveTo>
                    <a:pt x="2074725" y="833338"/>
                  </a:moveTo>
                  <a:lnTo>
                    <a:pt x="1863944" y="833338"/>
                  </a:lnTo>
                  <a:lnTo>
                    <a:pt x="1969335" y="726627"/>
                  </a:lnTo>
                  <a:lnTo>
                    <a:pt x="2074725" y="619915"/>
                  </a:lnTo>
                  <a:lnTo>
                    <a:pt x="2180116" y="726627"/>
                  </a:lnTo>
                  <a:lnTo>
                    <a:pt x="2285507" y="833338"/>
                  </a:lnTo>
                  <a:lnTo>
                    <a:pt x="2074725" y="833338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6BA7F13-8BBC-48C6-8C1F-0B17EA94B14A}"/>
              </a:ext>
            </a:extLst>
          </p:cNvPr>
          <p:cNvGrpSpPr/>
          <p:nvPr/>
        </p:nvGrpSpPr>
        <p:grpSpPr>
          <a:xfrm rot="21073915">
            <a:off x="2580684" y="2882265"/>
            <a:ext cx="2200947" cy="1824936"/>
            <a:chOff x="2137395" y="1463062"/>
            <a:chExt cx="3080746" cy="2554430"/>
          </a:xfrm>
        </p:grpSpPr>
        <p:sp>
          <p:nvSpPr>
            <p:cNvPr id="4" name="Freeform: Shape 33">
              <a:extLst>
                <a:ext uri="{FF2B5EF4-FFF2-40B4-BE49-F238E27FC236}">
                  <a16:creationId xmlns:a16="http://schemas.microsoft.com/office/drawing/2014/main" id="{3270916D-142A-416D-8AEA-59C1F283E2EB}"/>
                </a:ext>
              </a:extLst>
            </p:cNvPr>
            <p:cNvSpPr/>
            <p:nvPr/>
          </p:nvSpPr>
          <p:spPr>
            <a:xfrm>
              <a:off x="3019948" y="1493544"/>
              <a:ext cx="2159720" cy="2263939"/>
            </a:xfrm>
            <a:custGeom>
              <a:avLst/>
              <a:gdLst>
                <a:gd name="connsiteX0" fmla="*/ 1583883 w 1612949"/>
                <a:gd name="connsiteY0" fmla="*/ 1187738 h 1690784"/>
                <a:gd name="connsiteX1" fmla="*/ 1031147 w 1612949"/>
                <a:gd name="connsiteY1" fmla="*/ 1669894 h 1690784"/>
                <a:gd name="connsiteX2" fmla="*/ 911418 w 1612949"/>
                <a:gd name="connsiteY2" fmla="*/ 1661702 h 1690784"/>
                <a:gd name="connsiteX3" fmla="*/ 95030 w 1612949"/>
                <a:gd name="connsiteY3" fmla="*/ 725871 h 1690784"/>
                <a:gd name="connsiteX4" fmla="*/ 132082 w 1612949"/>
                <a:gd name="connsiteY4" fmla="*/ 181803 h 1690784"/>
                <a:gd name="connsiteX5" fmla="*/ 231524 w 1612949"/>
                <a:gd name="connsiteY5" fmla="*/ 95030 h 1690784"/>
                <a:gd name="connsiteX6" fmla="*/ 775592 w 1612949"/>
                <a:gd name="connsiteY6" fmla="*/ 132083 h 1690784"/>
                <a:gd name="connsiteX7" fmla="*/ 1591979 w 1612949"/>
                <a:gd name="connsiteY7" fmla="*/ 1067914 h 1690784"/>
                <a:gd name="connsiteX8" fmla="*/ 1583883 w 1612949"/>
                <a:gd name="connsiteY8" fmla="*/ 1187738 h 1690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12949" h="1690784">
                  <a:moveTo>
                    <a:pt x="1583883" y="1187738"/>
                  </a:moveTo>
                  <a:lnTo>
                    <a:pt x="1031147" y="1669894"/>
                  </a:lnTo>
                  <a:cubicBezTo>
                    <a:pt x="995810" y="1700660"/>
                    <a:pt x="942184" y="1697040"/>
                    <a:pt x="911418" y="1661702"/>
                  </a:cubicBezTo>
                  <a:lnTo>
                    <a:pt x="95030" y="725871"/>
                  </a:lnTo>
                  <a:cubicBezTo>
                    <a:pt x="-44987" y="565375"/>
                    <a:pt x="-28318" y="321821"/>
                    <a:pt x="132082" y="181803"/>
                  </a:cubicBezTo>
                  <a:lnTo>
                    <a:pt x="231524" y="95030"/>
                  </a:lnTo>
                  <a:cubicBezTo>
                    <a:pt x="392020" y="-44987"/>
                    <a:pt x="635574" y="-28318"/>
                    <a:pt x="775592" y="132083"/>
                  </a:cubicBezTo>
                  <a:lnTo>
                    <a:pt x="1591979" y="1067914"/>
                  </a:lnTo>
                  <a:cubicBezTo>
                    <a:pt x="1622840" y="1103347"/>
                    <a:pt x="1619221" y="1156973"/>
                    <a:pt x="1583883" y="1187738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4">
              <a:extLst>
                <a:ext uri="{FF2B5EF4-FFF2-40B4-BE49-F238E27FC236}">
                  <a16:creationId xmlns:a16="http://schemas.microsoft.com/office/drawing/2014/main" id="{F686571A-D684-47F0-A608-81838C84D5C8}"/>
                </a:ext>
              </a:extLst>
            </p:cNvPr>
            <p:cNvSpPr/>
            <p:nvPr/>
          </p:nvSpPr>
          <p:spPr>
            <a:xfrm>
              <a:off x="3058464" y="1463062"/>
              <a:ext cx="2159677" cy="2263939"/>
            </a:xfrm>
            <a:custGeom>
              <a:avLst/>
              <a:gdLst>
                <a:gd name="connsiteX0" fmla="*/ 1583883 w 1612917"/>
                <a:gd name="connsiteY0" fmla="*/ 1187738 h 1690784"/>
                <a:gd name="connsiteX1" fmla="*/ 1031147 w 1612917"/>
                <a:gd name="connsiteY1" fmla="*/ 1669894 h 1690784"/>
                <a:gd name="connsiteX2" fmla="*/ 911418 w 1612917"/>
                <a:gd name="connsiteY2" fmla="*/ 1661702 h 1690784"/>
                <a:gd name="connsiteX3" fmla="*/ 95030 w 1612917"/>
                <a:gd name="connsiteY3" fmla="*/ 725871 h 1690784"/>
                <a:gd name="connsiteX4" fmla="*/ 132082 w 1612917"/>
                <a:gd name="connsiteY4" fmla="*/ 181803 h 1690784"/>
                <a:gd name="connsiteX5" fmla="*/ 231524 w 1612917"/>
                <a:gd name="connsiteY5" fmla="*/ 95030 h 1690784"/>
                <a:gd name="connsiteX6" fmla="*/ 775591 w 1612917"/>
                <a:gd name="connsiteY6" fmla="*/ 132083 h 1690784"/>
                <a:gd name="connsiteX7" fmla="*/ 1591979 w 1612917"/>
                <a:gd name="connsiteY7" fmla="*/ 1067914 h 1690784"/>
                <a:gd name="connsiteX8" fmla="*/ 1583883 w 1612917"/>
                <a:gd name="connsiteY8" fmla="*/ 1187738 h 1690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12917" h="1690784">
                  <a:moveTo>
                    <a:pt x="1583883" y="1187738"/>
                  </a:moveTo>
                  <a:lnTo>
                    <a:pt x="1031147" y="1669894"/>
                  </a:lnTo>
                  <a:cubicBezTo>
                    <a:pt x="995810" y="1700660"/>
                    <a:pt x="942184" y="1697040"/>
                    <a:pt x="911418" y="1661702"/>
                  </a:cubicBezTo>
                  <a:lnTo>
                    <a:pt x="95030" y="725871"/>
                  </a:lnTo>
                  <a:cubicBezTo>
                    <a:pt x="-44987" y="565375"/>
                    <a:pt x="-28318" y="321821"/>
                    <a:pt x="132082" y="181803"/>
                  </a:cubicBezTo>
                  <a:lnTo>
                    <a:pt x="231524" y="95030"/>
                  </a:lnTo>
                  <a:cubicBezTo>
                    <a:pt x="392020" y="-44987"/>
                    <a:pt x="635574" y="-28318"/>
                    <a:pt x="775591" y="132083"/>
                  </a:cubicBezTo>
                  <a:lnTo>
                    <a:pt x="1591979" y="1067914"/>
                  </a:lnTo>
                  <a:cubicBezTo>
                    <a:pt x="1622840" y="1103347"/>
                    <a:pt x="1619126" y="1156877"/>
                    <a:pt x="1583883" y="1187738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35">
              <a:extLst>
                <a:ext uri="{FF2B5EF4-FFF2-40B4-BE49-F238E27FC236}">
                  <a16:creationId xmlns:a16="http://schemas.microsoft.com/office/drawing/2014/main" id="{9C0AF126-80C2-49AD-A7B3-BF2223924129}"/>
                </a:ext>
              </a:extLst>
            </p:cNvPr>
            <p:cNvSpPr/>
            <p:nvPr/>
          </p:nvSpPr>
          <p:spPr>
            <a:xfrm>
              <a:off x="2193018" y="1994221"/>
              <a:ext cx="1032482" cy="2023271"/>
            </a:xfrm>
            <a:custGeom>
              <a:avLst/>
              <a:gdLst>
                <a:gd name="connsiteX0" fmla="*/ 771092 w 771091"/>
                <a:gd name="connsiteY0" fmla="*/ 313277 h 1511045"/>
                <a:gd name="connsiteX1" fmla="*/ 635265 w 771091"/>
                <a:gd name="connsiteY1" fmla="*/ 55150 h 1511045"/>
                <a:gd name="connsiteX2" fmla="*/ 630217 w 771091"/>
                <a:gd name="connsiteY2" fmla="*/ 51721 h 1511045"/>
                <a:gd name="connsiteX3" fmla="*/ 457814 w 771091"/>
                <a:gd name="connsiteY3" fmla="*/ 0 h 1511045"/>
                <a:gd name="connsiteX4" fmla="*/ 144442 w 771091"/>
                <a:gd name="connsiteY4" fmla="*/ 313373 h 1511045"/>
                <a:gd name="connsiteX5" fmla="*/ 242454 w 771091"/>
                <a:gd name="connsiteY5" fmla="*/ 540829 h 1511045"/>
                <a:gd name="connsiteX6" fmla="*/ 253408 w 771091"/>
                <a:gd name="connsiteY6" fmla="*/ 582930 h 1511045"/>
                <a:gd name="connsiteX7" fmla="*/ 28523 w 771091"/>
                <a:gd name="connsiteY7" fmla="*/ 1230630 h 1511045"/>
                <a:gd name="connsiteX8" fmla="*/ 2234 w 771091"/>
                <a:gd name="connsiteY8" fmla="*/ 1346168 h 1511045"/>
                <a:gd name="connsiteX9" fmla="*/ 37000 w 771091"/>
                <a:gd name="connsiteY9" fmla="*/ 1488472 h 1511045"/>
                <a:gd name="connsiteX10" fmla="*/ 59765 w 771091"/>
                <a:gd name="connsiteY10" fmla="*/ 1511046 h 1511045"/>
                <a:gd name="connsiteX11" fmla="*/ 261218 w 771091"/>
                <a:gd name="connsiteY11" fmla="*/ 1297686 h 1511045"/>
                <a:gd name="connsiteX12" fmla="*/ 433050 w 771091"/>
                <a:gd name="connsiteY12" fmla="*/ 735044 h 1511045"/>
                <a:gd name="connsiteX13" fmla="*/ 485532 w 771091"/>
                <a:gd name="connsiteY13" fmla="*/ 625507 h 1511045"/>
                <a:gd name="connsiteX14" fmla="*/ 771092 w 771091"/>
                <a:gd name="connsiteY14" fmla="*/ 313277 h 1511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71091" h="1511045">
                  <a:moveTo>
                    <a:pt x="771092" y="313277"/>
                  </a:moveTo>
                  <a:cubicBezTo>
                    <a:pt x="771092" y="206121"/>
                    <a:pt x="717275" y="111633"/>
                    <a:pt x="635265" y="55150"/>
                  </a:cubicBezTo>
                  <a:cubicBezTo>
                    <a:pt x="635265" y="55150"/>
                    <a:pt x="635265" y="55150"/>
                    <a:pt x="630217" y="51721"/>
                  </a:cubicBezTo>
                  <a:cubicBezTo>
                    <a:pt x="580782" y="19050"/>
                    <a:pt x="521537" y="0"/>
                    <a:pt x="457814" y="0"/>
                  </a:cubicBezTo>
                  <a:cubicBezTo>
                    <a:pt x="284745" y="0"/>
                    <a:pt x="144442" y="140303"/>
                    <a:pt x="144442" y="313373"/>
                  </a:cubicBezTo>
                  <a:cubicBezTo>
                    <a:pt x="144442" y="403003"/>
                    <a:pt x="182161" y="483775"/>
                    <a:pt x="242454" y="540829"/>
                  </a:cubicBezTo>
                  <a:cubicBezTo>
                    <a:pt x="254170" y="556070"/>
                    <a:pt x="258456" y="568547"/>
                    <a:pt x="253408" y="582930"/>
                  </a:cubicBezTo>
                  <a:cubicBezTo>
                    <a:pt x="181589" y="789337"/>
                    <a:pt x="105675" y="1026128"/>
                    <a:pt x="28523" y="1230630"/>
                  </a:cubicBezTo>
                  <a:cubicBezTo>
                    <a:pt x="8425" y="1278160"/>
                    <a:pt x="-5672" y="1305020"/>
                    <a:pt x="2234" y="1346168"/>
                  </a:cubicBezTo>
                  <a:cubicBezTo>
                    <a:pt x="9663" y="1394270"/>
                    <a:pt x="27570" y="1440561"/>
                    <a:pt x="37000" y="1488472"/>
                  </a:cubicBezTo>
                  <a:cubicBezTo>
                    <a:pt x="41477" y="1511046"/>
                    <a:pt x="46239" y="1511046"/>
                    <a:pt x="59765" y="1511046"/>
                  </a:cubicBezTo>
                  <a:cubicBezTo>
                    <a:pt x="156920" y="1468183"/>
                    <a:pt x="228833" y="1399508"/>
                    <a:pt x="261218" y="1297686"/>
                  </a:cubicBezTo>
                  <a:cubicBezTo>
                    <a:pt x="320654" y="1110806"/>
                    <a:pt x="376376" y="922782"/>
                    <a:pt x="433050" y="735044"/>
                  </a:cubicBezTo>
                  <a:cubicBezTo>
                    <a:pt x="458862" y="655606"/>
                    <a:pt x="466768" y="634174"/>
                    <a:pt x="485532" y="625507"/>
                  </a:cubicBezTo>
                  <a:cubicBezTo>
                    <a:pt x="645552" y="611219"/>
                    <a:pt x="771092" y="477012"/>
                    <a:pt x="771092" y="313277"/>
                  </a:cubicBezTo>
                  <a:close/>
                </a:path>
              </a:pathLst>
            </a:custGeom>
            <a:solidFill>
              <a:srgbClr val="D18C2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36">
              <a:extLst>
                <a:ext uri="{FF2B5EF4-FFF2-40B4-BE49-F238E27FC236}">
                  <a16:creationId xmlns:a16="http://schemas.microsoft.com/office/drawing/2014/main" id="{53CD3CA6-8EEA-4FD4-B8C0-E16ECA2EFB1C}"/>
                </a:ext>
              </a:extLst>
            </p:cNvPr>
            <p:cNvSpPr/>
            <p:nvPr/>
          </p:nvSpPr>
          <p:spPr>
            <a:xfrm>
              <a:off x="2137395" y="1990013"/>
              <a:ext cx="1015791" cy="1990239"/>
            </a:xfrm>
            <a:custGeom>
              <a:avLst/>
              <a:gdLst>
                <a:gd name="connsiteX0" fmla="*/ 758626 w 758626"/>
                <a:gd name="connsiteY0" fmla="*/ 308324 h 1486376"/>
                <a:gd name="connsiteX1" fmla="*/ 624990 w 758626"/>
                <a:gd name="connsiteY1" fmla="*/ 54292 h 1486376"/>
                <a:gd name="connsiteX2" fmla="*/ 620037 w 758626"/>
                <a:gd name="connsiteY2" fmla="*/ 50959 h 1486376"/>
                <a:gd name="connsiteX3" fmla="*/ 450397 w 758626"/>
                <a:gd name="connsiteY3" fmla="*/ 0 h 1486376"/>
                <a:gd name="connsiteX4" fmla="*/ 142168 w 758626"/>
                <a:gd name="connsiteY4" fmla="*/ 308229 h 1486376"/>
                <a:gd name="connsiteX5" fmla="*/ 238561 w 758626"/>
                <a:gd name="connsiteY5" fmla="*/ 531971 h 1486376"/>
                <a:gd name="connsiteX6" fmla="*/ 249324 w 758626"/>
                <a:gd name="connsiteY6" fmla="*/ 573405 h 1486376"/>
                <a:gd name="connsiteX7" fmla="*/ 28059 w 758626"/>
                <a:gd name="connsiteY7" fmla="*/ 1210628 h 1486376"/>
                <a:gd name="connsiteX8" fmla="*/ 2246 w 758626"/>
                <a:gd name="connsiteY8" fmla="*/ 1324261 h 1486376"/>
                <a:gd name="connsiteX9" fmla="*/ 36441 w 758626"/>
                <a:gd name="connsiteY9" fmla="*/ 1464183 h 1486376"/>
                <a:gd name="connsiteX10" fmla="*/ 58824 w 758626"/>
                <a:gd name="connsiteY10" fmla="*/ 1486376 h 1486376"/>
                <a:gd name="connsiteX11" fmla="*/ 257040 w 758626"/>
                <a:gd name="connsiteY11" fmla="*/ 1276445 h 1486376"/>
                <a:gd name="connsiteX12" fmla="*/ 426108 w 758626"/>
                <a:gd name="connsiteY12" fmla="*/ 722852 h 1486376"/>
                <a:gd name="connsiteX13" fmla="*/ 477734 w 758626"/>
                <a:gd name="connsiteY13" fmla="*/ 615124 h 1486376"/>
                <a:gd name="connsiteX14" fmla="*/ 758626 w 758626"/>
                <a:gd name="connsiteY14" fmla="*/ 308324 h 1486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58626" h="1486376">
                  <a:moveTo>
                    <a:pt x="758626" y="308324"/>
                  </a:moveTo>
                  <a:cubicBezTo>
                    <a:pt x="758626" y="202883"/>
                    <a:pt x="705667" y="109919"/>
                    <a:pt x="624990" y="54292"/>
                  </a:cubicBezTo>
                  <a:lnTo>
                    <a:pt x="620037" y="50959"/>
                  </a:lnTo>
                  <a:cubicBezTo>
                    <a:pt x="571365" y="18764"/>
                    <a:pt x="513072" y="0"/>
                    <a:pt x="450397" y="0"/>
                  </a:cubicBezTo>
                  <a:cubicBezTo>
                    <a:pt x="280185" y="0"/>
                    <a:pt x="142168" y="138017"/>
                    <a:pt x="142168" y="308229"/>
                  </a:cubicBezTo>
                  <a:cubicBezTo>
                    <a:pt x="142168" y="396431"/>
                    <a:pt x="179220" y="475869"/>
                    <a:pt x="238561" y="531971"/>
                  </a:cubicBezTo>
                  <a:cubicBezTo>
                    <a:pt x="238752" y="535686"/>
                    <a:pt x="254277" y="559308"/>
                    <a:pt x="249324" y="573405"/>
                  </a:cubicBezTo>
                  <a:cubicBezTo>
                    <a:pt x="178649" y="776478"/>
                    <a:pt x="103973" y="1009364"/>
                    <a:pt x="28059" y="1210628"/>
                  </a:cubicBezTo>
                  <a:cubicBezTo>
                    <a:pt x="8342" y="1257395"/>
                    <a:pt x="-5660" y="1283780"/>
                    <a:pt x="2246" y="1324261"/>
                  </a:cubicBezTo>
                  <a:cubicBezTo>
                    <a:pt x="9485" y="1371600"/>
                    <a:pt x="27201" y="1417130"/>
                    <a:pt x="36441" y="1464183"/>
                  </a:cubicBezTo>
                  <a:cubicBezTo>
                    <a:pt x="40822" y="1486376"/>
                    <a:pt x="45585" y="1486376"/>
                    <a:pt x="58824" y="1486376"/>
                  </a:cubicBezTo>
                  <a:cubicBezTo>
                    <a:pt x="154360" y="1444181"/>
                    <a:pt x="225131" y="1376648"/>
                    <a:pt x="257040" y="1276445"/>
                  </a:cubicBezTo>
                  <a:cubicBezTo>
                    <a:pt x="315523" y="1092613"/>
                    <a:pt x="370387" y="907637"/>
                    <a:pt x="426108" y="722852"/>
                  </a:cubicBezTo>
                  <a:cubicBezTo>
                    <a:pt x="451540" y="644652"/>
                    <a:pt x="459351" y="623602"/>
                    <a:pt x="477734" y="615124"/>
                  </a:cubicBezTo>
                  <a:cubicBezTo>
                    <a:pt x="635087" y="601504"/>
                    <a:pt x="758626" y="469392"/>
                    <a:pt x="758626" y="308324"/>
                  </a:cubicBezTo>
                  <a:close/>
                </a:path>
              </a:pathLst>
            </a:custGeom>
            <a:solidFill>
              <a:srgbClr val="F5C7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37">
              <a:extLst>
                <a:ext uri="{FF2B5EF4-FFF2-40B4-BE49-F238E27FC236}">
                  <a16:creationId xmlns:a16="http://schemas.microsoft.com/office/drawing/2014/main" id="{AFE9F82F-FA5D-4581-A83A-95B2B57B87C4}"/>
                </a:ext>
              </a:extLst>
            </p:cNvPr>
            <p:cNvSpPr/>
            <p:nvPr/>
          </p:nvSpPr>
          <p:spPr>
            <a:xfrm>
              <a:off x="2709352" y="2112833"/>
              <a:ext cx="214519" cy="214519"/>
            </a:xfrm>
            <a:custGeom>
              <a:avLst/>
              <a:gdLst>
                <a:gd name="connsiteX0" fmla="*/ 160210 w 160210"/>
                <a:gd name="connsiteY0" fmla="*/ 80105 h 160210"/>
                <a:gd name="connsiteX1" fmla="*/ 80105 w 160210"/>
                <a:gd name="connsiteY1" fmla="*/ 160211 h 160210"/>
                <a:gd name="connsiteX2" fmla="*/ 0 w 160210"/>
                <a:gd name="connsiteY2" fmla="*/ 80105 h 160210"/>
                <a:gd name="connsiteX3" fmla="*/ 80105 w 160210"/>
                <a:gd name="connsiteY3" fmla="*/ 0 h 160210"/>
                <a:gd name="connsiteX4" fmla="*/ 160210 w 160210"/>
                <a:gd name="connsiteY4" fmla="*/ 80105 h 160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210" h="160210">
                  <a:moveTo>
                    <a:pt x="160210" y="80105"/>
                  </a:moveTo>
                  <a:cubicBezTo>
                    <a:pt x="160210" y="124346"/>
                    <a:pt x="124346" y="160211"/>
                    <a:pt x="80105" y="160211"/>
                  </a:cubicBezTo>
                  <a:cubicBezTo>
                    <a:pt x="35864" y="160211"/>
                    <a:pt x="0" y="124346"/>
                    <a:pt x="0" y="80105"/>
                  </a:cubicBezTo>
                  <a:cubicBezTo>
                    <a:pt x="0" y="35864"/>
                    <a:pt x="35864" y="0"/>
                    <a:pt x="80105" y="0"/>
                  </a:cubicBezTo>
                  <a:cubicBezTo>
                    <a:pt x="124346" y="0"/>
                    <a:pt x="160210" y="35864"/>
                    <a:pt x="160210" y="80105"/>
                  </a:cubicBezTo>
                  <a:close/>
                </a:path>
              </a:pathLst>
            </a:custGeom>
            <a:solidFill>
              <a:srgbClr val="28266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52">
              <a:extLst>
                <a:ext uri="{FF2B5EF4-FFF2-40B4-BE49-F238E27FC236}">
                  <a16:creationId xmlns:a16="http://schemas.microsoft.com/office/drawing/2014/main" id="{1CA42C21-11B2-4BA5-92D0-C435FECAD254}"/>
                </a:ext>
              </a:extLst>
            </p:cNvPr>
            <p:cNvSpPr/>
            <p:nvPr/>
          </p:nvSpPr>
          <p:spPr>
            <a:xfrm>
              <a:off x="3326766" y="1775334"/>
              <a:ext cx="112747" cy="114121"/>
            </a:xfrm>
            <a:custGeom>
              <a:avLst/>
              <a:gdLst>
                <a:gd name="connsiteX0" fmla="*/ 0 w 84203"/>
                <a:gd name="connsiteY0" fmla="*/ 33933 h 85229"/>
                <a:gd name="connsiteX1" fmla="*/ 57150 w 84203"/>
                <a:gd name="connsiteY1" fmla="*/ 3262 h 85229"/>
                <a:gd name="connsiteX2" fmla="*/ 83058 w 84203"/>
                <a:gd name="connsiteY2" fmla="*/ 48220 h 85229"/>
                <a:gd name="connsiteX3" fmla="*/ 27623 w 84203"/>
                <a:gd name="connsiteY3" fmla="*/ 82605 h 85229"/>
                <a:gd name="connsiteX4" fmla="*/ 45815 w 84203"/>
                <a:gd name="connsiteY4" fmla="*/ 68604 h 85229"/>
                <a:gd name="connsiteX5" fmla="*/ 59817 w 84203"/>
                <a:gd name="connsiteY5" fmla="*/ 30504 h 85229"/>
                <a:gd name="connsiteX6" fmla="*/ 16097 w 84203"/>
                <a:gd name="connsiteY6" fmla="*/ 24979 h 85229"/>
                <a:gd name="connsiteX7" fmla="*/ 0 w 84203"/>
                <a:gd name="connsiteY7" fmla="*/ 33933 h 8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203" h="85229">
                  <a:moveTo>
                    <a:pt x="0" y="33933"/>
                  </a:moveTo>
                  <a:cubicBezTo>
                    <a:pt x="6763" y="976"/>
                    <a:pt x="30290" y="-4834"/>
                    <a:pt x="57150" y="3262"/>
                  </a:cubicBezTo>
                  <a:cubicBezTo>
                    <a:pt x="76962" y="9168"/>
                    <a:pt x="87916" y="27265"/>
                    <a:pt x="83058" y="48220"/>
                  </a:cubicBezTo>
                  <a:cubicBezTo>
                    <a:pt x="76486" y="76605"/>
                    <a:pt x="58769" y="91654"/>
                    <a:pt x="27623" y="82605"/>
                  </a:cubicBezTo>
                  <a:cubicBezTo>
                    <a:pt x="33719" y="77938"/>
                    <a:pt x="39719" y="73271"/>
                    <a:pt x="45815" y="68604"/>
                  </a:cubicBezTo>
                  <a:cubicBezTo>
                    <a:pt x="58579" y="58793"/>
                    <a:pt x="70675" y="47934"/>
                    <a:pt x="59817" y="30504"/>
                  </a:cubicBezTo>
                  <a:cubicBezTo>
                    <a:pt x="48196" y="11930"/>
                    <a:pt x="32194" y="14978"/>
                    <a:pt x="16097" y="24979"/>
                  </a:cubicBezTo>
                  <a:cubicBezTo>
                    <a:pt x="10858" y="28218"/>
                    <a:pt x="5334" y="30980"/>
                    <a:pt x="0" y="33933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60">
              <a:extLst>
                <a:ext uri="{FF2B5EF4-FFF2-40B4-BE49-F238E27FC236}">
                  <a16:creationId xmlns:a16="http://schemas.microsoft.com/office/drawing/2014/main" id="{D7F5B19E-DF81-4850-B650-4CBDF02806AC}"/>
                </a:ext>
              </a:extLst>
            </p:cNvPr>
            <p:cNvSpPr/>
            <p:nvPr/>
          </p:nvSpPr>
          <p:spPr>
            <a:xfrm>
              <a:off x="3342837" y="1701392"/>
              <a:ext cx="199469" cy="199470"/>
            </a:xfrm>
            <a:custGeom>
              <a:avLst/>
              <a:gdLst>
                <a:gd name="connsiteX0" fmla="*/ 148971 w 148970"/>
                <a:gd name="connsiteY0" fmla="*/ 74486 h 148971"/>
                <a:gd name="connsiteX1" fmla="*/ 74486 w 148970"/>
                <a:gd name="connsiteY1" fmla="*/ 148971 h 148971"/>
                <a:gd name="connsiteX2" fmla="*/ 0 w 148970"/>
                <a:gd name="connsiteY2" fmla="*/ 74486 h 148971"/>
                <a:gd name="connsiteX3" fmla="*/ 74486 w 148970"/>
                <a:gd name="connsiteY3" fmla="*/ 0 h 148971"/>
                <a:gd name="connsiteX4" fmla="*/ 148971 w 148970"/>
                <a:gd name="connsiteY4" fmla="*/ 74486 h 148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970" h="148971">
                  <a:moveTo>
                    <a:pt x="148971" y="74486"/>
                  </a:moveTo>
                  <a:cubicBezTo>
                    <a:pt x="148971" y="115623"/>
                    <a:pt x="115623" y="148971"/>
                    <a:pt x="74486" y="148971"/>
                  </a:cubicBezTo>
                  <a:cubicBezTo>
                    <a:pt x="33348" y="148971"/>
                    <a:pt x="0" y="115623"/>
                    <a:pt x="0" y="74486"/>
                  </a:cubicBezTo>
                  <a:cubicBezTo>
                    <a:pt x="0" y="33348"/>
                    <a:pt x="33348" y="0"/>
                    <a:pt x="74486" y="0"/>
                  </a:cubicBezTo>
                  <a:cubicBezTo>
                    <a:pt x="115623" y="0"/>
                    <a:pt x="148971" y="33348"/>
                    <a:pt x="148971" y="74486"/>
                  </a:cubicBezTo>
                  <a:close/>
                </a:path>
              </a:pathLst>
            </a:custGeom>
            <a:solidFill>
              <a:srgbClr val="F5C71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61">
              <a:extLst>
                <a:ext uri="{FF2B5EF4-FFF2-40B4-BE49-F238E27FC236}">
                  <a16:creationId xmlns:a16="http://schemas.microsoft.com/office/drawing/2014/main" id="{47258CFE-98C2-4D22-93B3-3511BD80A87C}"/>
                </a:ext>
              </a:extLst>
            </p:cNvPr>
            <p:cNvSpPr/>
            <p:nvPr/>
          </p:nvSpPr>
          <p:spPr>
            <a:xfrm>
              <a:off x="3384031" y="1742588"/>
              <a:ext cx="117080" cy="117080"/>
            </a:xfrm>
            <a:custGeom>
              <a:avLst/>
              <a:gdLst>
                <a:gd name="connsiteX0" fmla="*/ 87440 w 87439"/>
                <a:gd name="connsiteY0" fmla="*/ 43720 h 87439"/>
                <a:gd name="connsiteX1" fmla="*/ 43720 w 87439"/>
                <a:gd name="connsiteY1" fmla="*/ 87439 h 87439"/>
                <a:gd name="connsiteX2" fmla="*/ 0 w 87439"/>
                <a:gd name="connsiteY2" fmla="*/ 43720 h 87439"/>
                <a:gd name="connsiteX3" fmla="*/ 43720 w 87439"/>
                <a:gd name="connsiteY3" fmla="*/ 0 h 87439"/>
                <a:gd name="connsiteX4" fmla="*/ 87440 w 87439"/>
                <a:gd name="connsiteY4" fmla="*/ 43720 h 87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439" h="87439">
                  <a:moveTo>
                    <a:pt x="87440" y="43720"/>
                  </a:moveTo>
                  <a:cubicBezTo>
                    <a:pt x="87440" y="67866"/>
                    <a:pt x="67865" y="87439"/>
                    <a:pt x="43720" y="87439"/>
                  </a:cubicBezTo>
                  <a:cubicBezTo>
                    <a:pt x="19574" y="87439"/>
                    <a:pt x="0" y="67865"/>
                    <a:pt x="0" y="43720"/>
                  </a:cubicBezTo>
                  <a:cubicBezTo>
                    <a:pt x="0" y="19574"/>
                    <a:pt x="19574" y="0"/>
                    <a:pt x="43720" y="0"/>
                  </a:cubicBezTo>
                  <a:cubicBezTo>
                    <a:pt x="67866" y="0"/>
                    <a:pt x="87440" y="19574"/>
                    <a:pt x="87440" y="4372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62">
              <a:extLst>
                <a:ext uri="{FF2B5EF4-FFF2-40B4-BE49-F238E27FC236}">
                  <a16:creationId xmlns:a16="http://schemas.microsoft.com/office/drawing/2014/main" id="{013484EB-C7B5-40CC-BCD4-FBE9CBF6E56C}"/>
                </a:ext>
              </a:extLst>
            </p:cNvPr>
            <p:cNvSpPr/>
            <p:nvPr/>
          </p:nvSpPr>
          <p:spPr>
            <a:xfrm>
              <a:off x="2802631" y="1771588"/>
              <a:ext cx="642951" cy="465290"/>
            </a:xfrm>
            <a:custGeom>
              <a:avLst/>
              <a:gdLst>
                <a:gd name="connsiteX0" fmla="*/ 468879 w 480177"/>
                <a:gd name="connsiteY0" fmla="*/ 47779 h 347494"/>
                <a:gd name="connsiteX1" fmla="*/ 41112 w 480177"/>
                <a:gd name="connsiteY1" fmla="*/ 342864 h 347494"/>
                <a:gd name="connsiteX2" fmla="*/ 4631 w 480177"/>
                <a:gd name="connsiteY2" fmla="*/ 336196 h 347494"/>
                <a:gd name="connsiteX3" fmla="*/ 4631 w 480177"/>
                <a:gd name="connsiteY3" fmla="*/ 336196 h 347494"/>
                <a:gd name="connsiteX4" fmla="*/ 11298 w 480177"/>
                <a:gd name="connsiteY4" fmla="*/ 299715 h 347494"/>
                <a:gd name="connsiteX5" fmla="*/ 439066 w 480177"/>
                <a:gd name="connsiteY5" fmla="*/ 4631 h 347494"/>
                <a:gd name="connsiteX6" fmla="*/ 475547 w 480177"/>
                <a:gd name="connsiteY6" fmla="*/ 11298 h 347494"/>
                <a:gd name="connsiteX7" fmla="*/ 475547 w 480177"/>
                <a:gd name="connsiteY7" fmla="*/ 11298 h 347494"/>
                <a:gd name="connsiteX8" fmla="*/ 468879 w 480177"/>
                <a:gd name="connsiteY8" fmla="*/ 47779 h 347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0177" h="347494">
                  <a:moveTo>
                    <a:pt x="468879" y="47779"/>
                  </a:moveTo>
                  <a:lnTo>
                    <a:pt x="41112" y="342864"/>
                  </a:lnTo>
                  <a:cubicBezTo>
                    <a:pt x="29205" y="351055"/>
                    <a:pt x="12918" y="348102"/>
                    <a:pt x="4631" y="336196"/>
                  </a:cubicBezTo>
                  <a:lnTo>
                    <a:pt x="4631" y="336196"/>
                  </a:lnTo>
                  <a:cubicBezTo>
                    <a:pt x="-3561" y="324290"/>
                    <a:pt x="-608" y="308002"/>
                    <a:pt x="11298" y="299715"/>
                  </a:cubicBezTo>
                  <a:lnTo>
                    <a:pt x="439066" y="4631"/>
                  </a:lnTo>
                  <a:cubicBezTo>
                    <a:pt x="450972" y="-3561"/>
                    <a:pt x="467260" y="-608"/>
                    <a:pt x="475547" y="11298"/>
                  </a:cubicBezTo>
                  <a:lnTo>
                    <a:pt x="475547" y="11298"/>
                  </a:lnTo>
                  <a:cubicBezTo>
                    <a:pt x="483738" y="23205"/>
                    <a:pt x="480786" y="39492"/>
                    <a:pt x="468879" y="47779"/>
                  </a:cubicBezTo>
                  <a:close/>
                </a:path>
              </a:pathLst>
            </a:custGeom>
            <a:solidFill>
              <a:srgbClr val="7D7D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8C76CCC-BFB3-4DB3-8A6C-36B50077943D}"/>
                </a:ext>
              </a:extLst>
            </p:cNvPr>
            <p:cNvSpPr txBox="1"/>
            <p:nvPr/>
          </p:nvSpPr>
          <p:spPr>
            <a:xfrm rot="2904714">
              <a:off x="3159215" y="2142683"/>
              <a:ext cx="1958173" cy="90469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dirty="0">
                  <a:cs typeface="Arial" pitchFamily="34" charset="0"/>
                </a:rPr>
                <a:t>WELCOME</a:t>
              </a:r>
            </a:p>
            <a:p>
              <a:pPr algn="ctr"/>
              <a:r>
                <a:rPr lang="en-US" altLang="ko-KR" dirty="0">
                  <a:cs typeface="Arial" pitchFamily="34" charset="0"/>
                </a:rPr>
                <a:t>HOME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DF0F9C09-E2AE-4ACF-9111-5AEF79E000D4}"/>
              </a:ext>
            </a:extLst>
          </p:cNvPr>
          <p:cNvSpPr txBox="1"/>
          <p:nvPr/>
        </p:nvSpPr>
        <p:spPr>
          <a:xfrm>
            <a:off x="527494" y="2442294"/>
            <a:ext cx="297485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DA64A6-8427-41EC-A436-AB7461750BED}"/>
              </a:ext>
            </a:extLst>
          </p:cNvPr>
          <p:cNvSpPr txBox="1"/>
          <p:nvPr/>
        </p:nvSpPr>
        <p:spPr>
          <a:xfrm>
            <a:off x="527494" y="1555451"/>
            <a:ext cx="297485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4F4CF8FF-A554-4E3E-93A6-4FB4D772B574}"/>
              </a:ext>
            </a:extLst>
          </p:cNvPr>
          <p:cNvGrpSpPr/>
          <p:nvPr/>
        </p:nvGrpSpPr>
        <p:grpSpPr>
          <a:xfrm>
            <a:off x="707430" y="4154382"/>
            <a:ext cx="4446114" cy="2343779"/>
            <a:chOff x="0" y="4209406"/>
            <a:chExt cx="5305910" cy="2797022"/>
          </a:xfrm>
        </p:grpSpPr>
        <p:sp>
          <p:nvSpPr>
            <p:cNvPr id="17" name="Freeform: Shape 6">
              <a:extLst>
                <a:ext uri="{FF2B5EF4-FFF2-40B4-BE49-F238E27FC236}">
                  <a16:creationId xmlns:a16="http://schemas.microsoft.com/office/drawing/2014/main" id="{256AB49F-FEA1-4442-ACEB-BF1DB1928410}"/>
                </a:ext>
              </a:extLst>
            </p:cNvPr>
            <p:cNvSpPr/>
            <p:nvPr/>
          </p:nvSpPr>
          <p:spPr>
            <a:xfrm>
              <a:off x="0" y="4350704"/>
              <a:ext cx="5305910" cy="2655724"/>
            </a:xfrm>
            <a:custGeom>
              <a:avLst/>
              <a:gdLst>
                <a:gd name="connsiteX0" fmla="*/ 6847555 w 6849572"/>
                <a:gd name="connsiteY0" fmla="*/ 124465 h 3428362"/>
                <a:gd name="connsiteX1" fmla="*/ 6835443 w 6849572"/>
                <a:gd name="connsiteY1" fmla="*/ 76181 h 3428362"/>
                <a:gd name="connsiteX2" fmla="*/ 6737647 w 6849572"/>
                <a:gd name="connsiteY2" fmla="*/ 1954 h 3428362"/>
                <a:gd name="connsiteX3" fmla="*/ 6674959 w 6849572"/>
                <a:gd name="connsiteY3" fmla="*/ 2036 h 3428362"/>
                <a:gd name="connsiteX4" fmla="*/ 6581582 w 6849572"/>
                <a:gd name="connsiteY4" fmla="*/ 38863 h 3428362"/>
                <a:gd name="connsiteX5" fmla="*/ 6565951 w 6849572"/>
                <a:gd name="connsiteY5" fmla="*/ 27406 h 3428362"/>
                <a:gd name="connsiteX6" fmla="*/ 6566687 w 6849572"/>
                <a:gd name="connsiteY6" fmla="*/ 25442 h 3428362"/>
                <a:gd name="connsiteX7" fmla="*/ 6564723 w 6849572"/>
                <a:gd name="connsiteY7" fmla="*/ 22414 h 3428362"/>
                <a:gd name="connsiteX8" fmla="*/ 6553594 w 6849572"/>
                <a:gd name="connsiteY8" fmla="*/ 40745 h 3428362"/>
                <a:gd name="connsiteX9" fmla="*/ 6541154 w 6849572"/>
                <a:gd name="connsiteY9" fmla="*/ 61614 h 3428362"/>
                <a:gd name="connsiteX10" fmla="*/ 6338933 w 6849572"/>
                <a:gd name="connsiteY10" fmla="*/ 276356 h 3428362"/>
                <a:gd name="connsiteX11" fmla="*/ 6059212 w 6849572"/>
                <a:gd name="connsiteY11" fmla="*/ 705349 h 3428362"/>
                <a:gd name="connsiteX12" fmla="*/ 5716066 w 6849572"/>
                <a:gd name="connsiteY12" fmla="*/ 1260945 h 3428362"/>
                <a:gd name="connsiteX13" fmla="*/ 5513682 w 6849572"/>
                <a:gd name="connsiteY13" fmla="*/ 1507195 h 3428362"/>
                <a:gd name="connsiteX14" fmla="*/ 5331920 w 6849572"/>
                <a:gd name="connsiteY14" fmla="*/ 1659086 h 3428362"/>
                <a:gd name="connsiteX15" fmla="*/ 5071103 w 6849572"/>
                <a:gd name="connsiteY15" fmla="*/ 1802302 h 3428362"/>
                <a:gd name="connsiteX16" fmla="*/ 5055064 w 6849572"/>
                <a:gd name="connsiteY16" fmla="*/ 1814005 h 3428362"/>
                <a:gd name="connsiteX17" fmla="*/ 4980100 w 6849572"/>
                <a:gd name="connsiteY17" fmla="*/ 1874483 h 3428362"/>
                <a:gd name="connsiteX18" fmla="*/ 4623943 w 6849572"/>
                <a:gd name="connsiteY18" fmla="*/ 1976043 h 3428362"/>
                <a:gd name="connsiteX19" fmla="*/ 4397497 w 6849572"/>
                <a:gd name="connsiteY19" fmla="*/ 1969251 h 3428362"/>
                <a:gd name="connsiteX20" fmla="*/ 3964576 w 6849572"/>
                <a:gd name="connsiteY20" fmla="*/ 1887822 h 3428362"/>
                <a:gd name="connsiteX21" fmla="*/ 3480342 w 6849572"/>
                <a:gd name="connsiteY21" fmla="*/ 1773004 h 3428362"/>
                <a:gd name="connsiteX22" fmla="*/ 3381318 w 6849572"/>
                <a:gd name="connsiteY22" fmla="*/ 1755573 h 3428362"/>
                <a:gd name="connsiteX23" fmla="*/ 3390402 w 6849572"/>
                <a:gd name="connsiteY23" fmla="*/ 1755736 h 3428362"/>
                <a:gd name="connsiteX24" fmla="*/ 3411107 w 6849572"/>
                <a:gd name="connsiteY24" fmla="*/ 1752790 h 3428362"/>
                <a:gd name="connsiteX25" fmla="*/ 3423710 w 6849572"/>
                <a:gd name="connsiteY25" fmla="*/ 1752381 h 3428362"/>
                <a:gd name="connsiteX26" fmla="*/ 3454399 w 6849572"/>
                <a:gd name="connsiteY26" fmla="*/ 1755327 h 3428362"/>
                <a:gd name="connsiteX27" fmla="*/ 3584849 w 6849572"/>
                <a:gd name="connsiteY27" fmla="*/ 1763838 h 3428362"/>
                <a:gd name="connsiteX28" fmla="*/ 3597288 w 6849572"/>
                <a:gd name="connsiteY28" fmla="*/ 1763920 h 3428362"/>
                <a:gd name="connsiteX29" fmla="*/ 3631005 w 6849572"/>
                <a:gd name="connsiteY29" fmla="*/ 1768094 h 3428362"/>
                <a:gd name="connsiteX30" fmla="*/ 3666114 w 6849572"/>
                <a:gd name="connsiteY30" fmla="*/ 1772922 h 3428362"/>
                <a:gd name="connsiteX31" fmla="*/ 3945917 w 6849572"/>
                <a:gd name="connsiteY31" fmla="*/ 1819652 h 3428362"/>
                <a:gd name="connsiteX32" fmla="*/ 4348477 w 6849572"/>
                <a:gd name="connsiteY32" fmla="*/ 1891096 h 3428362"/>
                <a:gd name="connsiteX33" fmla="*/ 4593990 w 6849572"/>
                <a:gd name="connsiteY33" fmla="*/ 1910737 h 3428362"/>
                <a:gd name="connsiteX34" fmla="*/ 4760611 w 6849572"/>
                <a:gd name="connsiteY34" fmla="*/ 1898625 h 3428362"/>
                <a:gd name="connsiteX35" fmla="*/ 4968152 w 6849572"/>
                <a:gd name="connsiteY35" fmla="*/ 1844284 h 3428362"/>
                <a:gd name="connsiteX36" fmla="*/ 5028057 w 6849572"/>
                <a:gd name="connsiteY36" fmla="*/ 1816378 h 3428362"/>
                <a:gd name="connsiteX37" fmla="*/ 5085589 w 6849572"/>
                <a:gd name="connsiteY37" fmla="*/ 1780124 h 3428362"/>
                <a:gd name="connsiteX38" fmla="*/ 5107194 w 6849572"/>
                <a:gd name="connsiteY38" fmla="*/ 1757373 h 3428362"/>
                <a:gd name="connsiteX39" fmla="*/ 5224467 w 6849572"/>
                <a:gd name="connsiteY39" fmla="*/ 1503185 h 3428362"/>
                <a:gd name="connsiteX40" fmla="*/ 5224140 w 6849572"/>
                <a:gd name="connsiteY40" fmla="*/ 1473887 h 3428362"/>
                <a:gd name="connsiteX41" fmla="*/ 5138128 w 6849572"/>
                <a:gd name="connsiteY41" fmla="*/ 1310621 h 3428362"/>
                <a:gd name="connsiteX42" fmla="*/ 4994503 w 6849572"/>
                <a:gd name="connsiteY42" fmla="*/ 1252680 h 3428362"/>
                <a:gd name="connsiteX43" fmla="*/ 4509370 w 6849572"/>
                <a:gd name="connsiteY43" fmla="*/ 1178044 h 3428362"/>
                <a:gd name="connsiteX44" fmla="*/ 4219418 w 6849572"/>
                <a:gd name="connsiteY44" fmla="*/ 1145800 h 3428362"/>
                <a:gd name="connsiteX45" fmla="*/ 3745578 w 6849572"/>
                <a:gd name="connsiteY45" fmla="*/ 1033109 h 3428362"/>
                <a:gd name="connsiteX46" fmla="*/ 3470276 w 6849572"/>
                <a:gd name="connsiteY46" fmla="*/ 938669 h 3428362"/>
                <a:gd name="connsiteX47" fmla="*/ 3312575 w 6849572"/>
                <a:gd name="connsiteY47" fmla="*/ 876553 h 3428362"/>
                <a:gd name="connsiteX48" fmla="*/ 3169768 w 6849572"/>
                <a:gd name="connsiteY48" fmla="*/ 817549 h 3428362"/>
                <a:gd name="connsiteX49" fmla="*/ 2636841 w 6849572"/>
                <a:gd name="connsiteY49" fmla="*/ 587748 h 3428362"/>
                <a:gd name="connsiteX50" fmla="*/ 2470710 w 6849572"/>
                <a:gd name="connsiteY50" fmla="*/ 514995 h 3428362"/>
                <a:gd name="connsiteX51" fmla="*/ 2460726 w 6849572"/>
                <a:gd name="connsiteY51" fmla="*/ 512212 h 3428362"/>
                <a:gd name="connsiteX52" fmla="*/ 2041308 w 6849572"/>
                <a:gd name="connsiteY52" fmla="*/ 373906 h 3428362"/>
                <a:gd name="connsiteX53" fmla="*/ 1784747 w 6849572"/>
                <a:gd name="connsiteY53" fmla="*/ 325459 h 3428362"/>
                <a:gd name="connsiteX54" fmla="*/ 1632692 w 6849572"/>
                <a:gd name="connsiteY54" fmla="*/ 312119 h 3428362"/>
                <a:gd name="connsiteX55" fmla="*/ 1357145 w 6849572"/>
                <a:gd name="connsiteY55" fmla="*/ 323985 h 3428362"/>
                <a:gd name="connsiteX56" fmla="*/ 1181930 w 6849572"/>
                <a:gd name="connsiteY56" fmla="*/ 363922 h 3428362"/>
                <a:gd name="connsiteX57" fmla="*/ 754901 w 6849572"/>
                <a:gd name="connsiteY57" fmla="*/ 553622 h 3428362"/>
                <a:gd name="connsiteX58" fmla="*/ 380657 w 6849572"/>
                <a:gd name="connsiteY58" fmla="*/ 900041 h 3428362"/>
                <a:gd name="connsiteX59" fmla="*/ 104209 w 6849572"/>
                <a:gd name="connsiteY59" fmla="*/ 1436815 h 3428362"/>
                <a:gd name="connsiteX60" fmla="*/ 15906 w 6849572"/>
                <a:gd name="connsiteY60" fmla="*/ 1978580 h 3428362"/>
                <a:gd name="connsiteX61" fmla="*/ 6495 w 6849572"/>
                <a:gd name="connsiteY61" fmla="*/ 2200524 h 3428362"/>
                <a:gd name="connsiteX62" fmla="*/ 2812 w 6849572"/>
                <a:gd name="connsiteY62" fmla="*/ 2218529 h 3428362"/>
                <a:gd name="connsiteX63" fmla="*/ 2321 w 6849572"/>
                <a:gd name="connsiteY63" fmla="*/ 2260184 h 3428362"/>
                <a:gd name="connsiteX64" fmla="*/ 766 w 6849572"/>
                <a:gd name="connsiteY64" fmla="*/ 2353724 h 3428362"/>
                <a:gd name="connsiteX65" fmla="*/ 2239 w 6849572"/>
                <a:gd name="connsiteY65" fmla="*/ 2491130 h 3428362"/>
                <a:gd name="connsiteX66" fmla="*/ 2730 w 6849572"/>
                <a:gd name="connsiteY66" fmla="*/ 2537123 h 3428362"/>
                <a:gd name="connsiteX67" fmla="*/ 4613 w 6849572"/>
                <a:gd name="connsiteY67" fmla="*/ 2561756 h 3428362"/>
                <a:gd name="connsiteX68" fmla="*/ 6413 w 6849572"/>
                <a:gd name="connsiteY68" fmla="*/ 2667735 h 3428362"/>
                <a:gd name="connsiteX69" fmla="*/ 6986 w 6849572"/>
                <a:gd name="connsiteY69" fmla="*/ 2692696 h 3428362"/>
                <a:gd name="connsiteX70" fmla="*/ 8868 w 6849572"/>
                <a:gd name="connsiteY70" fmla="*/ 2715120 h 3428362"/>
                <a:gd name="connsiteX71" fmla="*/ 10587 w 6849572"/>
                <a:gd name="connsiteY71" fmla="*/ 2781245 h 3428362"/>
                <a:gd name="connsiteX72" fmla="*/ 11160 w 6849572"/>
                <a:gd name="connsiteY72" fmla="*/ 2801950 h 3428362"/>
                <a:gd name="connsiteX73" fmla="*/ 14842 w 6849572"/>
                <a:gd name="connsiteY73" fmla="*/ 2873803 h 3428362"/>
                <a:gd name="connsiteX74" fmla="*/ 15333 w 6849572"/>
                <a:gd name="connsiteY74" fmla="*/ 2890252 h 3428362"/>
                <a:gd name="connsiteX75" fmla="*/ 19016 w 6849572"/>
                <a:gd name="connsiteY75" fmla="*/ 2949421 h 3428362"/>
                <a:gd name="connsiteX76" fmla="*/ 19507 w 6849572"/>
                <a:gd name="connsiteY76" fmla="*/ 2965952 h 3428362"/>
                <a:gd name="connsiteX77" fmla="*/ 23108 w 6849572"/>
                <a:gd name="connsiteY77" fmla="*/ 3020865 h 3428362"/>
                <a:gd name="connsiteX78" fmla="*/ 23763 w 6849572"/>
                <a:gd name="connsiteY78" fmla="*/ 3041489 h 3428362"/>
                <a:gd name="connsiteX79" fmla="*/ 27445 w 6849572"/>
                <a:gd name="connsiteY79" fmla="*/ 3088136 h 3428362"/>
                <a:gd name="connsiteX80" fmla="*/ 27936 w 6849572"/>
                <a:gd name="connsiteY80" fmla="*/ 3100493 h 3428362"/>
                <a:gd name="connsiteX81" fmla="*/ 31537 w 6849572"/>
                <a:gd name="connsiteY81" fmla="*/ 3151151 h 3428362"/>
                <a:gd name="connsiteX82" fmla="*/ 32110 w 6849572"/>
                <a:gd name="connsiteY82" fmla="*/ 3163508 h 3428362"/>
                <a:gd name="connsiteX83" fmla="*/ 35957 w 6849572"/>
                <a:gd name="connsiteY83" fmla="*/ 3210074 h 3428362"/>
                <a:gd name="connsiteX84" fmla="*/ 36366 w 6849572"/>
                <a:gd name="connsiteY84" fmla="*/ 3222268 h 3428362"/>
                <a:gd name="connsiteX85" fmla="*/ 39967 w 6849572"/>
                <a:gd name="connsiteY85" fmla="*/ 3264660 h 3428362"/>
                <a:gd name="connsiteX86" fmla="*/ 40539 w 6849572"/>
                <a:gd name="connsiteY86" fmla="*/ 3276935 h 3428362"/>
                <a:gd name="connsiteX87" fmla="*/ 43977 w 6849572"/>
                <a:gd name="connsiteY87" fmla="*/ 3310898 h 3428362"/>
                <a:gd name="connsiteX88" fmla="*/ 44631 w 6849572"/>
                <a:gd name="connsiteY88" fmla="*/ 3323420 h 3428362"/>
                <a:gd name="connsiteX89" fmla="*/ 48232 w 6849572"/>
                <a:gd name="connsiteY89" fmla="*/ 3357137 h 3428362"/>
                <a:gd name="connsiteX90" fmla="*/ 48887 w 6849572"/>
                <a:gd name="connsiteY90" fmla="*/ 3369494 h 3428362"/>
                <a:gd name="connsiteX91" fmla="*/ 50933 w 6849572"/>
                <a:gd name="connsiteY91" fmla="*/ 3388808 h 3428362"/>
                <a:gd name="connsiteX92" fmla="*/ 53634 w 6849572"/>
                <a:gd name="connsiteY92" fmla="*/ 3408121 h 3428362"/>
                <a:gd name="connsiteX93" fmla="*/ 64272 w 6849572"/>
                <a:gd name="connsiteY93" fmla="*/ 3428090 h 3428362"/>
                <a:gd name="connsiteX94" fmla="*/ 83913 w 6849572"/>
                <a:gd name="connsiteY94" fmla="*/ 3412377 h 3428362"/>
                <a:gd name="connsiteX95" fmla="*/ 180809 w 6849572"/>
                <a:gd name="connsiteY95" fmla="*/ 3243791 h 3428362"/>
                <a:gd name="connsiteX96" fmla="*/ 357742 w 6849572"/>
                <a:gd name="connsiteY96" fmla="*/ 2995987 h 3428362"/>
                <a:gd name="connsiteX97" fmla="*/ 500631 w 6849572"/>
                <a:gd name="connsiteY97" fmla="*/ 2851707 h 3428362"/>
                <a:gd name="connsiteX98" fmla="*/ 642129 w 6849572"/>
                <a:gd name="connsiteY98" fmla="*/ 2734515 h 3428362"/>
                <a:gd name="connsiteX99" fmla="*/ 907528 w 6849572"/>
                <a:gd name="connsiteY99" fmla="*/ 2561428 h 3428362"/>
                <a:gd name="connsiteX100" fmla="*/ 1219166 w 6849572"/>
                <a:gd name="connsiteY100" fmla="*/ 2425496 h 3428362"/>
                <a:gd name="connsiteX101" fmla="*/ 1498560 w 6849572"/>
                <a:gd name="connsiteY101" fmla="*/ 2360599 h 3428362"/>
                <a:gd name="connsiteX102" fmla="*/ 1520165 w 6849572"/>
                <a:gd name="connsiteY102" fmla="*/ 2356752 h 3428362"/>
                <a:gd name="connsiteX103" fmla="*/ 1522129 w 6849572"/>
                <a:gd name="connsiteY103" fmla="*/ 2356425 h 3428362"/>
                <a:gd name="connsiteX104" fmla="*/ 1524093 w 6849572"/>
                <a:gd name="connsiteY104" fmla="*/ 2356507 h 3428362"/>
                <a:gd name="connsiteX105" fmla="*/ 1549545 w 6849572"/>
                <a:gd name="connsiteY105" fmla="*/ 2352824 h 3428362"/>
                <a:gd name="connsiteX106" fmla="*/ 1557729 w 6849572"/>
                <a:gd name="connsiteY106" fmla="*/ 2352333 h 3428362"/>
                <a:gd name="connsiteX107" fmla="*/ 1587518 w 6849572"/>
                <a:gd name="connsiteY107" fmla="*/ 2348405 h 3428362"/>
                <a:gd name="connsiteX108" fmla="*/ 1595538 w 6849572"/>
                <a:gd name="connsiteY108" fmla="*/ 2348077 h 3428362"/>
                <a:gd name="connsiteX109" fmla="*/ 1629500 w 6849572"/>
                <a:gd name="connsiteY109" fmla="*/ 2344395 h 3428362"/>
                <a:gd name="connsiteX110" fmla="*/ 1641776 w 6849572"/>
                <a:gd name="connsiteY110" fmla="*/ 2343822 h 3428362"/>
                <a:gd name="connsiteX111" fmla="*/ 1688424 w 6849572"/>
                <a:gd name="connsiteY111" fmla="*/ 2340057 h 3428362"/>
                <a:gd name="connsiteX112" fmla="*/ 1709047 w 6849572"/>
                <a:gd name="connsiteY112" fmla="*/ 2339566 h 3428362"/>
                <a:gd name="connsiteX113" fmla="*/ 1884998 w 6849572"/>
                <a:gd name="connsiteY113" fmla="*/ 2337848 h 3428362"/>
                <a:gd name="connsiteX114" fmla="*/ 1937047 w 6849572"/>
                <a:gd name="connsiteY114" fmla="*/ 2339566 h 3428362"/>
                <a:gd name="connsiteX115" fmla="*/ 1957752 w 6849572"/>
                <a:gd name="connsiteY115" fmla="*/ 2340139 h 3428362"/>
                <a:gd name="connsiteX116" fmla="*/ 2012665 w 6849572"/>
                <a:gd name="connsiteY116" fmla="*/ 2343822 h 3428362"/>
                <a:gd name="connsiteX117" fmla="*/ 2025022 w 6849572"/>
                <a:gd name="connsiteY117" fmla="*/ 2344313 h 3428362"/>
                <a:gd name="connsiteX118" fmla="*/ 2063240 w 6849572"/>
                <a:gd name="connsiteY118" fmla="*/ 2347914 h 3428362"/>
                <a:gd name="connsiteX119" fmla="*/ 2075516 w 6849572"/>
                <a:gd name="connsiteY119" fmla="*/ 2348487 h 3428362"/>
                <a:gd name="connsiteX120" fmla="*/ 2109315 w 6849572"/>
                <a:gd name="connsiteY120" fmla="*/ 2352251 h 3428362"/>
                <a:gd name="connsiteX121" fmla="*/ 2117499 w 6849572"/>
                <a:gd name="connsiteY121" fmla="*/ 2352660 h 3428362"/>
                <a:gd name="connsiteX122" fmla="*/ 2147206 w 6849572"/>
                <a:gd name="connsiteY122" fmla="*/ 2356425 h 3428362"/>
                <a:gd name="connsiteX123" fmla="*/ 2155390 w 6849572"/>
                <a:gd name="connsiteY123" fmla="*/ 2356916 h 3428362"/>
                <a:gd name="connsiteX124" fmla="*/ 2185015 w 6849572"/>
                <a:gd name="connsiteY124" fmla="*/ 2360599 h 3428362"/>
                <a:gd name="connsiteX125" fmla="*/ 2186979 w 6849572"/>
                <a:gd name="connsiteY125" fmla="*/ 2360517 h 3428362"/>
                <a:gd name="connsiteX126" fmla="*/ 2188943 w 6849572"/>
                <a:gd name="connsiteY126" fmla="*/ 2360844 h 3428362"/>
                <a:gd name="connsiteX127" fmla="*/ 2218650 w 6849572"/>
                <a:gd name="connsiteY127" fmla="*/ 2364855 h 3428362"/>
                <a:gd name="connsiteX128" fmla="*/ 2226916 w 6849572"/>
                <a:gd name="connsiteY128" fmla="*/ 2365509 h 3428362"/>
                <a:gd name="connsiteX129" fmla="*/ 2248112 w 6849572"/>
                <a:gd name="connsiteY129" fmla="*/ 2369028 h 3428362"/>
                <a:gd name="connsiteX130" fmla="*/ 2256296 w 6849572"/>
                <a:gd name="connsiteY130" fmla="*/ 2369601 h 3428362"/>
                <a:gd name="connsiteX131" fmla="*/ 2277491 w 6849572"/>
                <a:gd name="connsiteY131" fmla="*/ 2373202 h 3428362"/>
                <a:gd name="connsiteX132" fmla="*/ 2309981 w 6849572"/>
                <a:gd name="connsiteY132" fmla="*/ 2379258 h 3428362"/>
                <a:gd name="connsiteX133" fmla="*/ 2699529 w 6849572"/>
                <a:gd name="connsiteY133" fmla="*/ 2489984 h 3428362"/>
                <a:gd name="connsiteX134" fmla="*/ 3107408 w 6849572"/>
                <a:gd name="connsiteY134" fmla="*/ 2622479 h 3428362"/>
                <a:gd name="connsiteX135" fmla="*/ 3753353 w 6849572"/>
                <a:gd name="connsiteY135" fmla="*/ 2821100 h 3428362"/>
                <a:gd name="connsiteX136" fmla="*/ 3937733 w 6849572"/>
                <a:gd name="connsiteY136" fmla="*/ 2860873 h 3428362"/>
                <a:gd name="connsiteX137" fmla="*/ 3959174 w 6849572"/>
                <a:gd name="connsiteY137" fmla="*/ 2864965 h 3428362"/>
                <a:gd name="connsiteX138" fmla="*/ 4013597 w 6849572"/>
                <a:gd name="connsiteY138" fmla="*/ 2873885 h 3428362"/>
                <a:gd name="connsiteX139" fmla="*/ 4034874 w 6849572"/>
                <a:gd name="connsiteY139" fmla="*/ 2877567 h 3428362"/>
                <a:gd name="connsiteX140" fmla="*/ 4043140 w 6849572"/>
                <a:gd name="connsiteY140" fmla="*/ 2878140 h 3428362"/>
                <a:gd name="connsiteX141" fmla="*/ 4064336 w 6849572"/>
                <a:gd name="connsiteY141" fmla="*/ 2881741 h 3428362"/>
                <a:gd name="connsiteX142" fmla="*/ 4072602 w 6849572"/>
                <a:gd name="connsiteY142" fmla="*/ 2882314 h 3428362"/>
                <a:gd name="connsiteX143" fmla="*/ 4097971 w 6849572"/>
                <a:gd name="connsiteY143" fmla="*/ 2885915 h 3428362"/>
                <a:gd name="connsiteX144" fmla="*/ 4106237 w 6849572"/>
                <a:gd name="connsiteY144" fmla="*/ 2886406 h 3428362"/>
                <a:gd name="connsiteX145" fmla="*/ 4135944 w 6849572"/>
                <a:gd name="connsiteY145" fmla="*/ 2890007 h 3428362"/>
                <a:gd name="connsiteX146" fmla="*/ 4144046 w 6849572"/>
                <a:gd name="connsiteY146" fmla="*/ 2890334 h 3428362"/>
                <a:gd name="connsiteX147" fmla="*/ 4182182 w 6849572"/>
                <a:gd name="connsiteY147" fmla="*/ 2894181 h 3428362"/>
                <a:gd name="connsiteX148" fmla="*/ 4194622 w 6849572"/>
                <a:gd name="connsiteY148" fmla="*/ 2894754 h 3428362"/>
                <a:gd name="connsiteX149" fmla="*/ 4249535 w 6849572"/>
                <a:gd name="connsiteY149" fmla="*/ 2898355 h 3428362"/>
                <a:gd name="connsiteX150" fmla="*/ 4270240 w 6849572"/>
                <a:gd name="connsiteY150" fmla="*/ 2898764 h 3428362"/>
                <a:gd name="connsiteX151" fmla="*/ 4366726 w 6849572"/>
                <a:gd name="connsiteY151" fmla="*/ 2898927 h 3428362"/>
                <a:gd name="connsiteX152" fmla="*/ 4387513 w 6849572"/>
                <a:gd name="connsiteY152" fmla="*/ 2898355 h 3428362"/>
                <a:gd name="connsiteX153" fmla="*/ 4434079 w 6849572"/>
                <a:gd name="connsiteY153" fmla="*/ 2894590 h 3428362"/>
                <a:gd name="connsiteX154" fmla="*/ 4446273 w 6849572"/>
                <a:gd name="connsiteY154" fmla="*/ 2894099 h 3428362"/>
                <a:gd name="connsiteX155" fmla="*/ 4471970 w 6849572"/>
                <a:gd name="connsiteY155" fmla="*/ 2890334 h 3428362"/>
                <a:gd name="connsiteX156" fmla="*/ 4479990 w 6849572"/>
                <a:gd name="connsiteY156" fmla="*/ 2889925 h 3428362"/>
                <a:gd name="connsiteX157" fmla="*/ 4501431 w 6849572"/>
                <a:gd name="connsiteY157" fmla="*/ 2886079 h 3428362"/>
                <a:gd name="connsiteX158" fmla="*/ 4503395 w 6849572"/>
                <a:gd name="connsiteY158" fmla="*/ 2885751 h 3428362"/>
                <a:gd name="connsiteX159" fmla="*/ 4505441 w 6849572"/>
                <a:gd name="connsiteY159" fmla="*/ 2885833 h 3428362"/>
                <a:gd name="connsiteX160" fmla="*/ 4526719 w 6849572"/>
                <a:gd name="connsiteY160" fmla="*/ 2881905 h 3428362"/>
                <a:gd name="connsiteX161" fmla="*/ 4597509 w 6849572"/>
                <a:gd name="connsiteY161" fmla="*/ 2865701 h 3428362"/>
                <a:gd name="connsiteX162" fmla="*/ 4985911 w 6849572"/>
                <a:gd name="connsiteY162" fmla="*/ 2692860 h 3428362"/>
                <a:gd name="connsiteX163" fmla="*/ 5238216 w 6849572"/>
                <a:gd name="connsiteY163" fmla="*/ 2525829 h 3428362"/>
                <a:gd name="connsiteX164" fmla="*/ 5458196 w 6849572"/>
                <a:gd name="connsiteY164" fmla="*/ 2363218 h 3428362"/>
                <a:gd name="connsiteX165" fmla="*/ 5712956 w 6849572"/>
                <a:gd name="connsiteY165" fmla="*/ 2156823 h 3428362"/>
                <a:gd name="connsiteX166" fmla="*/ 5900038 w 6849572"/>
                <a:gd name="connsiteY166" fmla="*/ 1992820 h 3428362"/>
                <a:gd name="connsiteX167" fmla="*/ 6034497 w 6849572"/>
                <a:gd name="connsiteY167" fmla="*/ 1860652 h 3428362"/>
                <a:gd name="connsiteX168" fmla="*/ 6175830 w 6849572"/>
                <a:gd name="connsiteY168" fmla="*/ 1684947 h 3428362"/>
                <a:gd name="connsiteX169" fmla="*/ 6409232 w 6849572"/>
                <a:gd name="connsiteY169" fmla="*/ 1254644 h 3428362"/>
                <a:gd name="connsiteX170" fmla="*/ 6656873 w 6849572"/>
                <a:gd name="connsiteY170" fmla="*/ 723599 h 3428362"/>
                <a:gd name="connsiteX171" fmla="*/ 6785112 w 6849572"/>
                <a:gd name="connsiteY171" fmla="*/ 407951 h 3428362"/>
                <a:gd name="connsiteX172" fmla="*/ 6843708 w 6849572"/>
                <a:gd name="connsiteY172" fmla="*/ 199347 h 3428362"/>
                <a:gd name="connsiteX173" fmla="*/ 6847227 w 6849572"/>
                <a:gd name="connsiteY173" fmla="*/ 177905 h 3428362"/>
                <a:gd name="connsiteX174" fmla="*/ 6847718 w 6849572"/>
                <a:gd name="connsiteY174" fmla="*/ 165711 h 3428362"/>
                <a:gd name="connsiteX175" fmla="*/ 6847555 w 6849572"/>
                <a:gd name="connsiteY175" fmla="*/ 124465 h 3428362"/>
                <a:gd name="connsiteX176" fmla="*/ 3343755 w 6849572"/>
                <a:gd name="connsiteY176" fmla="*/ 1752217 h 3428362"/>
                <a:gd name="connsiteX177" fmla="*/ 3340727 w 6849572"/>
                <a:gd name="connsiteY177" fmla="*/ 1752054 h 3428362"/>
                <a:gd name="connsiteX178" fmla="*/ 3340891 w 6849572"/>
                <a:gd name="connsiteY178" fmla="*/ 1751317 h 3428362"/>
                <a:gd name="connsiteX179" fmla="*/ 3343755 w 6849572"/>
                <a:gd name="connsiteY179" fmla="*/ 1752217 h 3428362"/>
                <a:gd name="connsiteX180" fmla="*/ 3022378 w 6849572"/>
                <a:gd name="connsiteY180" fmla="*/ 778676 h 3428362"/>
                <a:gd name="connsiteX181" fmla="*/ 3022460 w 6849572"/>
                <a:gd name="connsiteY181" fmla="*/ 776548 h 3428362"/>
                <a:gd name="connsiteX182" fmla="*/ 3025734 w 6849572"/>
                <a:gd name="connsiteY182" fmla="*/ 777612 h 3428362"/>
                <a:gd name="connsiteX183" fmla="*/ 3022378 w 6849572"/>
                <a:gd name="connsiteY183" fmla="*/ 778676 h 342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</a:cxnLst>
              <a:rect l="l" t="t" r="r" b="b"/>
              <a:pathLst>
                <a:path w="6849572" h="3428362">
                  <a:moveTo>
                    <a:pt x="6847555" y="124465"/>
                  </a:moveTo>
                  <a:cubicBezTo>
                    <a:pt x="6843135" y="108425"/>
                    <a:pt x="6842072" y="91730"/>
                    <a:pt x="6835443" y="76181"/>
                  </a:cubicBezTo>
                  <a:cubicBezTo>
                    <a:pt x="6816865" y="32643"/>
                    <a:pt x="6779465" y="14557"/>
                    <a:pt x="6737647" y="1954"/>
                  </a:cubicBezTo>
                  <a:cubicBezTo>
                    <a:pt x="6716696" y="-583"/>
                    <a:pt x="6695828" y="-747"/>
                    <a:pt x="6674959" y="2036"/>
                  </a:cubicBezTo>
                  <a:cubicBezTo>
                    <a:pt x="6641896" y="9483"/>
                    <a:pt x="6610634" y="21268"/>
                    <a:pt x="6581582" y="38863"/>
                  </a:cubicBezTo>
                  <a:cubicBezTo>
                    <a:pt x="6567015" y="47701"/>
                    <a:pt x="6563332" y="41973"/>
                    <a:pt x="6565951" y="27406"/>
                  </a:cubicBezTo>
                  <a:cubicBezTo>
                    <a:pt x="6566360" y="27406"/>
                    <a:pt x="6566606" y="26751"/>
                    <a:pt x="6566687" y="25442"/>
                  </a:cubicBezTo>
                  <a:cubicBezTo>
                    <a:pt x="6566769" y="24214"/>
                    <a:pt x="6566115" y="23232"/>
                    <a:pt x="6564723" y="22414"/>
                  </a:cubicBezTo>
                  <a:cubicBezTo>
                    <a:pt x="6555230" y="25032"/>
                    <a:pt x="6554658" y="33461"/>
                    <a:pt x="6553594" y="40745"/>
                  </a:cubicBezTo>
                  <a:cubicBezTo>
                    <a:pt x="6552203" y="49665"/>
                    <a:pt x="6548356" y="56212"/>
                    <a:pt x="6541154" y="61614"/>
                  </a:cubicBezTo>
                  <a:cubicBezTo>
                    <a:pt x="6461199" y="121437"/>
                    <a:pt x="6399084" y="198037"/>
                    <a:pt x="6338933" y="276356"/>
                  </a:cubicBezTo>
                  <a:cubicBezTo>
                    <a:pt x="6234590" y="412125"/>
                    <a:pt x="6146860" y="558696"/>
                    <a:pt x="6059212" y="705349"/>
                  </a:cubicBezTo>
                  <a:cubicBezTo>
                    <a:pt x="5947504" y="892185"/>
                    <a:pt x="5840787" y="1082130"/>
                    <a:pt x="5716066" y="1260945"/>
                  </a:cubicBezTo>
                  <a:cubicBezTo>
                    <a:pt x="5655098" y="1348266"/>
                    <a:pt x="5589055" y="1431659"/>
                    <a:pt x="5513682" y="1507195"/>
                  </a:cubicBezTo>
                  <a:cubicBezTo>
                    <a:pt x="5457705" y="1563254"/>
                    <a:pt x="5397145" y="1614075"/>
                    <a:pt x="5331920" y="1659086"/>
                  </a:cubicBezTo>
                  <a:cubicBezTo>
                    <a:pt x="5249837" y="1715718"/>
                    <a:pt x="5163417" y="1764329"/>
                    <a:pt x="5071103" y="1802302"/>
                  </a:cubicBezTo>
                  <a:cubicBezTo>
                    <a:pt x="5065047" y="1805166"/>
                    <a:pt x="5059810" y="1809340"/>
                    <a:pt x="5055064" y="1814005"/>
                  </a:cubicBezTo>
                  <a:cubicBezTo>
                    <a:pt x="5032885" y="1837574"/>
                    <a:pt x="5008252" y="1858443"/>
                    <a:pt x="4980100" y="1874483"/>
                  </a:cubicBezTo>
                  <a:cubicBezTo>
                    <a:pt x="4869783" y="1937580"/>
                    <a:pt x="4750381" y="1970724"/>
                    <a:pt x="4623943" y="1976043"/>
                  </a:cubicBezTo>
                  <a:cubicBezTo>
                    <a:pt x="4548488" y="1979235"/>
                    <a:pt x="4473034" y="1976453"/>
                    <a:pt x="4397497" y="1969251"/>
                  </a:cubicBezTo>
                  <a:cubicBezTo>
                    <a:pt x="4250598" y="1955256"/>
                    <a:pt x="4106892" y="1925549"/>
                    <a:pt x="3964576" y="1887822"/>
                  </a:cubicBezTo>
                  <a:cubicBezTo>
                    <a:pt x="3804174" y="1845348"/>
                    <a:pt x="3644181" y="1800992"/>
                    <a:pt x="3480342" y="1773004"/>
                  </a:cubicBezTo>
                  <a:cubicBezTo>
                    <a:pt x="3446789" y="1767275"/>
                    <a:pt x="3413481" y="1759992"/>
                    <a:pt x="3381318" y="1755573"/>
                  </a:cubicBezTo>
                  <a:cubicBezTo>
                    <a:pt x="3384346" y="1755573"/>
                    <a:pt x="3387374" y="1755573"/>
                    <a:pt x="3390402" y="1755736"/>
                  </a:cubicBezTo>
                  <a:cubicBezTo>
                    <a:pt x="3397195" y="1753936"/>
                    <a:pt x="3404069" y="1753036"/>
                    <a:pt x="3411107" y="1752790"/>
                  </a:cubicBezTo>
                  <a:cubicBezTo>
                    <a:pt x="3415936" y="1752627"/>
                    <a:pt x="3420109" y="1752545"/>
                    <a:pt x="3423710" y="1752381"/>
                  </a:cubicBezTo>
                  <a:cubicBezTo>
                    <a:pt x="3433695" y="1755491"/>
                    <a:pt x="3444661" y="1750335"/>
                    <a:pt x="3454399" y="1755327"/>
                  </a:cubicBezTo>
                  <a:cubicBezTo>
                    <a:pt x="3498183" y="1753936"/>
                    <a:pt x="3541147" y="1764575"/>
                    <a:pt x="3584849" y="1763838"/>
                  </a:cubicBezTo>
                  <a:cubicBezTo>
                    <a:pt x="3589023" y="1761383"/>
                    <a:pt x="3593196" y="1759992"/>
                    <a:pt x="3597288" y="1763920"/>
                  </a:cubicBezTo>
                  <a:cubicBezTo>
                    <a:pt x="3607682" y="1772022"/>
                    <a:pt x="3619793" y="1766375"/>
                    <a:pt x="3631005" y="1768094"/>
                  </a:cubicBezTo>
                  <a:cubicBezTo>
                    <a:pt x="3642463" y="1771858"/>
                    <a:pt x="3654493" y="1771040"/>
                    <a:pt x="3666114" y="1772922"/>
                  </a:cubicBezTo>
                  <a:cubicBezTo>
                    <a:pt x="3759490" y="1787980"/>
                    <a:pt x="3853031" y="1801893"/>
                    <a:pt x="3945917" y="1819652"/>
                  </a:cubicBezTo>
                  <a:cubicBezTo>
                    <a:pt x="4079803" y="1845266"/>
                    <a:pt x="4213117" y="1873337"/>
                    <a:pt x="4348477" y="1891096"/>
                  </a:cubicBezTo>
                  <a:cubicBezTo>
                    <a:pt x="4430150" y="1901735"/>
                    <a:pt x="4511907" y="1908445"/>
                    <a:pt x="4593990" y="1910737"/>
                  </a:cubicBezTo>
                  <a:cubicBezTo>
                    <a:pt x="4649803" y="1912292"/>
                    <a:pt x="4705289" y="1906072"/>
                    <a:pt x="4760611" y="1898625"/>
                  </a:cubicBezTo>
                  <a:cubicBezTo>
                    <a:pt x="4832056" y="1888968"/>
                    <a:pt x="4901863" y="1873419"/>
                    <a:pt x="4968152" y="1844284"/>
                  </a:cubicBezTo>
                  <a:cubicBezTo>
                    <a:pt x="4988939" y="1836674"/>
                    <a:pt x="5009480" y="1828736"/>
                    <a:pt x="5028057" y="1816378"/>
                  </a:cubicBezTo>
                  <a:cubicBezTo>
                    <a:pt x="5046961" y="1803857"/>
                    <a:pt x="5066357" y="1792154"/>
                    <a:pt x="5085589" y="1780124"/>
                  </a:cubicBezTo>
                  <a:cubicBezTo>
                    <a:pt x="5092791" y="1772513"/>
                    <a:pt x="5099583" y="1764575"/>
                    <a:pt x="5107194" y="1757373"/>
                  </a:cubicBezTo>
                  <a:cubicBezTo>
                    <a:pt x="5180275" y="1688302"/>
                    <a:pt x="5214401" y="1601308"/>
                    <a:pt x="5224467" y="1503185"/>
                  </a:cubicBezTo>
                  <a:cubicBezTo>
                    <a:pt x="5224386" y="1493446"/>
                    <a:pt x="5224958" y="1483626"/>
                    <a:pt x="5224140" y="1473887"/>
                  </a:cubicBezTo>
                  <a:cubicBezTo>
                    <a:pt x="5219230" y="1418319"/>
                    <a:pt x="5214810" y="1362834"/>
                    <a:pt x="5138128" y="1310621"/>
                  </a:cubicBezTo>
                  <a:cubicBezTo>
                    <a:pt x="5094673" y="1280996"/>
                    <a:pt x="5044588" y="1266101"/>
                    <a:pt x="4994503" y="1252680"/>
                  </a:cubicBezTo>
                  <a:cubicBezTo>
                    <a:pt x="4835575" y="1210124"/>
                    <a:pt x="4672554" y="1192938"/>
                    <a:pt x="4509370" y="1178044"/>
                  </a:cubicBezTo>
                  <a:cubicBezTo>
                    <a:pt x="4412474" y="1169205"/>
                    <a:pt x="4315578" y="1160858"/>
                    <a:pt x="4219418" y="1145800"/>
                  </a:cubicBezTo>
                  <a:cubicBezTo>
                    <a:pt x="4058525" y="1120676"/>
                    <a:pt x="3901479" y="1079430"/>
                    <a:pt x="3745578" y="1033109"/>
                  </a:cubicBezTo>
                  <a:cubicBezTo>
                    <a:pt x="3714234" y="1023780"/>
                    <a:pt x="3476905" y="941205"/>
                    <a:pt x="3470276" y="938669"/>
                  </a:cubicBezTo>
                  <a:cubicBezTo>
                    <a:pt x="3427475" y="922301"/>
                    <a:pt x="3317567" y="878763"/>
                    <a:pt x="3312575" y="876553"/>
                  </a:cubicBezTo>
                  <a:cubicBezTo>
                    <a:pt x="3279594" y="861905"/>
                    <a:pt x="3175660" y="820004"/>
                    <a:pt x="3169768" y="817549"/>
                  </a:cubicBezTo>
                  <a:cubicBezTo>
                    <a:pt x="3095950" y="787269"/>
                    <a:pt x="2709022" y="619010"/>
                    <a:pt x="2636841" y="587748"/>
                  </a:cubicBezTo>
                  <a:cubicBezTo>
                    <a:pt x="2581355" y="563688"/>
                    <a:pt x="2526033" y="539219"/>
                    <a:pt x="2470710" y="514995"/>
                  </a:cubicBezTo>
                  <a:cubicBezTo>
                    <a:pt x="2467355" y="514094"/>
                    <a:pt x="2463918" y="513522"/>
                    <a:pt x="2460726" y="512212"/>
                  </a:cubicBezTo>
                  <a:cubicBezTo>
                    <a:pt x="2323812" y="457381"/>
                    <a:pt x="2184769" y="409015"/>
                    <a:pt x="2041308" y="373906"/>
                  </a:cubicBezTo>
                  <a:cubicBezTo>
                    <a:pt x="1956606" y="353201"/>
                    <a:pt x="1871331" y="336261"/>
                    <a:pt x="1784747" y="325459"/>
                  </a:cubicBezTo>
                  <a:cubicBezTo>
                    <a:pt x="1734171" y="319157"/>
                    <a:pt x="1683431" y="316211"/>
                    <a:pt x="1632692" y="312119"/>
                  </a:cubicBezTo>
                  <a:cubicBezTo>
                    <a:pt x="1540134" y="304672"/>
                    <a:pt x="1448557" y="312119"/>
                    <a:pt x="1357145" y="323985"/>
                  </a:cubicBezTo>
                  <a:cubicBezTo>
                    <a:pt x="1297567" y="331760"/>
                    <a:pt x="1240035" y="349192"/>
                    <a:pt x="1181930" y="363922"/>
                  </a:cubicBezTo>
                  <a:cubicBezTo>
                    <a:pt x="1028730" y="402877"/>
                    <a:pt x="885677" y="464501"/>
                    <a:pt x="754901" y="553622"/>
                  </a:cubicBezTo>
                  <a:cubicBezTo>
                    <a:pt x="612912" y="650354"/>
                    <a:pt x="489256" y="767055"/>
                    <a:pt x="380657" y="900041"/>
                  </a:cubicBezTo>
                  <a:cubicBezTo>
                    <a:pt x="250535" y="1059461"/>
                    <a:pt x="160432" y="1239422"/>
                    <a:pt x="104209" y="1436815"/>
                  </a:cubicBezTo>
                  <a:cubicBezTo>
                    <a:pt x="53797" y="1613912"/>
                    <a:pt x="30064" y="1795591"/>
                    <a:pt x="15906" y="1978580"/>
                  </a:cubicBezTo>
                  <a:cubicBezTo>
                    <a:pt x="10178" y="2052316"/>
                    <a:pt x="4695" y="2126297"/>
                    <a:pt x="6495" y="2200524"/>
                  </a:cubicBezTo>
                  <a:cubicBezTo>
                    <a:pt x="6659" y="2206662"/>
                    <a:pt x="7804" y="2213291"/>
                    <a:pt x="2812" y="2218529"/>
                  </a:cubicBezTo>
                  <a:cubicBezTo>
                    <a:pt x="2649" y="2232441"/>
                    <a:pt x="2485" y="2246271"/>
                    <a:pt x="2321" y="2260184"/>
                  </a:cubicBezTo>
                  <a:cubicBezTo>
                    <a:pt x="-1607" y="2291282"/>
                    <a:pt x="603" y="2322544"/>
                    <a:pt x="766" y="2353724"/>
                  </a:cubicBezTo>
                  <a:cubicBezTo>
                    <a:pt x="930" y="2399554"/>
                    <a:pt x="-1607" y="2445383"/>
                    <a:pt x="2239" y="2491130"/>
                  </a:cubicBezTo>
                  <a:cubicBezTo>
                    <a:pt x="2403" y="2506434"/>
                    <a:pt x="2567" y="2521737"/>
                    <a:pt x="2730" y="2537123"/>
                  </a:cubicBezTo>
                  <a:cubicBezTo>
                    <a:pt x="6577" y="2545061"/>
                    <a:pt x="4367" y="2553490"/>
                    <a:pt x="4613" y="2561756"/>
                  </a:cubicBezTo>
                  <a:cubicBezTo>
                    <a:pt x="5840" y="2597110"/>
                    <a:pt x="2567" y="2632463"/>
                    <a:pt x="6413" y="2667735"/>
                  </a:cubicBezTo>
                  <a:cubicBezTo>
                    <a:pt x="6577" y="2676083"/>
                    <a:pt x="6741" y="2684349"/>
                    <a:pt x="6986" y="2692696"/>
                  </a:cubicBezTo>
                  <a:cubicBezTo>
                    <a:pt x="10751" y="2699898"/>
                    <a:pt x="8541" y="2707672"/>
                    <a:pt x="8868" y="2715120"/>
                  </a:cubicBezTo>
                  <a:cubicBezTo>
                    <a:pt x="10014" y="2737134"/>
                    <a:pt x="6986" y="2759312"/>
                    <a:pt x="10587" y="2781245"/>
                  </a:cubicBezTo>
                  <a:cubicBezTo>
                    <a:pt x="10751" y="2788119"/>
                    <a:pt x="10996" y="2795075"/>
                    <a:pt x="11160" y="2801950"/>
                  </a:cubicBezTo>
                  <a:cubicBezTo>
                    <a:pt x="16643" y="2825683"/>
                    <a:pt x="9687" y="2850070"/>
                    <a:pt x="14842" y="2873803"/>
                  </a:cubicBezTo>
                  <a:cubicBezTo>
                    <a:pt x="15006" y="2879286"/>
                    <a:pt x="15170" y="2884769"/>
                    <a:pt x="15333" y="2890252"/>
                  </a:cubicBezTo>
                  <a:cubicBezTo>
                    <a:pt x="20735" y="2909730"/>
                    <a:pt x="13942" y="2929944"/>
                    <a:pt x="19016" y="2949421"/>
                  </a:cubicBezTo>
                  <a:cubicBezTo>
                    <a:pt x="19180" y="2954904"/>
                    <a:pt x="19344" y="2960469"/>
                    <a:pt x="19507" y="2965952"/>
                  </a:cubicBezTo>
                  <a:cubicBezTo>
                    <a:pt x="24827" y="2983957"/>
                    <a:pt x="18361" y="3002779"/>
                    <a:pt x="23108" y="3020865"/>
                  </a:cubicBezTo>
                  <a:cubicBezTo>
                    <a:pt x="23354" y="3027740"/>
                    <a:pt x="23517" y="3034614"/>
                    <a:pt x="23763" y="3041489"/>
                  </a:cubicBezTo>
                  <a:cubicBezTo>
                    <a:pt x="29000" y="3056710"/>
                    <a:pt x="22535" y="3072914"/>
                    <a:pt x="27445" y="3088136"/>
                  </a:cubicBezTo>
                  <a:cubicBezTo>
                    <a:pt x="27609" y="3092228"/>
                    <a:pt x="27773" y="3096320"/>
                    <a:pt x="27936" y="3100493"/>
                  </a:cubicBezTo>
                  <a:cubicBezTo>
                    <a:pt x="33338" y="3117107"/>
                    <a:pt x="26709" y="3134538"/>
                    <a:pt x="31537" y="3151151"/>
                  </a:cubicBezTo>
                  <a:cubicBezTo>
                    <a:pt x="31701" y="3155243"/>
                    <a:pt x="31947" y="3159417"/>
                    <a:pt x="32110" y="3163508"/>
                  </a:cubicBezTo>
                  <a:cubicBezTo>
                    <a:pt x="37511" y="3178730"/>
                    <a:pt x="30801" y="3194852"/>
                    <a:pt x="35957" y="3210074"/>
                  </a:cubicBezTo>
                  <a:cubicBezTo>
                    <a:pt x="36120" y="3214166"/>
                    <a:pt x="36202" y="3218258"/>
                    <a:pt x="36366" y="3222268"/>
                  </a:cubicBezTo>
                  <a:cubicBezTo>
                    <a:pt x="41603" y="3236017"/>
                    <a:pt x="35220" y="3250829"/>
                    <a:pt x="39967" y="3264660"/>
                  </a:cubicBezTo>
                  <a:cubicBezTo>
                    <a:pt x="40130" y="3268752"/>
                    <a:pt x="40376" y="3272844"/>
                    <a:pt x="40539" y="3276935"/>
                  </a:cubicBezTo>
                  <a:cubicBezTo>
                    <a:pt x="45532" y="3287902"/>
                    <a:pt x="39721" y="3299932"/>
                    <a:pt x="43977" y="3310898"/>
                  </a:cubicBezTo>
                  <a:cubicBezTo>
                    <a:pt x="44222" y="3315072"/>
                    <a:pt x="44386" y="3319246"/>
                    <a:pt x="44631" y="3323420"/>
                  </a:cubicBezTo>
                  <a:cubicBezTo>
                    <a:pt x="49869" y="3334222"/>
                    <a:pt x="43813" y="3346252"/>
                    <a:pt x="48232" y="3357137"/>
                  </a:cubicBezTo>
                  <a:cubicBezTo>
                    <a:pt x="48478" y="3361229"/>
                    <a:pt x="48723" y="3365402"/>
                    <a:pt x="48887" y="3369494"/>
                  </a:cubicBezTo>
                  <a:cubicBezTo>
                    <a:pt x="52651" y="3375632"/>
                    <a:pt x="50033" y="3382424"/>
                    <a:pt x="50933" y="3388808"/>
                  </a:cubicBezTo>
                  <a:cubicBezTo>
                    <a:pt x="54206" y="3394946"/>
                    <a:pt x="60262" y="3400593"/>
                    <a:pt x="53634" y="3408121"/>
                  </a:cubicBezTo>
                  <a:cubicBezTo>
                    <a:pt x="55598" y="3415732"/>
                    <a:pt x="54043" y="3426208"/>
                    <a:pt x="64272" y="3428090"/>
                  </a:cubicBezTo>
                  <a:cubicBezTo>
                    <a:pt x="75402" y="3430136"/>
                    <a:pt x="79331" y="3420233"/>
                    <a:pt x="83913" y="3412377"/>
                  </a:cubicBezTo>
                  <a:cubicBezTo>
                    <a:pt x="116158" y="3356155"/>
                    <a:pt x="148402" y="3299932"/>
                    <a:pt x="180809" y="3243791"/>
                  </a:cubicBezTo>
                  <a:cubicBezTo>
                    <a:pt x="231876" y="3155570"/>
                    <a:pt x="290881" y="3072832"/>
                    <a:pt x="357742" y="2995987"/>
                  </a:cubicBezTo>
                  <a:cubicBezTo>
                    <a:pt x="402180" y="2944920"/>
                    <a:pt x="449646" y="2896636"/>
                    <a:pt x="500631" y="2851707"/>
                  </a:cubicBezTo>
                  <a:cubicBezTo>
                    <a:pt x="546624" y="2811197"/>
                    <a:pt x="593271" y="2771506"/>
                    <a:pt x="642129" y="2734515"/>
                  </a:cubicBezTo>
                  <a:cubicBezTo>
                    <a:pt x="726503" y="2670600"/>
                    <a:pt x="814888" y="2612905"/>
                    <a:pt x="907528" y="2561428"/>
                  </a:cubicBezTo>
                  <a:cubicBezTo>
                    <a:pt x="1007206" y="2506106"/>
                    <a:pt x="1111140" y="2461014"/>
                    <a:pt x="1219166" y="2425496"/>
                  </a:cubicBezTo>
                  <a:cubicBezTo>
                    <a:pt x="1310252" y="2395544"/>
                    <a:pt x="1403547" y="2374102"/>
                    <a:pt x="1498560" y="2360599"/>
                  </a:cubicBezTo>
                  <a:cubicBezTo>
                    <a:pt x="1505189" y="2356098"/>
                    <a:pt x="1513536" y="2361335"/>
                    <a:pt x="1520165" y="2356752"/>
                  </a:cubicBezTo>
                  <a:lnTo>
                    <a:pt x="1522129" y="2356425"/>
                  </a:lnTo>
                  <a:lnTo>
                    <a:pt x="1524093" y="2356507"/>
                  </a:lnTo>
                  <a:cubicBezTo>
                    <a:pt x="1532032" y="2351597"/>
                    <a:pt x="1541525" y="2357243"/>
                    <a:pt x="1549545" y="2352824"/>
                  </a:cubicBezTo>
                  <a:cubicBezTo>
                    <a:pt x="1552246" y="2352660"/>
                    <a:pt x="1554946" y="2352497"/>
                    <a:pt x="1557729" y="2352333"/>
                  </a:cubicBezTo>
                  <a:cubicBezTo>
                    <a:pt x="1567140" y="2347095"/>
                    <a:pt x="1578106" y="2353561"/>
                    <a:pt x="1587518" y="2348405"/>
                  </a:cubicBezTo>
                  <a:cubicBezTo>
                    <a:pt x="1590218" y="2348323"/>
                    <a:pt x="1592837" y="2348159"/>
                    <a:pt x="1595538" y="2348077"/>
                  </a:cubicBezTo>
                  <a:cubicBezTo>
                    <a:pt x="1606422" y="2343004"/>
                    <a:pt x="1618534" y="2349141"/>
                    <a:pt x="1629500" y="2344395"/>
                  </a:cubicBezTo>
                  <a:cubicBezTo>
                    <a:pt x="1633592" y="2344231"/>
                    <a:pt x="1637684" y="2343986"/>
                    <a:pt x="1641776" y="2343822"/>
                  </a:cubicBezTo>
                  <a:cubicBezTo>
                    <a:pt x="1656998" y="2338584"/>
                    <a:pt x="1673202" y="2345131"/>
                    <a:pt x="1688424" y="2340057"/>
                  </a:cubicBezTo>
                  <a:cubicBezTo>
                    <a:pt x="1695298" y="2339894"/>
                    <a:pt x="1702172" y="2339730"/>
                    <a:pt x="1709047" y="2339566"/>
                  </a:cubicBezTo>
                  <a:cubicBezTo>
                    <a:pt x="1767642" y="2335147"/>
                    <a:pt x="1826320" y="2338503"/>
                    <a:pt x="1884998" y="2337848"/>
                  </a:cubicBezTo>
                  <a:cubicBezTo>
                    <a:pt x="1902347" y="2337684"/>
                    <a:pt x="1919861" y="2335229"/>
                    <a:pt x="1937047" y="2339566"/>
                  </a:cubicBezTo>
                  <a:cubicBezTo>
                    <a:pt x="1943921" y="2339730"/>
                    <a:pt x="1950877" y="2339894"/>
                    <a:pt x="1957752" y="2340139"/>
                  </a:cubicBezTo>
                  <a:cubicBezTo>
                    <a:pt x="1975838" y="2345131"/>
                    <a:pt x="1994660" y="2338421"/>
                    <a:pt x="2012665" y="2343822"/>
                  </a:cubicBezTo>
                  <a:cubicBezTo>
                    <a:pt x="2016756" y="2343986"/>
                    <a:pt x="2020930" y="2344149"/>
                    <a:pt x="2025022" y="2344313"/>
                  </a:cubicBezTo>
                  <a:cubicBezTo>
                    <a:pt x="2037380" y="2349059"/>
                    <a:pt x="2050883" y="2342758"/>
                    <a:pt x="2063240" y="2347914"/>
                  </a:cubicBezTo>
                  <a:cubicBezTo>
                    <a:pt x="2067332" y="2348077"/>
                    <a:pt x="2071424" y="2348241"/>
                    <a:pt x="2075516" y="2348487"/>
                  </a:cubicBezTo>
                  <a:cubicBezTo>
                    <a:pt x="2086400" y="2353315"/>
                    <a:pt x="2098512" y="2346932"/>
                    <a:pt x="2109315" y="2352251"/>
                  </a:cubicBezTo>
                  <a:cubicBezTo>
                    <a:pt x="2112016" y="2352415"/>
                    <a:pt x="2114798" y="2352579"/>
                    <a:pt x="2117499" y="2352660"/>
                  </a:cubicBezTo>
                  <a:cubicBezTo>
                    <a:pt x="2126992" y="2357325"/>
                    <a:pt x="2137794" y="2351269"/>
                    <a:pt x="2147206" y="2356425"/>
                  </a:cubicBezTo>
                  <a:cubicBezTo>
                    <a:pt x="2149906" y="2356589"/>
                    <a:pt x="2152689" y="2356752"/>
                    <a:pt x="2155390" y="2356916"/>
                  </a:cubicBezTo>
                  <a:cubicBezTo>
                    <a:pt x="2164801" y="2361499"/>
                    <a:pt x="2175603" y="2355525"/>
                    <a:pt x="2185015" y="2360599"/>
                  </a:cubicBezTo>
                  <a:lnTo>
                    <a:pt x="2186979" y="2360517"/>
                  </a:lnTo>
                  <a:lnTo>
                    <a:pt x="2188943" y="2360844"/>
                  </a:lnTo>
                  <a:cubicBezTo>
                    <a:pt x="2198355" y="2366000"/>
                    <a:pt x="2209321" y="2359535"/>
                    <a:pt x="2218650" y="2364855"/>
                  </a:cubicBezTo>
                  <a:cubicBezTo>
                    <a:pt x="2221433" y="2365100"/>
                    <a:pt x="2224133" y="2365264"/>
                    <a:pt x="2226916" y="2365509"/>
                  </a:cubicBezTo>
                  <a:cubicBezTo>
                    <a:pt x="2233545" y="2369356"/>
                    <a:pt x="2241646" y="2364527"/>
                    <a:pt x="2248112" y="2369028"/>
                  </a:cubicBezTo>
                  <a:cubicBezTo>
                    <a:pt x="2250812" y="2369192"/>
                    <a:pt x="2253595" y="2369437"/>
                    <a:pt x="2256296" y="2369601"/>
                  </a:cubicBezTo>
                  <a:cubicBezTo>
                    <a:pt x="2262924" y="2373611"/>
                    <a:pt x="2271026" y="2368619"/>
                    <a:pt x="2277491" y="2373202"/>
                  </a:cubicBezTo>
                  <a:cubicBezTo>
                    <a:pt x="2288294" y="2375166"/>
                    <a:pt x="2299342" y="2376639"/>
                    <a:pt x="2309981" y="2379258"/>
                  </a:cubicBezTo>
                  <a:cubicBezTo>
                    <a:pt x="2441085" y="2411747"/>
                    <a:pt x="2570880" y="2449147"/>
                    <a:pt x="2699529" y="2489984"/>
                  </a:cubicBezTo>
                  <a:cubicBezTo>
                    <a:pt x="2835788" y="2533276"/>
                    <a:pt x="2971803" y="2577387"/>
                    <a:pt x="3107408" y="2622479"/>
                  </a:cubicBezTo>
                  <a:cubicBezTo>
                    <a:pt x="3321250" y="2693678"/>
                    <a:pt x="3534764" y="2765695"/>
                    <a:pt x="3753353" y="2821100"/>
                  </a:cubicBezTo>
                  <a:cubicBezTo>
                    <a:pt x="3814322" y="2836567"/>
                    <a:pt x="3875455" y="2851461"/>
                    <a:pt x="3937733" y="2860873"/>
                  </a:cubicBezTo>
                  <a:cubicBezTo>
                    <a:pt x="3944198" y="2865865"/>
                    <a:pt x="3952709" y="2860136"/>
                    <a:pt x="3959174" y="2864965"/>
                  </a:cubicBezTo>
                  <a:cubicBezTo>
                    <a:pt x="3976770" y="2871266"/>
                    <a:pt x="3995183" y="2872494"/>
                    <a:pt x="4013597" y="2873885"/>
                  </a:cubicBezTo>
                  <a:cubicBezTo>
                    <a:pt x="4020144" y="2878140"/>
                    <a:pt x="4028327" y="2872903"/>
                    <a:pt x="4034874" y="2877567"/>
                  </a:cubicBezTo>
                  <a:cubicBezTo>
                    <a:pt x="4037657" y="2877731"/>
                    <a:pt x="4040357" y="2877977"/>
                    <a:pt x="4043140" y="2878140"/>
                  </a:cubicBezTo>
                  <a:cubicBezTo>
                    <a:pt x="4049687" y="2882150"/>
                    <a:pt x="4057871" y="2877158"/>
                    <a:pt x="4064336" y="2881741"/>
                  </a:cubicBezTo>
                  <a:cubicBezTo>
                    <a:pt x="4067118" y="2881905"/>
                    <a:pt x="4069819" y="2882150"/>
                    <a:pt x="4072602" y="2882314"/>
                  </a:cubicBezTo>
                  <a:cubicBezTo>
                    <a:pt x="4080622" y="2886570"/>
                    <a:pt x="4090033" y="2881005"/>
                    <a:pt x="4097971" y="2885915"/>
                  </a:cubicBezTo>
                  <a:cubicBezTo>
                    <a:pt x="4100754" y="2886079"/>
                    <a:pt x="4103454" y="2886242"/>
                    <a:pt x="4106237" y="2886406"/>
                  </a:cubicBezTo>
                  <a:cubicBezTo>
                    <a:pt x="4115730" y="2890907"/>
                    <a:pt x="4126451" y="2885015"/>
                    <a:pt x="4135944" y="2890007"/>
                  </a:cubicBezTo>
                  <a:cubicBezTo>
                    <a:pt x="4138645" y="2890089"/>
                    <a:pt x="4141345" y="2890252"/>
                    <a:pt x="4144046" y="2890334"/>
                  </a:cubicBezTo>
                  <a:cubicBezTo>
                    <a:pt x="4156403" y="2895326"/>
                    <a:pt x="4169906" y="2888943"/>
                    <a:pt x="4182182" y="2894181"/>
                  </a:cubicBezTo>
                  <a:cubicBezTo>
                    <a:pt x="4186356" y="2894344"/>
                    <a:pt x="4190448" y="2894590"/>
                    <a:pt x="4194622" y="2894754"/>
                  </a:cubicBezTo>
                  <a:cubicBezTo>
                    <a:pt x="4212708" y="2899500"/>
                    <a:pt x="4231531" y="2893035"/>
                    <a:pt x="4249535" y="2898355"/>
                  </a:cubicBezTo>
                  <a:cubicBezTo>
                    <a:pt x="4256409" y="2898518"/>
                    <a:pt x="4263365" y="2898600"/>
                    <a:pt x="4270240" y="2898764"/>
                  </a:cubicBezTo>
                  <a:cubicBezTo>
                    <a:pt x="4302402" y="2901874"/>
                    <a:pt x="4334564" y="2901628"/>
                    <a:pt x="4366726" y="2898927"/>
                  </a:cubicBezTo>
                  <a:cubicBezTo>
                    <a:pt x="4373683" y="2898764"/>
                    <a:pt x="4380557" y="2898600"/>
                    <a:pt x="4387513" y="2898355"/>
                  </a:cubicBezTo>
                  <a:cubicBezTo>
                    <a:pt x="4402735" y="2893035"/>
                    <a:pt x="4418857" y="2899582"/>
                    <a:pt x="4434079" y="2894590"/>
                  </a:cubicBezTo>
                  <a:cubicBezTo>
                    <a:pt x="4438171" y="2894426"/>
                    <a:pt x="4442181" y="2894263"/>
                    <a:pt x="4446273" y="2894099"/>
                  </a:cubicBezTo>
                  <a:cubicBezTo>
                    <a:pt x="4454293" y="2889352"/>
                    <a:pt x="4463867" y="2894999"/>
                    <a:pt x="4471970" y="2890334"/>
                  </a:cubicBezTo>
                  <a:cubicBezTo>
                    <a:pt x="4474670" y="2890171"/>
                    <a:pt x="4477289" y="2890089"/>
                    <a:pt x="4479990" y="2889925"/>
                  </a:cubicBezTo>
                  <a:cubicBezTo>
                    <a:pt x="4486537" y="2885342"/>
                    <a:pt x="4494884" y="2890662"/>
                    <a:pt x="4501431" y="2886079"/>
                  </a:cubicBezTo>
                  <a:lnTo>
                    <a:pt x="4503395" y="2885751"/>
                  </a:lnTo>
                  <a:lnTo>
                    <a:pt x="4505441" y="2885833"/>
                  </a:lnTo>
                  <a:cubicBezTo>
                    <a:pt x="4511907" y="2881005"/>
                    <a:pt x="4520254" y="2886570"/>
                    <a:pt x="4526719" y="2881905"/>
                  </a:cubicBezTo>
                  <a:cubicBezTo>
                    <a:pt x="4550452" y="2876995"/>
                    <a:pt x="4574021" y="2871757"/>
                    <a:pt x="4597509" y="2865701"/>
                  </a:cubicBezTo>
                  <a:cubicBezTo>
                    <a:pt x="4736715" y="2829775"/>
                    <a:pt x="4863399" y="2765859"/>
                    <a:pt x="4985911" y="2692860"/>
                  </a:cubicBezTo>
                  <a:cubicBezTo>
                    <a:pt x="5072576" y="2641220"/>
                    <a:pt x="5156706" y="2585407"/>
                    <a:pt x="5238216" y="2525829"/>
                  </a:cubicBezTo>
                  <a:cubicBezTo>
                    <a:pt x="5311788" y="2471980"/>
                    <a:pt x="5386424" y="2419440"/>
                    <a:pt x="5458196" y="2363218"/>
                  </a:cubicBezTo>
                  <a:cubicBezTo>
                    <a:pt x="5544289" y="2295865"/>
                    <a:pt x="5629891" y="2227940"/>
                    <a:pt x="5712956" y="2156823"/>
                  </a:cubicBezTo>
                  <a:cubicBezTo>
                    <a:pt x="5775972" y="2102892"/>
                    <a:pt x="5839560" y="2049534"/>
                    <a:pt x="5900038" y="1992820"/>
                  </a:cubicBezTo>
                  <a:cubicBezTo>
                    <a:pt x="5945785" y="1949855"/>
                    <a:pt x="5992105" y="1907381"/>
                    <a:pt x="6034497" y="1860652"/>
                  </a:cubicBezTo>
                  <a:cubicBezTo>
                    <a:pt x="6085155" y="1804757"/>
                    <a:pt x="6133848" y="1747552"/>
                    <a:pt x="6175830" y="1684947"/>
                  </a:cubicBezTo>
                  <a:cubicBezTo>
                    <a:pt x="6266916" y="1548769"/>
                    <a:pt x="6337379" y="1401215"/>
                    <a:pt x="6409232" y="1254644"/>
                  </a:cubicBezTo>
                  <a:cubicBezTo>
                    <a:pt x="6495243" y="1079266"/>
                    <a:pt x="6578636" y="902660"/>
                    <a:pt x="6656873" y="723599"/>
                  </a:cubicBezTo>
                  <a:cubicBezTo>
                    <a:pt x="6702375" y="619501"/>
                    <a:pt x="6746239" y="514749"/>
                    <a:pt x="6785112" y="407951"/>
                  </a:cubicBezTo>
                  <a:cubicBezTo>
                    <a:pt x="6809909" y="339862"/>
                    <a:pt x="6829387" y="270382"/>
                    <a:pt x="6843708" y="199347"/>
                  </a:cubicBezTo>
                  <a:cubicBezTo>
                    <a:pt x="6847636" y="192636"/>
                    <a:pt x="6842808" y="184534"/>
                    <a:pt x="6847227" y="177905"/>
                  </a:cubicBezTo>
                  <a:cubicBezTo>
                    <a:pt x="6847391" y="173813"/>
                    <a:pt x="6847555" y="169803"/>
                    <a:pt x="6847718" y="165711"/>
                  </a:cubicBezTo>
                  <a:cubicBezTo>
                    <a:pt x="6850337" y="152290"/>
                    <a:pt x="6850091" y="138377"/>
                    <a:pt x="6847555" y="124465"/>
                  </a:cubicBezTo>
                  <a:close/>
                  <a:moveTo>
                    <a:pt x="3343755" y="1752217"/>
                  </a:moveTo>
                  <a:cubicBezTo>
                    <a:pt x="3342773" y="1752136"/>
                    <a:pt x="3341709" y="1752054"/>
                    <a:pt x="3340727" y="1752054"/>
                  </a:cubicBezTo>
                  <a:cubicBezTo>
                    <a:pt x="3340809" y="1751890"/>
                    <a:pt x="3340891" y="1751644"/>
                    <a:pt x="3340891" y="1751317"/>
                  </a:cubicBezTo>
                  <a:cubicBezTo>
                    <a:pt x="3341873" y="1751644"/>
                    <a:pt x="3342773" y="1751890"/>
                    <a:pt x="3343755" y="1752217"/>
                  </a:cubicBezTo>
                  <a:close/>
                  <a:moveTo>
                    <a:pt x="3022378" y="778676"/>
                  </a:moveTo>
                  <a:cubicBezTo>
                    <a:pt x="3022460" y="777857"/>
                    <a:pt x="3022460" y="777203"/>
                    <a:pt x="3022460" y="776548"/>
                  </a:cubicBezTo>
                  <a:cubicBezTo>
                    <a:pt x="3023524" y="776957"/>
                    <a:pt x="3024588" y="777203"/>
                    <a:pt x="3025734" y="777612"/>
                  </a:cubicBezTo>
                  <a:cubicBezTo>
                    <a:pt x="3024424" y="777857"/>
                    <a:pt x="3023442" y="778267"/>
                    <a:pt x="3022378" y="778676"/>
                  </a:cubicBezTo>
                  <a:close/>
                </a:path>
              </a:pathLst>
            </a:custGeom>
            <a:solidFill>
              <a:srgbClr val="F9C9A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7">
              <a:extLst>
                <a:ext uri="{FF2B5EF4-FFF2-40B4-BE49-F238E27FC236}">
                  <a16:creationId xmlns:a16="http://schemas.microsoft.com/office/drawing/2014/main" id="{24329F7B-7E3D-48F4-AAB5-3CED119E8FF6}"/>
                </a:ext>
              </a:extLst>
            </p:cNvPr>
            <p:cNvSpPr/>
            <p:nvPr/>
          </p:nvSpPr>
          <p:spPr>
            <a:xfrm>
              <a:off x="3917789" y="4209406"/>
              <a:ext cx="1170869" cy="1536787"/>
            </a:xfrm>
            <a:custGeom>
              <a:avLst/>
              <a:gdLst>
                <a:gd name="connsiteX0" fmla="*/ 167276 w 1511513"/>
                <a:gd name="connsiteY0" fmla="*/ 1679535 h 1983889"/>
                <a:gd name="connsiteX1" fmla="*/ 257379 w 1511513"/>
                <a:gd name="connsiteY1" fmla="*/ 1587222 h 1983889"/>
                <a:gd name="connsiteX2" fmla="*/ 398795 w 1511513"/>
                <a:gd name="connsiteY2" fmla="*/ 1386638 h 1983889"/>
                <a:gd name="connsiteX3" fmla="*/ 548395 w 1511513"/>
                <a:gd name="connsiteY3" fmla="*/ 1128112 h 1983889"/>
                <a:gd name="connsiteX4" fmla="*/ 665750 w 1511513"/>
                <a:gd name="connsiteY4" fmla="*/ 891765 h 1983889"/>
                <a:gd name="connsiteX5" fmla="*/ 850866 w 1511513"/>
                <a:gd name="connsiteY5" fmla="*/ 500172 h 1983889"/>
                <a:gd name="connsiteX6" fmla="*/ 1019207 w 1511513"/>
                <a:gd name="connsiteY6" fmla="*/ 163982 h 1983889"/>
                <a:gd name="connsiteX7" fmla="*/ 1070682 w 1511513"/>
                <a:gd name="connsiteY7" fmla="*/ 98267 h 1983889"/>
                <a:gd name="connsiteX8" fmla="*/ 1240168 w 1511513"/>
                <a:gd name="connsiteY8" fmla="*/ 6363 h 1983889"/>
                <a:gd name="connsiteX9" fmla="*/ 1261692 w 1511513"/>
                <a:gd name="connsiteY9" fmla="*/ 2680 h 1983889"/>
                <a:gd name="connsiteX10" fmla="*/ 1269548 w 1511513"/>
                <a:gd name="connsiteY10" fmla="*/ 2271 h 1983889"/>
                <a:gd name="connsiteX11" fmla="*/ 1323970 w 1511513"/>
                <a:gd name="connsiteY11" fmla="*/ 2026 h 1983889"/>
                <a:gd name="connsiteX12" fmla="*/ 1413337 w 1511513"/>
                <a:gd name="connsiteY12" fmla="*/ 27804 h 1983889"/>
                <a:gd name="connsiteX13" fmla="*/ 1505323 w 1511513"/>
                <a:gd name="connsiteY13" fmla="*/ 146224 h 1983889"/>
                <a:gd name="connsiteX14" fmla="*/ 1509251 w 1511513"/>
                <a:gd name="connsiteY14" fmla="*/ 158090 h 1983889"/>
                <a:gd name="connsiteX15" fmla="*/ 1508433 w 1511513"/>
                <a:gd name="connsiteY15" fmla="*/ 204083 h 1983889"/>
                <a:gd name="connsiteX16" fmla="*/ 1444681 w 1511513"/>
                <a:gd name="connsiteY16" fmla="*/ 282156 h 1983889"/>
                <a:gd name="connsiteX17" fmla="*/ 1335755 w 1511513"/>
                <a:gd name="connsiteY17" fmla="*/ 397793 h 1983889"/>
                <a:gd name="connsiteX18" fmla="*/ 1172816 w 1511513"/>
                <a:gd name="connsiteY18" fmla="*/ 620555 h 1983889"/>
                <a:gd name="connsiteX19" fmla="*/ 939415 w 1511513"/>
                <a:gd name="connsiteY19" fmla="*/ 1003146 h 1983889"/>
                <a:gd name="connsiteX20" fmla="*/ 735721 w 1511513"/>
                <a:gd name="connsiteY20" fmla="*/ 1337617 h 1983889"/>
                <a:gd name="connsiteX21" fmla="*/ 556005 w 1511513"/>
                <a:gd name="connsiteY21" fmla="*/ 1586976 h 1983889"/>
                <a:gd name="connsiteX22" fmla="*/ 295025 w 1511513"/>
                <a:gd name="connsiteY22" fmla="*/ 1828234 h 1983889"/>
                <a:gd name="connsiteX23" fmla="*/ 47466 w 1511513"/>
                <a:gd name="connsiteY23" fmla="*/ 1972514 h 1983889"/>
                <a:gd name="connsiteX24" fmla="*/ 16040 w 1511513"/>
                <a:gd name="connsiteY24" fmla="*/ 1983889 h 1983889"/>
                <a:gd name="connsiteX25" fmla="*/ 0 w 1511513"/>
                <a:gd name="connsiteY25" fmla="*/ 1981352 h 1983889"/>
                <a:gd name="connsiteX26" fmla="*/ 60723 w 1511513"/>
                <a:gd name="connsiteY26" fmla="*/ 1928976 h 1983889"/>
                <a:gd name="connsiteX27" fmla="*/ 162120 w 1511513"/>
                <a:gd name="connsiteY27" fmla="*/ 1718326 h 1983889"/>
                <a:gd name="connsiteX28" fmla="*/ 167276 w 1511513"/>
                <a:gd name="connsiteY28" fmla="*/ 1679535 h 198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11513" h="1983889">
                  <a:moveTo>
                    <a:pt x="167276" y="1679535"/>
                  </a:moveTo>
                  <a:cubicBezTo>
                    <a:pt x="201321" y="1643445"/>
                    <a:pt x="229064" y="1620693"/>
                    <a:pt x="257379" y="1587222"/>
                  </a:cubicBezTo>
                  <a:cubicBezTo>
                    <a:pt x="310001" y="1524861"/>
                    <a:pt x="354684" y="1455299"/>
                    <a:pt x="398795" y="1386638"/>
                  </a:cubicBezTo>
                  <a:cubicBezTo>
                    <a:pt x="452726" y="1302590"/>
                    <a:pt x="501174" y="1216170"/>
                    <a:pt x="548395" y="1128112"/>
                  </a:cubicBezTo>
                  <a:cubicBezTo>
                    <a:pt x="590705" y="1049139"/>
                    <a:pt x="627613" y="972703"/>
                    <a:pt x="665750" y="891765"/>
                  </a:cubicBezTo>
                  <a:cubicBezTo>
                    <a:pt x="726801" y="762216"/>
                    <a:pt x="790061" y="629803"/>
                    <a:pt x="850866" y="500172"/>
                  </a:cubicBezTo>
                  <a:cubicBezTo>
                    <a:pt x="904552" y="385681"/>
                    <a:pt x="949645" y="270290"/>
                    <a:pt x="1019207" y="163982"/>
                  </a:cubicBezTo>
                  <a:cubicBezTo>
                    <a:pt x="1024690" y="155635"/>
                    <a:pt x="1058162" y="111770"/>
                    <a:pt x="1070682" y="98267"/>
                  </a:cubicBezTo>
                  <a:cubicBezTo>
                    <a:pt x="1117085" y="48018"/>
                    <a:pt x="1174125" y="19375"/>
                    <a:pt x="1240168" y="6363"/>
                  </a:cubicBezTo>
                  <a:cubicBezTo>
                    <a:pt x="1246797" y="2026"/>
                    <a:pt x="1255063" y="7181"/>
                    <a:pt x="1261692" y="2680"/>
                  </a:cubicBezTo>
                  <a:cubicBezTo>
                    <a:pt x="1264311" y="2517"/>
                    <a:pt x="1266930" y="2435"/>
                    <a:pt x="1269548" y="2271"/>
                  </a:cubicBezTo>
                  <a:cubicBezTo>
                    <a:pt x="1287716" y="-839"/>
                    <a:pt x="1305802" y="-593"/>
                    <a:pt x="1323970" y="2026"/>
                  </a:cubicBezTo>
                  <a:cubicBezTo>
                    <a:pt x="1354496" y="8081"/>
                    <a:pt x="1385103" y="12910"/>
                    <a:pt x="1413337" y="27804"/>
                  </a:cubicBezTo>
                  <a:cubicBezTo>
                    <a:pt x="1462194" y="53583"/>
                    <a:pt x="1495993" y="90083"/>
                    <a:pt x="1505323" y="146224"/>
                  </a:cubicBezTo>
                  <a:cubicBezTo>
                    <a:pt x="1505977" y="150315"/>
                    <a:pt x="1507942" y="154162"/>
                    <a:pt x="1509251" y="158090"/>
                  </a:cubicBezTo>
                  <a:cubicBezTo>
                    <a:pt x="1511788" y="173475"/>
                    <a:pt x="1513016" y="188861"/>
                    <a:pt x="1508433" y="204083"/>
                  </a:cubicBezTo>
                  <a:cubicBezTo>
                    <a:pt x="1505404" y="244838"/>
                    <a:pt x="1470296" y="260632"/>
                    <a:pt x="1444681" y="282156"/>
                  </a:cubicBezTo>
                  <a:cubicBezTo>
                    <a:pt x="1403680" y="316609"/>
                    <a:pt x="1369554" y="357201"/>
                    <a:pt x="1335755" y="397793"/>
                  </a:cubicBezTo>
                  <a:cubicBezTo>
                    <a:pt x="1276832" y="468582"/>
                    <a:pt x="1223146" y="543382"/>
                    <a:pt x="1172816" y="620555"/>
                  </a:cubicBezTo>
                  <a:cubicBezTo>
                    <a:pt x="1091142" y="745685"/>
                    <a:pt x="1015361" y="874415"/>
                    <a:pt x="939415" y="1003146"/>
                  </a:cubicBezTo>
                  <a:cubicBezTo>
                    <a:pt x="873045" y="1115591"/>
                    <a:pt x="805774" y="1227381"/>
                    <a:pt x="735721" y="1337617"/>
                  </a:cubicBezTo>
                  <a:cubicBezTo>
                    <a:pt x="680644" y="1424365"/>
                    <a:pt x="621148" y="1507758"/>
                    <a:pt x="556005" y="1586976"/>
                  </a:cubicBezTo>
                  <a:cubicBezTo>
                    <a:pt x="479978" y="1679453"/>
                    <a:pt x="392739" y="1758181"/>
                    <a:pt x="295025" y="1828234"/>
                  </a:cubicBezTo>
                  <a:cubicBezTo>
                    <a:pt x="216297" y="1884702"/>
                    <a:pt x="134705" y="1930940"/>
                    <a:pt x="47466" y="1972514"/>
                  </a:cubicBezTo>
                  <a:cubicBezTo>
                    <a:pt x="38054" y="1977015"/>
                    <a:pt x="25860" y="1980370"/>
                    <a:pt x="16040" y="1983889"/>
                  </a:cubicBezTo>
                  <a:cubicBezTo>
                    <a:pt x="-7775" y="1981598"/>
                    <a:pt x="7120" y="1984707"/>
                    <a:pt x="0" y="1981352"/>
                  </a:cubicBezTo>
                  <a:cubicBezTo>
                    <a:pt x="18577" y="1969731"/>
                    <a:pt x="49921" y="1939861"/>
                    <a:pt x="60723" y="1928976"/>
                  </a:cubicBezTo>
                  <a:cubicBezTo>
                    <a:pt x="118501" y="1870708"/>
                    <a:pt x="149026" y="1798281"/>
                    <a:pt x="162120" y="1718326"/>
                  </a:cubicBezTo>
                  <a:cubicBezTo>
                    <a:pt x="163921" y="1707114"/>
                    <a:pt x="165394" y="1692138"/>
                    <a:pt x="167276" y="1679535"/>
                  </a:cubicBezTo>
                  <a:close/>
                </a:path>
              </a:pathLst>
            </a:custGeom>
            <a:solidFill>
              <a:srgbClr val="E1AF8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8">
              <a:extLst>
                <a:ext uri="{FF2B5EF4-FFF2-40B4-BE49-F238E27FC236}">
                  <a16:creationId xmlns:a16="http://schemas.microsoft.com/office/drawing/2014/main" id="{614AC046-BA24-4BED-A457-D1A6E48C28B0}"/>
                </a:ext>
              </a:extLst>
            </p:cNvPr>
            <p:cNvSpPr/>
            <p:nvPr/>
          </p:nvSpPr>
          <p:spPr>
            <a:xfrm>
              <a:off x="2577888" y="5707316"/>
              <a:ext cx="1352389" cy="179258"/>
            </a:xfrm>
            <a:custGeom>
              <a:avLst/>
              <a:gdLst>
                <a:gd name="connsiteX0" fmla="*/ 12930 w 1745843"/>
                <a:gd name="connsiteY0" fmla="*/ 20 h 231410"/>
                <a:gd name="connsiteX1" fmla="*/ 304518 w 1745843"/>
                <a:gd name="connsiteY1" fmla="*/ 11641 h 231410"/>
                <a:gd name="connsiteX2" fmla="*/ 959956 w 1745843"/>
                <a:gd name="connsiteY2" fmla="*/ 125478 h 231410"/>
                <a:gd name="connsiteX3" fmla="*/ 1207516 w 1745843"/>
                <a:gd name="connsiteY3" fmla="*/ 154612 h 231410"/>
                <a:gd name="connsiteX4" fmla="*/ 1581923 w 1745843"/>
                <a:gd name="connsiteY4" fmla="*/ 115739 h 231410"/>
                <a:gd name="connsiteX5" fmla="*/ 1729804 w 1745843"/>
                <a:gd name="connsiteY5" fmla="*/ 47323 h 231410"/>
                <a:gd name="connsiteX6" fmla="*/ 1745844 w 1745843"/>
                <a:gd name="connsiteY6" fmla="*/ 49860 h 231410"/>
                <a:gd name="connsiteX7" fmla="*/ 1647066 w 1745843"/>
                <a:gd name="connsiteY7" fmla="*/ 132843 h 231410"/>
                <a:gd name="connsiteX8" fmla="*/ 1440262 w 1745843"/>
                <a:gd name="connsiteY8" fmla="*/ 211325 h 231410"/>
                <a:gd name="connsiteX9" fmla="*/ 1272822 w 1745843"/>
                <a:gd name="connsiteY9" fmla="*/ 231294 h 231410"/>
                <a:gd name="connsiteX10" fmla="*/ 1092697 w 1745843"/>
                <a:gd name="connsiteY10" fmla="*/ 226956 h 231410"/>
                <a:gd name="connsiteX11" fmla="*/ 802419 w 1745843"/>
                <a:gd name="connsiteY11" fmla="*/ 182764 h 231410"/>
                <a:gd name="connsiteX12" fmla="*/ 338563 w 1745843"/>
                <a:gd name="connsiteY12" fmla="*/ 66063 h 231410"/>
                <a:gd name="connsiteX13" fmla="*/ 0 w 1745843"/>
                <a:gd name="connsiteY13" fmla="*/ 3785 h 231410"/>
                <a:gd name="connsiteX14" fmla="*/ 12930 w 1745843"/>
                <a:gd name="connsiteY14" fmla="*/ 20 h 231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45843" h="231410">
                  <a:moveTo>
                    <a:pt x="12930" y="20"/>
                  </a:moveTo>
                  <a:cubicBezTo>
                    <a:pt x="29707" y="20"/>
                    <a:pt x="292733" y="10086"/>
                    <a:pt x="304518" y="11641"/>
                  </a:cubicBezTo>
                  <a:cubicBezTo>
                    <a:pt x="525152" y="37502"/>
                    <a:pt x="740713" y="92252"/>
                    <a:pt x="959956" y="125478"/>
                  </a:cubicBezTo>
                  <a:cubicBezTo>
                    <a:pt x="1041548" y="137835"/>
                    <a:pt x="1124941" y="149865"/>
                    <a:pt x="1207516" y="154612"/>
                  </a:cubicBezTo>
                  <a:cubicBezTo>
                    <a:pt x="1333954" y="161814"/>
                    <a:pt x="1460394" y="150111"/>
                    <a:pt x="1581923" y="115739"/>
                  </a:cubicBezTo>
                  <a:cubicBezTo>
                    <a:pt x="1597636" y="111320"/>
                    <a:pt x="1683893" y="75720"/>
                    <a:pt x="1729804" y="47323"/>
                  </a:cubicBezTo>
                  <a:cubicBezTo>
                    <a:pt x="1737415" y="50678"/>
                    <a:pt x="1743225" y="49778"/>
                    <a:pt x="1745844" y="49860"/>
                  </a:cubicBezTo>
                  <a:cubicBezTo>
                    <a:pt x="1726039" y="82431"/>
                    <a:pt x="1679637" y="115002"/>
                    <a:pt x="1647066" y="132843"/>
                  </a:cubicBezTo>
                  <a:cubicBezTo>
                    <a:pt x="1581841" y="168606"/>
                    <a:pt x="1513179" y="195858"/>
                    <a:pt x="1440262" y="211325"/>
                  </a:cubicBezTo>
                  <a:cubicBezTo>
                    <a:pt x="1385103" y="223028"/>
                    <a:pt x="1329453" y="231539"/>
                    <a:pt x="1272822" y="231294"/>
                  </a:cubicBezTo>
                  <a:cubicBezTo>
                    <a:pt x="1212753" y="231048"/>
                    <a:pt x="1152602" y="233013"/>
                    <a:pt x="1092697" y="226956"/>
                  </a:cubicBezTo>
                  <a:cubicBezTo>
                    <a:pt x="995229" y="217054"/>
                    <a:pt x="898332" y="203305"/>
                    <a:pt x="802419" y="182764"/>
                  </a:cubicBezTo>
                  <a:cubicBezTo>
                    <a:pt x="646436" y="149374"/>
                    <a:pt x="493972" y="101745"/>
                    <a:pt x="338563" y="66063"/>
                  </a:cubicBezTo>
                  <a:cubicBezTo>
                    <a:pt x="237657" y="42903"/>
                    <a:pt x="11703" y="3785"/>
                    <a:pt x="0" y="3785"/>
                  </a:cubicBezTo>
                  <a:cubicBezTo>
                    <a:pt x="3437" y="-2517"/>
                    <a:pt x="8838" y="1248"/>
                    <a:pt x="12930" y="20"/>
                  </a:cubicBezTo>
                  <a:close/>
                </a:path>
              </a:pathLst>
            </a:custGeom>
            <a:solidFill>
              <a:srgbClr val="DAB29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5">
              <a:extLst>
                <a:ext uri="{FF2B5EF4-FFF2-40B4-BE49-F238E27FC236}">
                  <a16:creationId xmlns:a16="http://schemas.microsoft.com/office/drawing/2014/main" id="{71FB26EE-5C98-4718-9B93-800934498241}"/>
                </a:ext>
              </a:extLst>
            </p:cNvPr>
            <p:cNvSpPr/>
            <p:nvPr/>
          </p:nvSpPr>
          <p:spPr>
            <a:xfrm>
              <a:off x="3497454" y="5324995"/>
              <a:ext cx="497880" cy="421593"/>
            </a:xfrm>
            <a:custGeom>
              <a:avLst/>
              <a:gdLst>
                <a:gd name="connsiteX0" fmla="*/ 642220 w 642730"/>
                <a:gd name="connsiteY0" fmla="*/ 230627 h 544248"/>
                <a:gd name="connsiteX1" fmla="*/ 573313 w 642730"/>
                <a:gd name="connsiteY1" fmla="*/ 400686 h 544248"/>
                <a:gd name="connsiteX2" fmla="*/ 303658 w 642730"/>
                <a:gd name="connsiteY2" fmla="*/ 536864 h 544248"/>
                <a:gd name="connsiteX3" fmla="*/ 132617 w 642730"/>
                <a:gd name="connsiteY3" fmla="*/ 528762 h 544248"/>
                <a:gd name="connsiteX4" fmla="*/ 41204 w 642730"/>
                <a:gd name="connsiteY4" fmla="*/ 439886 h 544248"/>
                <a:gd name="connsiteX5" fmla="*/ 1513 w 642730"/>
                <a:gd name="connsiteY5" fmla="*/ 258861 h 544248"/>
                <a:gd name="connsiteX6" fmla="*/ 24755 w 642730"/>
                <a:gd name="connsiteY6" fmla="*/ 48293 h 544248"/>
                <a:gd name="connsiteX7" fmla="*/ 87279 w 642730"/>
                <a:gd name="connsiteY7" fmla="*/ 6392 h 544248"/>
                <a:gd name="connsiteX8" fmla="*/ 225093 w 642730"/>
                <a:gd name="connsiteY8" fmla="*/ 8 h 544248"/>
                <a:gd name="connsiteX9" fmla="*/ 494503 w 642730"/>
                <a:gd name="connsiteY9" fmla="*/ 50666 h 544248"/>
                <a:gd name="connsiteX10" fmla="*/ 581333 w 642730"/>
                <a:gd name="connsiteY10" fmla="*/ 100424 h 544248"/>
                <a:gd name="connsiteX11" fmla="*/ 642220 w 642730"/>
                <a:gd name="connsiteY11" fmla="*/ 230627 h 54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2730" h="544248">
                  <a:moveTo>
                    <a:pt x="642220" y="230627"/>
                  </a:moveTo>
                  <a:cubicBezTo>
                    <a:pt x="643939" y="301744"/>
                    <a:pt x="614477" y="354448"/>
                    <a:pt x="573313" y="400686"/>
                  </a:cubicBezTo>
                  <a:cubicBezTo>
                    <a:pt x="501705" y="481214"/>
                    <a:pt x="406773" y="517468"/>
                    <a:pt x="303658" y="536864"/>
                  </a:cubicBezTo>
                  <a:cubicBezTo>
                    <a:pt x="245962" y="547748"/>
                    <a:pt x="188921" y="547830"/>
                    <a:pt x="132617" y="528762"/>
                  </a:cubicBezTo>
                  <a:cubicBezTo>
                    <a:pt x="87934" y="513622"/>
                    <a:pt x="56917" y="483915"/>
                    <a:pt x="41204" y="439886"/>
                  </a:cubicBezTo>
                  <a:cubicBezTo>
                    <a:pt x="20336" y="381291"/>
                    <a:pt x="7078" y="321303"/>
                    <a:pt x="1513" y="258861"/>
                  </a:cubicBezTo>
                  <a:cubicBezTo>
                    <a:pt x="-4871" y="186516"/>
                    <a:pt x="10106" y="117609"/>
                    <a:pt x="24755" y="48293"/>
                  </a:cubicBezTo>
                  <a:cubicBezTo>
                    <a:pt x="31547" y="15885"/>
                    <a:pt x="43823" y="10484"/>
                    <a:pt x="87279" y="6392"/>
                  </a:cubicBezTo>
                  <a:cubicBezTo>
                    <a:pt x="133190" y="2054"/>
                    <a:pt x="179428" y="-155"/>
                    <a:pt x="225093" y="8"/>
                  </a:cubicBezTo>
                  <a:cubicBezTo>
                    <a:pt x="317406" y="254"/>
                    <a:pt x="408165" y="14903"/>
                    <a:pt x="494503" y="50666"/>
                  </a:cubicBezTo>
                  <a:cubicBezTo>
                    <a:pt x="525683" y="63597"/>
                    <a:pt x="556045" y="78163"/>
                    <a:pt x="581333" y="100424"/>
                  </a:cubicBezTo>
                  <a:cubicBezTo>
                    <a:pt x="622006" y="136268"/>
                    <a:pt x="646639" y="180215"/>
                    <a:pt x="642220" y="230627"/>
                  </a:cubicBezTo>
                  <a:close/>
                </a:path>
              </a:pathLst>
            </a:custGeom>
            <a:solidFill>
              <a:srgbClr val="FEE5D5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CF7C6490-25F9-4B0B-829F-9C24686ADA6B}"/>
              </a:ext>
            </a:extLst>
          </p:cNvPr>
          <p:cNvSpPr txBox="1"/>
          <p:nvPr/>
        </p:nvSpPr>
        <p:spPr>
          <a:xfrm>
            <a:off x="8147706" y="1787849"/>
            <a:ext cx="3555760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cs typeface="Arial" pitchFamily="34" charset="0"/>
              </a:rPr>
              <a:t>for your Presentation</a:t>
            </a:r>
            <a:endParaRPr lang="ko-KR" altLang="en-US" sz="2800" dirty="0">
              <a:cs typeface="Arial" pitchFamily="34" charset="0"/>
            </a:endParaRPr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0DB02B8D-80D4-4C56-A369-ED83A9AFCCFC}"/>
              </a:ext>
            </a:extLst>
          </p:cNvPr>
          <p:cNvSpPr/>
          <p:nvPr/>
        </p:nvSpPr>
        <p:spPr>
          <a:xfrm>
            <a:off x="5924098" y="3426646"/>
            <a:ext cx="5698481" cy="80507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0">
            <a:extLst>
              <a:ext uri="{FF2B5EF4-FFF2-40B4-BE49-F238E27FC236}">
                <a16:creationId xmlns:a16="http://schemas.microsoft.com/office/drawing/2014/main" id="{EC983A69-64B9-4BCD-86B4-D9BFA5348618}"/>
              </a:ext>
            </a:extLst>
          </p:cNvPr>
          <p:cNvSpPr/>
          <p:nvPr/>
        </p:nvSpPr>
        <p:spPr>
          <a:xfrm>
            <a:off x="5924098" y="4372966"/>
            <a:ext cx="5698481" cy="80507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1">
            <a:extLst>
              <a:ext uri="{FF2B5EF4-FFF2-40B4-BE49-F238E27FC236}">
                <a16:creationId xmlns:a16="http://schemas.microsoft.com/office/drawing/2014/main" id="{0FCFE6EA-4B47-4409-B37D-370CA5846A3C}"/>
              </a:ext>
            </a:extLst>
          </p:cNvPr>
          <p:cNvSpPr/>
          <p:nvPr/>
        </p:nvSpPr>
        <p:spPr>
          <a:xfrm>
            <a:off x="5924098" y="5319286"/>
            <a:ext cx="5698481" cy="80507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Freeform: Shape 22">
            <a:extLst>
              <a:ext uri="{FF2B5EF4-FFF2-40B4-BE49-F238E27FC236}">
                <a16:creationId xmlns:a16="http://schemas.microsoft.com/office/drawing/2014/main" id="{5061CFAE-18B8-455C-BAC1-1CEF49B3DEA8}"/>
              </a:ext>
            </a:extLst>
          </p:cNvPr>
          <p:cNvSpPr/>
          <p:nvPr/>
        </p:nvSpPr>
        <p:spPr>
          <a:xfrm>
            <a:off x="10798276" y="3642924"/>
            <a:ext cx="372516" cy="372514"/>
          </a:xfrm>
          <a:custGeom>
            <a:avLst/>
            <a:gdLst>
              <a:gd name="connsiteX0" fmla="*/ 65159 w 508153"/>
              <a:gd name="connsiteY0" fmla="*/ 59684 h 508153"/>
              <a:gd name="connsiteX1" fmla="*/ 65159 w 508153"/>
              <a:gd name="connsiteY1" fmla="*/ 60435 h 508153"/>
              <a:gd name="connsiteX2" fmla="*/ 60435 w 508153"/>
              <a:gd name="connsiteY2" fmla="*/ 60435 h 508153"/>
              <a:gd name="connsiteX3" fmla="*/ 60435 w 508153"/>
              <a:gd name="connsiteY3" fmla="*/ 447718 h 508153"/>
              <a:gd name="connsiteX4" fmla="*/ 62409 w 508153"/>
              <a:gd name="connsiteY4" fmla="*/ 447718 h 508153"/>
              <a:gd name="connsiteX5" fmla="*/ 62409 w 508153"/>
              <a:gd name="connsiteY5" fmla="*/ 448422 h 508153"/>
              <a:gd name="connsiteX6" fmla="*/ 446072 w 508153"/>
              <a:gd name="connsiteY6" fmla="*/ 448422 h 508153"/>
              <a:gd name="connsiteX7" fmla="*/ 446072 w 508153"/>
              <a:gd name="connsiteY7" fmla="*/ 447718 h 508153"/>
              <a:gd name="connsiteX8" fmla="*/ 447719 w 508153"/>
              <a:gd name="connsiteY8" fmla="*/ 447718 h 508153"/>
              <a:gd name="connsiteX9" fmla="*/ 447719 w 508153"/>
              <a:gd name="connsiteY9" fmla="*/ 93564 h 508153"/>
              <a:gd name="connsiteX10" fmla="*/ 448303 w 508153"/>
              <a:gd name="connsiteY10" fmla="*/ 93564 h 508153"/>
              <a:gd name="connsiteX11" fmla="*/ 448303 w 508153"/>
              <a:gd name="connsiteY11" fmla="*/ 59684 h 508153"/>
              <a:gd name="connsiteX12" fmla="*/ 0 w 508153"/>
              <a:gd name="connsiteY12" fmla="*/ 0 h 508153"/>
              <a:gd name="connsiteX13" fmla="*/ 508153 w 508153"/>
              <a:gd name="connsiteY13" fmla="*/ 0 h 508153"/>
              <a:gd name="connsiteX14" fmla="*/ 508153 w 508153"/>
              <a:gd name="connsiteY14" fmla="*/ 508153 h 508153"/>
              <a:gd name="connsiteX15" fmla="*/ 0 w 508153"/>
              <a:gd name="connsiteY15" fmla="*/ 508153 h 50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8153" h="508153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" name="Freeform: Shape 23">
            <a:extLst>
              <a:ext uri="{FF2B5EF4-FFF2-40B4-BE49-F238E27FC236}">
                <a16:creationId xmlns:a16="http://schemas.microsoft.com/office/drawing/2014/main" id="{58A72F72-0E0B-4C16-9429-05354EC725BD}"/>
              </a:ext>
            </a:extLst>
          </p:cNvPr>
          <p:cNvSpPr/>
          <p:nvPr/>
        </p:nvSpPr>
        <p:spPr>
          <a:xfrm>
            <a:off x="10804632" y="3573986"/>
            <a:ext cx="385142" cy="372514"/>
          </a:xfrm>
          <a:custGeom>
            <a:avLst/>
            <a:gdLst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383663 w 383663"/>
              <a:gd name="connsiteY4" fmla="*/ 354858 h 354858"/>
              <a:gd name="connsiteX5" fmla="*/ 0 w 383663"/>
              <a:gd name="connsiteY5" fmla="*/ 354858 h 354858"/>
              <a:gd name="connsiteX6" fmla="*/ 0 w 383663"/>
              <a:gd name="connsiteY6" fmla="*/ 354154 h 354858"/>
              <a:gd name="connsiteX7" fmla="*/ 177414 w 383663"/>
              <a:gd name="connsiteY7" fmla="*/ 354154 h 354858"/>
              <a:gd name="connsiteX8" fmla="*/ 5975 w 383663"/>
              <a:gd name="connsiteY8" fmla="*/ 168762 h 354858"/>
              <a:gd name="connsiteX9" fmla="*/ 31730 w 383663"/>
              <a:gd name="connsiteY9" fmla="*/ 92306 h 354858"/>
              <a:gd name="connsiteX10" fmla="*/ 179862 w 383663"/>
              <a:gd name="connsiteY10" fmla="*/ 208180 h 354858"/>
              <a:gd name="connsiteX11" fmla="*/ 287872 w 383663"/>
              <a:gd name="connsiteY11" fmla="*/ 0 h 354858"/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0 w 383663"/>
              <a:gd name="connsiteY4" fmla="*/ 354858 h 354858"/>
              <a:gd name="connsiteX5" fmla="*/ 0 w 383663"/>
              <a:gd name="connsiteY5" fmla="*/ 354154 h 354858"/>
              <a:gd name="connsiteX6" fmla="*/ 177414 w 383663"/>
              <a:gd name="connsiteY6" fmla="*/ 354154 h 354858"/>
              <a:gd name="connsiteX7" fmla="*/ 5975 w 383663"/>
              <a:gd name="connsiteY7" fmla="*/ 168762 h 354858"/>
              <a:gd name="connsiteX8" fmla="*/ 31730 w 383663"/>
              <a:gd name="connsiteY8" fmla="*/ 92306 h 354858"/>
              <a:gd name="connsiteX9" fmla="*/ 179862 w 383663"/>
              <a:gd name="connsiteY9" fmla="*/ 208180 h 354858"/>
              <a:gd name="connsiteX10" fmla="*/ 287872 w 383663"/>
              <a:gd name="connsiteY10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0 w 372135"/>
              <a:gd name="connsiteY4" fmla="*/ 354154 h 354858"/>
              <a:gd name="connsiteX5" fmla="*/ 177414 w 372135"/>
              <a:gd name="connsiteY5" fmla="*/ 354154 h 354858"/>
              <a:gd name="connsiteX6" fmla="*/ 5975 w 372135"/>
              <a:gd name="connsiteY6" fmla="*/ 168762 h 354858"/>
              <a:gd name="connsiteX7" fmla="*/ 31730 w 372135"/>
              <a:gd name="connsiteY7" fmla="*/ 92306 h 354858"/>
              <a:gd name="connsiteX8" fmla="*/ 179862 w 372135"/>
              <a:gd name="connsiteY8" fmla="*/ 208180 h 354858"/>
              <a:gd name="connsiteX9" fmla="*/ 287872 w 372135"/>
              <a:gd name="connsiteY9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177414 w 372135"/>
              <a:gd name="connsiteY4" fmla="*/ 354154 h 354858"/>
              <a:gd name="connsiteX5" fmla="*/ 5975 w 372135"/>
              <a:gd name="connsiteY5" fmla="*/ 168762 h 354858"/>
              <a:gd name="connsiteX6" fmla="*/ 31730 w 372135"/>
              <a:gd name="connsiteY6" fmla="*/ 92306 h 354858"/>
              <a:gd name="connsiteX7" fmla="*/ 179862 w 372135"/>
              <a:gd name="connsiteY7" fmla="*/ 208180 h 354858"/>
              <a:gd name="connsiteX8" fmla="*/ 287872 w 372135"/>
              <a:gd name="connsiteY8" fmla="*/ 0 h 354858"/>
              <a:gd name="connsiteX0" fmla="*/ 281897 w 366160"/>
              <a:gd name="connsiteY0" fmla="*/ 0 h 354154"/>
              <a:gd name="connsiteX1" fmla="*/ 366160 w 366160"/>
              <a:gd name="connsiteY1" fmla="*/ 0 h 354154"/>
              <a:gd name="connsiteX2" fmla="*/ 179182 w 366160"/>
              <a:gd name="connsiteY2" fmla="*/ 354154 h 354154"/>
              <a:gd name="connsiteX3" fmla="*/ 171439 w 366160"/>
              <a:gd name="connsiteY3" fmla="*/ 354154 h 354154"/>
              <a:gd name="connsiteX4" fmla="*/ 0 w 366160"/>
              <a:gd name="connsiteY4" fmla="*/ 168762 h 354154"/>
              <a:gd name="connsiteX5" fmla="*/ 25755 w 366160"/>
              <a:gd name="connsiteY5" fmla="*/ 92306 h 354154"/>
              <a:gd name="connsiteX6" fmla="*/ 173887 w 366160"/>
              <a:gd name="connsiteY6" fmla="*/ 208180 h 354154"/>
              <a:gd name="connsiteX7" fmla="*/ 281897 w 366160"/>
              <a:gd name="connsiteY7" fmla="*/ 0 h 35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160" h="354154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7" name="Freeform: Shape 24">
            <a:extLst>
              <a:ext uri="{FF2B5EF4-FFF2-40B4-BE49-F238E27FC236}">
                <a16:creationId xmlns:a16="http://schemas.microsoft.com/office/drawing/2014/main" id="{C267379D-9C0C-4321-85AF-3F4916CFD3EA}"/>
              </a:ext>
            </a:extLst>
          </p:cNvPr>
          <p:cNvSpPr/>
          <p:nvPr/>
        </p:nvSpPr>
        <p:spPr>
          <a:xfrm>
            <a:off x="10798276" y="4589244"/>
            <a:ext cx="372516" cy="372514"/>
          </a:xfrm>
          <a:custGeom>
            <a:avLst/>
            <a:gdLst>
              <a:gd name="connsiteX0" fmla="*/ 65159 w 508153"/>
              <a:gd name="connsiteY0" fmla="*/ 59684 h 508153"/>
              <a:gd name="connsiteX1" fmla="*/ 65159 w 508153"/>
              <a:gd name="connsiteY1" fmla="*/ 60435 h 508153"/>
              <a:gd name="connsiteX2" fmla="*/ 60435 w 508153"/>
              <a:gd name="connsiteY2" fmla="*/ 60435 h 508153"/>
              <a:gd name="connsiteX3" fmla="*/ 60435 w 508153"/>
              <a:gd name="connsiteY3" fmla="*/ 447718 h 508153"/>
              <a:gd name="connsiteX4" fmla="*/ 62409 w 508153"/>
              <a:gd name="connsiteY4" fmla="*/ 447718 h 508153"/>
              <a:gd name="connsiteX5" fmla="*/ 62409 w 508153"/>
              <a:gd name="connsiteY5" fmla="*/ 448422 h 508153"/>
              <a:gd name="connsiteX6" fmla="*/ 446072 w 508153"/>
              <a:gd name="connsiteY6" fmla="*/ 448422 h 508153"/>
              <a:gd name="connsiteX7" fmla="*/ 446072 w 508153"/>
              <a:gd name="connsiteY7" fmla="*/ 447718 h 508153"/>
              <a:gd name="connsiteX8" fmla="*/ 447719 w 508153"/>
              <a:gd name="connsiteY8" fmla="*/ 447718 h 508153"/>
              <a:gd name="connsiteX9" fmla="*/ 447719 w 508153"/>
              <a:gd name="connsiteY9" fmla="*/ 93564 h 508153"/>
              <a:gd name="connsiteX10" fmla="*/ 448303 w 508153"/>
              <a:gd name="connsiteY10" fmla="*/ 93564 h 508153"/>
              <a:gd name="connsiteX11" fmla="*/ 448303 w 508153"/>
              <a:gd name="connsiteY11" fmla="*/ 59684 h 508153"/>
              <a:gd name="connsiteX12" fmla="*/ 0 w 508153"/>
              <a:gd name="connsiteY12" fmla="*/ 0 h 508153"/>
              <a:gd name="connsiteX13" fmla="*/ 508153 w 508153"/>
              <a:gd name="connsiteY13" fmla="*/ 0 h 508153"/>
              <a:gd name="connsiteX14" fmla="*/ 508153 w 508153"/>
              <a:gd name="connsiteY14" fmla="*/ 508153 h 508153"/>
              <a:gd name="connsiteX15" fmla="*/ 0 w 508153"/>
              <a:gd name="connsiteY15" fmla="*/ 508153 h 50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8153" h="508153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8" name="Freeform: Shape 25">
            <a:extLst>
              <a:ext uri="{FF2B5EF4-FFF2-40B4-BE49-F238E27FC236}">
                <a16:creationId xmlns:a16="http://schemas.microsoft.com/office/drawing/2014/main" id="{896111E0-5475-42ED-97DA-B645B5BCC0A7}"/>
              </a:ext>
            </a:extLst>
          </p:cNvPr>
          <p:cNvSpPr/>
          <p:nvPr/>
        </p:nvSpPr>
        <p:spPr>
          <a:xfrm>
            <a:off x="10798276" y="5535564"/>
            <a:ext cx="372516" cy="372514"/>
          </a:xfrm>
          <a:custGeom>
            <a:avLst/>
            <a:gdLst>
              <a:gd name="connsiteX0" fmla="*/ 65159 w 508153"/>
              <a:gd name="connsiteY0" fmla="*/ 59684 h 508153"/>
              <a:gd name="connsiteX1" fmla="*/ 65159 w 508153"/>
              <a:gd name="connsiteY1" fmla="*/ 60435 h 508153"/>
              <a:gd name="connsiteX2" fmla="*/ 60435 w 508153"/>
              <a:gd name="connsiteY2" fmla="*/ 60435 h 508153"/>
              <a:gd name="connsiteX3" fmla="*/ 60435 w 508153"/>
              <a:gd name="connsiteY3" fmla="*/ 447718 h 508153"/>
              <a:gd name="connsiteX4" fmla="*/ 62409 w 508153"/>
              <a:gd name="connsiteY4" fmla="*/ 447718 h 508153"/>
              <a:gd name="connsiteX5" fmla="*/ 62409 w 508153"/>
              <a:gd name="connsiteY5" fmla="*/ 448422 h 508153"/>
              <a:gd name="connsiteX6" fmla="*/ 446072 w 508153"/>
              <a:gd name="connsiteY6" fmla="*/ 448422 h 508153"/>
              <a:gd name="connsiteX7" fmla="*/ 446072 w 508153"/>
              <a:gd name="connsiteY7" fmla="*/ 447718 h 508153"/>
              <a:gd name="connsiteX8" fmla="*/ 447719 w 508153"/>
              <a:gd name="connsiteY8" fmla="*/ 447718 h 508153"/>
              <a:gd name="connsiteX9" fmla="*/ 447719 w 508153"/>
              <a:gd name="connsiteY9" fmla="*/ 93564 h 508153"/>
              <a:gd name="connsiteX10" fmla="*/ 448303 w 508153"/>
              <a:gd name="connsiteY10" fmla="*/ 93564 h 508153"/>
              <a:gd name="connsiteX11" fmla="*/ 448303 w 508153"/>
              <a:gd name="connsiteY11" fmla="*/ 59684 h 508153"/>
              <a:gd name="connsiteX12" fmla="*/ 0 w 508153"/>
              <a:gd name="connsiteY12" fmla="*/ 0 h 508153"/>
              <a:gd name="connsiteX13" fmla="*/ 508153 w 508153"/>
              <a:gd name="connsiteY13" fmla="*/ 0 h 508153"/>
              <a:gd name="connsiteX14" fmla="*/ 508153 w 508153"/>
              <a:gd name="connsiteY14" fmla="*/ 508153 h 508153"/>
              <a:gd name="connsiteX15" fmla="*/ 0 w 508153"/>
              <a:gd name="connsiteY15" fmla="*/ 508153 h 508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08153" h="508153">
                <a:moveTo>
                  <a:pt x="65159" y="59684"/>
                </a:moveTo>
                <a:lnTo>
                  <a:pt x="65159" y="60435"/>
                </a:lnTo>
                <a:lnTo>
                  <a:pt x="60435" y="60435"/>
                </a:lnTo>
                <a:lnTo>
                  <a:pt x="60435" y="447718"/>
                </a:lnTo>
                <a:lnTo>
                  <a:pt x="62409" y="447718"/>
                </a:lnTo>
                <a:lnTo>
                  <a:pt x="62409" y="448422"/>
                </a:lnTo>
                <a:lnTo>
                  <a:pt x="446072" y="448422"/>
                </a:lnTo>
                <a:lnTo>
                  <a:pt x="446072" y="447718"/>
                </a:lnTo>
                <a:lnTo>
                  <a:pt x="447719" y="447718"/>
                </a:lnTo>
                <a:lnTo>
                  <a:pt x="447719" y="93564"/>
                </a:lnTo>
                <a:lnTo>
                  <a:pt x="448303" y="93564"/>
                </a:lnTo>
                <a:lnTo>
                  <a:pt x="448303" y="59684"/>
                </a:lnTo>
                <a:close/>
                <a:moveTo>
                  <a:pt x="0" y="0"/>
                </a:moveTo>
                <a:lnTo>
                  <a:pt x="508153" y="0"/>
                </a:lnTo>
                <a:lnTo>
                  <a:pt x="508153" y="508153"/>
                </a:lnTo>
                <a:lnTo>
                  <a:pt x="0" y="50815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9" name="Freeform: Shape 26">
            <a:extLst>
              <a:ext uri="{FF2B5EF4-FFF2-40B4-BE49-F238E27FC236}">
                <a16:creationId xmlns:a16="http://schemas.microsoft.com/office/drawing/2014/main" id="{218A2D46-AE4D-4493-A136-1DDD24C7A90D}"/>
              </a:ext>
            </a:extLst>
          </p:cNvPr>
          <p:cNvSpPr/>
          <p:nvPr/>
        </p:nvSpPr>
        <p:spPr>
          <a:xfrm>
            <a:off x="10804632" y="4534445"/>
            <a:ext cx="385142" cy="372514"/>
          </a:xfrm>
          <a:custGeom>
            <a:avLst/>
            <a:gdLst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383663 w 383663"/>
              <a:gd name="connsiteY4" fmla="*/ 354858 h 354858"/>
              <a:gd name="connsiteX5" fmla="*/ 0 w 383663"/>
              <a:gd name="connsiteY5" fmla="*/ 354858 h 354858"/>
              <a:gd name="connsiteX6" fmla="*/ 0 w 383663"/>
              <a:gd name="connsiteY6" fmla="*/ 354154 h 354858"/>
              <a:gd name="connsiteX7" fmla="*/ 177414 w 383663"/>
              <a:gd name="connsiteY7" fmla="*/ 354154 h 354858"/>
              <a:gd name="connsiteX8" fmla="*/ 5975 w 383663"/>
              <a:gd name="connsiteY8" fmla="*/ 168762 h 354858"/>
              <a:gd name="connsiteX9" fmla="*/ 31730 w 383663"/>
              <a:gd name="connsiteY9" fmla="*/ 92306 h 354858"/>
              <a:gd name="connsiteX10" fmla="*/ 179862 w 383663"/>
              <a:gd name="connsiteY10" fmla="*/ 208180 h 354858"/>
              <a:gd name="connsiteX11" fmla="*/ 287872 w 383663"/>
              <a:gd name="connsiteY11" fmla="*/ 0 h 354858"/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0 w 383663"/>
              <a:gd name="connsiteY4" fmla="*/ 354858 h 354858"/>
              <a:gd name="connsiteX5" fmla="*/ 0 w 383663"/>
              <a:gd name="connsiteY5" fmla="*/ 354154 h 354858"/>
              <a:gd name="connsiteX6" fmla="*/ 177414 w 383663"/>
              <a:gd name="connsiteY6" fmla="*/ 354154 h 354858"/>
              <a:gd name="connsiteX7" fmla="*/ 5975 w 383663"/>
              <a:gd name="connsiteY7" fmla="*/ 168762 h 354858"/>
              <a:gd name="connsiteX8" fmla="*/ 31730 w 383663"/>
              <a:gd name="connsiteY8" fmla="*/ 92306 h 354858"/>
              <a:gd name="connsiteX9" fmla="*/ 179862 w 383663"/>
              <a:gd name="connsiteY9" fmla="*/ 208180 h 354858"/>
              <a:gd name="connsiteX10" fmla="*/ 287872 w 383663"/>
              <a:gd name="connsiteY10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0 w 372135"/>
              <a:gd name="connsiteY4" fmla="*/ 354154 h 354858"/>
              <a:gd name="connsiteX5" fmla="*/ 177414 w 372135"/>
              <a:gd name="connsiteY5" fmla="*/ 354154 h 354858"/>
              <a:gd name="connsiteX6" fmla="*/ 5975 w 372135"/>
              <a:gd name="connsiteY6" fmla="*/ 168762 h 354858"/>
              <a:gd name="connsiteX7" fmla="*/ 31730 w 372135"/>
              <a:gd name="connsiteY7" fmla="*/ 92306 h 354858"/>
              <a:gd name="connsiteX8" fmla="*/ 179862 w 372135"/>
              <a:gd name="connsiteY8" fmla="*/ 208180 h 354858"/>
              <a:gd name="connsiteX9" fmla="*/ 287872 w 372135"/>
              <a:gd name="connsiteY9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177414 w 372135"/>
              <a:gd name="connsiteY4" fmla="*/ 354154 h 354858"/>
              <a:gd name="connsiteX5" fmla="*/ 5975 w 372135"/>
              <a:gd name="connsiteY5" fmla="*/ 168762 h 354858"/>
              <a:gd name="connsiteX6" fmla="*/ 31730 w 372135"/>
              <a:gd name="connsiteY6" fmla="*/ 92306 h 354858"/>
              <a:gd name="connsiteX7" fmla="*/ 179862 w 372135"/>
              <a:gd name="connsiteY7" fmla="*/ 208180 h 354858"/>
              <a:gd name="connsiteX8" fmla="*/ 287872 w 372135"/>
              <a:gd name="connsiteY8" fmla="*/ 0 h 354858"/>
              <a:gd name="connsiteX0" fmla="*/ 281897 w 366160"/>
              <a:gd name="connsiteY0" fmla="*/ 0 h 354154"/>
              <a:gd name="connsiteX1" fmla="*/ 366160 w 366160"/>
              <a:gd name="connsiteY1" fmla="*/ 0 h 354154"/>
              <a:gd name="connsiteX2" fmla="*/ 179182 w 366160"/>
              <a:gd name="connsiteY2" fmla="*/ 354154 h 354154"/>
              <a:gd name="connsiteX3" fmla="*/ 171439 w 366160"/>
              <a:gd name="connsiteY3" fmla="*/ 354154 h 354154"/>
              <a:gd name="connsiteX4" fmla="*/ 0 w 366160"/>
              <a:gd name="connsiteY4" fmla="*/ 168762 h 354154"/>
              <a:gd name="connsiteX5" fmla="*/ 25755 w 366160"/>
              <a:gd name="connsiteY5" fmla="*/ 92306 h 354154"/>
              <a:gd name="connsiteX6" fmla="*/ 173887 w 366160"/>
              <a:gd name="connsiteY6" fmla="*/ 208180 h 354154"/>
              <a:gd name="connsiteX7" fmla="*/ 281897 w 366160"/>
              <a:gd name="connsiteY7" fmla="*/ 0 h 35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160" h="354154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0" name="Freeform: Shape 27">
            <a:extLst>
              <a:ext uri="{FF2B5EF4-FFF2-40B4-BE49-F238E27FC236}">
                <a16:creationId xmlns:a16="http://schemas.microsoft.com/office/drawing/2014/main" id="{D3177699-606B-4604-B4D0-AAD3986C48CE}"/>
              </a:ext>
            </a:extLst>
          </p:cNvPr>
          <p:cNvSpPr/>
          <p:nvPr/>
        </p:nvSpPr>
        <p:spPr>
          <a:xfrm>
            <a:off x="10818973" y="5478173"/>
            <a:ext cx="385142" cy="372514"/>
          </a:xfrm>
          <a:custGeom>
            <a:avLst/>
            <a:gdLst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383663 w 383663"/>
              <a:gd name="connsiteY4" fmla="*/ 354858 h 354858"/>
              <a:gd name="connsiteX5" fmla="*/ 0 w 383663"/>
              <a:gd name="connsiteY5" fmla="*/ 354858 h 354858"/>
              <a:gd name="connsiteX6" fmla="*/ 0 w 383663"/>
              <a:gd name="connsiteY6" fmla="*/ 354154 h 354858"/>
              <a:gd name="connsiteX7" fmla="*/ 177414 w 383663"/>
              <a:gd name="connsiteY7" fmla="*/ 354154 h 354858"/>
              <a:gd name="connsiteX8" fmla="*/ 5975 w 383663"/>
              <a:gd name="connsiteY8" fmla="*/ 168762 h 354858"/>
              <a:gd name="connsiteX9" fmla="*/ 31730 w 383663"/>
              <a:gd name="connsiteY9" fmla="*/ 92306 h 354858"/>
              <a:gd name="connsiteX10" fmla="*/ 179862 w 383663"/>
              <a:gd name="connsiteY10" fmla="*/ 208180 h 354858"/>
              <a:gd name="connsiteX11" fmla="*/ 287872 w 383663"/>
              <a:gd name="connsiteY11" fmla="*/ 0 h 354858"/>
              <a:gd name="connsiteX0" fmla="*/ 287872 w 383663"/>
              <a:gd name="connsiteY0" fmla="*/ 0 h 354858"/>
              <a:gd name="connsiteX1" fmla="*/ 372135 w 383663"/>
              <a:gd name="connsiteY1" fmla="*/ 0 h 354858"/>
              <a:gd name="connsiteX2" fmla="*/ 185157 w 383663"/>
              <a:gd name="connsiteY2" fmla="*/ 354154 h 354858"/>
              <a:gd name="connsiteX3" fmla="*/ 383663 w 383663"/>
              <a:gd name="connsiteY3" fmla="*/ 354154 h 354858"/>
              <a:gd name="connsiteX4" fmla="*/ 0 w 383663"/>
              <a:gd name="connsiteY4" fmla="*/ 354858 h 354858"/>
              <a:gd name="connsiteX5" fmla="*/ 0 w 383663"/>
              <a:gd name="connsiteY5" fmla="*/ 354154 h 354858"/>
              <a:gd name="connsiteX6" fmla="*/ 177414 w 383663"/>
              <a:gd name="connsiteY6" fmla="*/ 354154 h 354858"/>
              <a:gd name="connsiteX7" fmla="*/ 5975 w 383663"/>
              <a:gd name="connsiteY7" fmla="*/ 168762 h 354858"/>
              <a:gd name="connsiteX8" fmla="*/ 31730 w 383663"/>
              <a:gd name="connsiteY8" fmla="*/ 92306 h 354858"/>
              <a:gd name="connsiteX9" fmla="*/ 179862 w 383663"/>
              <a:gd name="connsiteY9" fmla="*/ 208180 h 354858"/>
              <a:gd name="connsiteX10" fmla="*/ 287872 w 383663"/>
              <a:gd name="connsiteY10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0 w 372135"/>
              <a:gd name="connsiteY4" fmla="*/ 354154 h 354858"/>
              <a:gd name="connsiteX5" fmla="*/ 177414 w 372135"/>
              <a:gd name="connsiteY5" fmla="*/ 354154 h 354858"/>
              <a:gd name="connsiteX6" fmla="*/ 5975 w 372135"/>
              <a:gd name="connsiteY6" fmla="*/ 168762 h 354858"/>
              <a:gd name="connsiteX7" fmla="*/ 31730 w 372135"/>
              <a:gd name="connsiteY7" fmla="*/ 92306 h 354858"/>
              <a:gd name="connsiteX8" fmla="*/ 179862 w 372135"/>
              <a:gd name="connsiteY8" fmla="*/ 208180 h 354858"/>
              <a:gd name="connsiteX9" fmla="*/ 287872 w 372135"/>
              <a:gd name="connsiteY9" fmla="*/ 0 h 354858"/>
              <a:gd name="connsiteX0" fmla="*/ 287872 w 372135"/>
              <a:gd name="connsiteY0" fmla="*/ 0 h 354858"/>
              <a:gd name="connsiteX1" fmla="*/ 372135 w 372135"/>
              <a:gd name="connsiteY1" fmla="*/ 0 h 354858"/>
              <a:gd name="connsiteX2" fmla="*/ 185157 w 372135"/>
              <a:gd name="connsiteY2" fmla="*/ 354154 h 354858"/>
              <a:gd name="connsiteX3" fmla="*/ 0 w 372135"/>
              <a:gd name="connsiteY3" fmla="*/ 354858 h 354858"/>
              <a:gd name="connsiteX4" fmla="*/ 177414 w 372135"/>
              <a:gd name="connsiteY4" fmla="*/ 354154 h 354858"/>
              <a:gd name="connsiteX5" fmla="*/ 5975 w 372135"/>
              <a:gd name="connsiteY5" fmla="*/ 168762 h 354858"/>
              <a:gd name="connsiteX6" fmla="*/ 31730 w 372135"/>
              <a:gd name="connsiteY6" fmla="*/ 92306 h 354858"/>
              <a:gd name="connsiteX7" fmla="*/ 179862 w 372135"/>
              <a:gd name="connsiteY7" fmla="*/ 208180 h 354858"/>
              <a:gd name="connsiteX8" fmla="*/ 287872 w 372135"/>
              <a:gd name="connsiteY8" fmla="*/ 0 h 354858"/>
              <a:gd name="connsiteX0" fmla="*/ 281897 w 366160"/>
              <a:gd name="connsiteY0" fmla="*/ 0 h 354154"/>
              <a:gd name="connsiteX1" fmla="*/ 366160 w 366160"/>
              <a:gd name="connsiteY1" fmla="*/ 0 h 354154"/>
              <a:gd name="connsiteX2" fmla="*/ 179182 w 366160"/>
              <a:gd name="connsiteY2" fmla="*/ 354154 h 354154"/>
              <a:gd name="connsiteX3" fmla="*/ 171439 w 366160"/>
              <a:gd name="connsiteY3" fmla="*/ 354154 h 354154"/>
              <a:gd name="connsiteX4" fmla="*/ 0 w 366160"/>
              <a:gd name="connsiteY4" fmla="*/ 168762 h 354154"/>
              <a:gd name="connsiteX5" fmla="*/ 25755 w 366160"/>
              <a:gd name="connsiteY5" fmla="*/ 92306 h 354154"/>
              <a:gd name="connsiteX6" fmla="*/ 173887 w 366160"/>
              <a:gd name="connsiteY6" fmla="*/ 208180 h 354154"/>
              <a:gd name="connsiteX7" fmla="*/ 281897 w 366160"/>
              <a:gd name="connsiteY7" fmla="*/ 0 h 354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160" h="354154">
                <a:moveTo>
                  <a:pt x="281897" y="0"/>
                </a:moveTo>
                <a:lnTo>
                  <a:pt x="366160" y="0"/>
                </a:lnTo>
                <a:cubicBezTo>
                  <a:pt x="297282" y="97851"/>
                  <a:pt x="230801" y="237971"/>
                  <a:pt x="179182" y="354154"/>
                </a:cubicBezTo>
                <a:lnTo>
                  <a:pt x="171439" y="354154"/>
                </a:lnTo>
                <a:cubicBezTo>
                  <a:pt x="130348" y="287662"/>
                  <a:pt x="88066" y="176483"/>
                  <a:pt x="0" y="168762"/>
                </a:cubicBezTo>
                <a:lnTo>
                  <a:pt x="25755" y="92306"/>
                </a:lnTo>
                <a:cubicBezTo>
                  <a:pt x="109280" y="119668"/>
                  <a:pt x="132183" y="149667"/>
                  <a:pt x="173887" y="208180"/>
                </a:cubicBezTo>
                <a:cubicBezTo>
                  <a:pt x="212269" y="122778"/>
                  <a:pt x="233856" y="77184"/>
                  <a:pt x="28189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8DDCFA3-E275-4463-A96A-62D9793D4007}"/>
              </a:ext>
            </a:extLst>
          </p:cNvPr>
          <p:cNvSpPr txBox="1"/>
          <p:nvPr/>
        </p:nvSpPr>
        <p:spPr>
          <a:xfrm>
            <a:off x="5783435" y="1850368"/>
            <a:ext cx="22323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4000" b="1" dirty="0">
                <a:solidFill>
                  <a:schemeClr val="accent1"/>
                </a:solidFill>
              </a:rPr>
              <a:t>Market Insights</a:t>
            </a:r>
            <a:endParaRPr lang="ko-KR" altLang="en-US" sz="4000" b="1" dirty="0">
              <a:solidFill>
                <a:schemeClr val="accent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6B390E7-8CBA-47DB-B7EB-3F4B3AF07EAF}"/>
              </a:ext>
            </a:extLst>
          </p:cNvPr>
          <p:cNvSpPr txBox="1"/>
          <p:nvPr/>
        </p:nvSpPr>
        <p:spPr>
          <a:xfrm>
            <a:off x="6299199" y="3504457"/>
            <a:ext cx="4060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Time. Easy to change colors, photos and Text.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30EE42C-735E-4E75-A6A8-9674B9B1FF2F}"/>
              </a:ext>
            </a:extLst>
          </p:cNvPr>
          <p:cNvSpPr txBox="1"/>
          <p:nvPr/>
        </p:nvSpPr>
        <p:spPr>
          <a:xfrm>
            <a:off x="6299199" y="4445293"/>
            <a:ext cx="4060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Time. Easy to change colors, photos and Text.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5AA6965-46A6-437D-9A81-F5D61BB6C8F7}"/>
              </a:ext>
            </a:extLst>
          </p:cNvPr>
          <p:cNvSpPr txBox="1"/>
          <p:nvPr/>
        </p:nvSpPr>
        <p:spPr>
          <a:xfrm>
            <a:off x="6299199" y="5398655"/>
            <a:ext cx="40609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Time. Easy to change colors, photos and Text.</a:t>
            </a:r>
            <a:endParaRPr lang="ko-KR" altLang="en-US" sz="1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5FA7C7E-2C9D-4302-B451-881E59907E2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9768DFAA-D977-4357-9808-3560E7F29802}"/>
              </a:ext>
            </a:extLst>
          </p:cNvPr>
          <p:cNvSpPr/>
          <p:nvPr/>
        </p:nvSpPr>
        <p:spPr>
          <a:xfrm>
            <a:off x="1" y="1333683"/>
            <a:ext cx="6531429" cy="55243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EE05A6-B30D-49C3-9D92-12A4E8FB6572}"/>
              </a:ext>
            </a:extLst>
          </p:cNvPr>
          <p:cNvSpPr txBox="1"/>
          <p:nvPr/>
        </p:nvSpPr>
        <p:spPr>
          <a:xfrm>
            <a:off x="1053369" y="3503504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9B01D7-333F-4BED-A797-A8726D0259DC}"/>
              </a:ext>
            </a:extLst>
          </p:cNvPr>
          <p:cNvSpPr txBox="1"/>
          <p:nvPr/>
        </p:nvSpPr>
        <p:spPr>
          <a:xfrm>
            <a:off x="1053369" y="4565273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85D86C-C790-428A-B7F2-62125B9F6D69}"/>
              </a:ext>
            </a:extLst>
          </p:cNvPr>
          <p:cNvSpPr txBox="1"/>
          <p:nvPr/>
        </p:nvSpPr>
        <p:spPr>
          <a:xfrm>
            <a:off x="1053369" y="5627042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4" name="Group 33">
            <a:extLst>
              <a:ext uri="{FF2B5EF4-FFF2-40B4-BE49-F238E27FC236}">
                <a16:creationId xmlns:a16="http://schemas.microsoft.com/office/drawing/2014/main" id="{62A7DD94-7E39-42D5-9654-22D392BD24BD}"/>
              </a:ext>
            </a:extLst>
          </p:cNvPr>
          <p:cNvGrpSpPr/>
          <p:nvPr/>
        </p:nvGrpSpPr>
        <p:grpSpPr>
          <a:xfrm>
            <a:off x="2286440" y="3529229"/>
            <a:ext cx="3191622" cy="871880"/>
            <a:chOff x="-475010" y="1114177"/>
            <a:chExt cx="4928532" cy="87188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B90A465-7660-42DF-BC24-C04E4F3F3B90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37AC4E9-2FAB-48C1-8849-40A08117F9EA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7" name="Group 33">
            <a:extLst>
              <a:ext uri="{FF2B5EF4-FFF2-40B4-BE49-F238E27FC236}">
                <a16:creationId xmlns:a16="http://schemas.microsoft.com/office/drawing/2014/main" id="{93591D6C-8519-4CDA-B604-B40A205B0397}"/>
              </a:ext>
            </a:extLst>
          </p:cNvPr>
          <p:cNvGrpSpPr/>
          <p:nvPr/>
        </p:nvGrpSpPr>
        <p:grpSpPr>
          <a:xfrm>
            <a:off x="2286440" y="4593511"/>
            <a:ext cx="3191622" cy="871880"/>
            <a:chOff x="-475010" y="1114177"/>
            <a:chExt cx="4928532" cy="87188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807864F-DC2C-43AC-B302-465E169102EB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C5C3190-7C89-444D-8CCC-4DF3486394AE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0" name="Group 33">
            <a:extLst>
              <a:ext uri="{FF2B5EF4-FFF2-40B4-BE49-F238E27FC236}">
                <a16:creationId xmlns:a16="http://schemas.microsoft.com/office/drawing/2014/main" id="{0A9F2FCA-D482-48FF-822E-C471CAE29462}"/>
              </a:ext>
            </a:extLst>
          </p:cNvPr>
          <p:cNvGrpSpPr/>
          <p:nvPr/>
        </p:nvGrpSpPr>
        <p:grpSpPr>
          <a:xfrm>
            <a:off x="2286440" y="5627042"/>
            <a:ext cx="3191622" cy="871880"/>
            <a:chOff x="-475010" y="1114177"/>
            <a:chExt cx="4928532" cy="87188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AAE4687-D6FF-432F-BC26-F17E629EE4DE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DB79162-9B92-4BDC-AF1D-AAB9DD68FD05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2621C34-C94F-4D49-965D-C912031EE1E1}"/>
              </a:ext>
            </a:extLst>
          </p:cNvPr>
          <p:cNvSpPr txBox="1"/>
          <p:nvPr/>
        </p:nvSpPr>
        <p:spPr>
          <a:xfrm>
            <a:off x="677973" y="54983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cs typeface="Arial" pitchFamily="34" charset="0"/>
              </a:rPr>
              <a:t>S</a:t>
            </a:r>
            <a:r>
              <a:rPr lang="en-US" altLang="ko-KR" sz="4800" b="1" dirty="0">
                <a:cs typeface="Arial" pitchFamily="34" charset="0"/>
              </a:rPr>
              <a:t>LIDE</a:t>
            </a:r>
            <a:endParaRPr lang="ko-KR" altLang="en-US" sz="4800" b="1" dirty="0"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E8EB92A-E4C9-4F3D-83D7-0628F2FD4C49}"/>
              </a:ext>
            </a:extLst>
          </p:cNvPr>
          <p:cNvSpPr txBox="1"/>
          <p:nvPr/>
        </p:nvSpPr>
        <p:spPr>
          <a:xfrm>
            <a:off x="677973" y="2407675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18E79474-A553-408D-88D0-E14E3C64C25C}"/>
              </a:ext>
            </a:extLst>
          </p:cNvPr>
          <p:cNvGrpSpPr/>
          <p:nvPr/>
        </p:nvGrpSpPr>
        <p:grpSpPr>
          <a:xfrm>
            <a:off x="4899684" y="3347377"/>
            <a:ext cx="2392633" cy="2080101"/>
            <a:chOff x="4624355" y="3906383"/>
            <a:chExt cx="3363478" cy="2924132"/>
          </a:xfrm>
        </p:grpSpPr>
        <p:sp>
          <p:nvSpPr>
            <p:cNvPr id="93" name="Freeform: Shape 1115">
              <a:extLst>
                <a:ext uri="{FF2B5EF4-FFF2-40B4-BE49-F238E27FC236}">
                  <a16:creationId xmlns:a16="http://schemas.microsoft.com/office/drawing/2014/main" id="{556B881E-018A-490F-A202-0DBC6B7DC06C}"/>
                </a:ext>
              </a:extLst>
            </p:cNvPr>
            <p:cNvSpPr/>
            <p:nvPr/>
          </p:nvSpPr>
          <p:spPr>
            <a:xfrm>
              <a:off x="5118553" y="3906383"/>
              <a:ext cx="2397320" cy="1983461"/>
            </a:xfrm>
            <a:custGeom>
              <a:avLst/>
              <a:gdLst>
                <a:gd name="connsiteX0" fmla="*/ 3791715 w 4105100"/>
                <a:gd name="connsiteY0" fmla="*/ 2742414 h 3396418"/>
                <a:gd name="connsiteX1" fmla="*/ 3727481 w 4105100"/>
                <a:gd name="connsiteY1" fmla="*/ 2806648 h 3396418"/>
                <a:gd name="connsiteX2" fmla="*/ 3727481 w 4105100"/>
                <a:gd name="connsiteY2" fmla="*/ 3025213 h 3396418"/>
                <a:gd name="connsiteX3" fmla="*/ 3791715 w 4105100"/>
                <a:gd name="connsiteY3" fmla="*/ 3089447 h 3396418"/>
                <a:gd name="connsiteX4" fmla="*/ 3934345 w 4105100"/>
                <a:gd name="connsiteY4" fmla="*/ 3089447 h 3396418"/>
                <a:gd name="connsiteX5" fmla="*/ 3998579 w 4105100"/>
                <a:gd name="connsiteY5" fmla="*/ 3025213 h 3396418"/>
                <a:gd name="connsiteX6" fmla="*/ 3998579 w 4105100"/>
                <a:gd name="connsiteY6" fmla="*/ 2806648 h 3396418"/>
                <a:gd name="connsiteX7" fmla="*/ 3934345 w 4105100"/>
                <a:gd name="connsiteY7" fmla="*/ 2742414 h 3396418"/>
                <a:gd name="connsiteX8" fmla="*/ 3462309 w 4105100"/>
                <a:gd name="connsiteY8" fmla="*/ 2742414 h 3396418"/>
                <a:gd name="connsiteX9" fmla="*/ 3398075 w 4105100"/>
                <a:gd name="connsiteY9" fmla="*/ 2806648 h 3396418"/>
                <a:gd name="connsiteX10" fmla="*/ 3398075 w 4105100"/>
                <a:gd name="connsiteY10" fmla="*/ 3025213 h 3396418"/>
                <a:gd name="connsiteX11" fmla="*/ 3462309 w 4105100"/>
                <a:gd name="connsiteY11" fmla="*/ 3089447 h 3396418"/>
                <a:gd name="connsiteX12" fmla="*/ 3604939 w 4105100"/>
                <a:gd name="connsiteY12" fmla="*/ 3089447 h 3396418"/>
                <a:gd name="connsiteX13" fmla="*/ 3669173 w 4105100"/>
                <a:gd name="connsiteY13" fmla="*/ 3025213 h 3396418"/>
                <a:gd name="connsiteX14" fmla="*/ 3669173 w 4105100"/>
                <a:gd name="connsiteY14" fmla="*/ 2806648 h 3396418"/>
                <a:gd name="connsiteX15" fmla="*/ 3604939 w 4105100"/>
                <a:gd name="connsiteY15" fmla="*/ 2742414 h 3396418"/>
                <a:gd name="connsiteX16" fmla="*/ 3132904 w 4105100"/>
                <a:gd name="connsiteY16" fmla="*/ 2742414 h 3396418"/>
                <a:gd name="connsiteX17" fmla="*/ 3068670 w 4105100"/>
                <a:gd name="connsiteY17" fmla="*/ 2806648 h 3396418"/>
                <a:gd name="connsiteX18" fmla="*/ 3068670 w 4105100"/>
                <a:gd name="connsiteY18" fmla="*/ 3025213 h 3396418"/>
                <a:gd name="connsiteX19" fmla="*/ 3132904 w 4105100"/>
                <a:gd name="connsiteY19" fmla="*/ 3089447 h 3396418"/>
                <a:gd name="connsiteX20" fmla="*/ 3275534 w 4105100"/>
                <a:gd name="connsiteY20" fmla="*/ 3089447 h 3396418"/>
                <a:gd name="connsiteX21" fmla="*/ 3339768 w 4105100"/>
                <a:gd name="connsiteY21" fmla="*/ 3025213 h 3396418"/>
                <a:gd name="connsiteX22" fmla="*/ 3339768 w 4105100"/>
                <a:gd name="connsiteY22" fmla="*/ 2806648 h 3396418"/>
                <a:gd name="connsiteX23" fmla="*/ 3275534 w 4105100"/>
                <a:gd name="connsiteY23" fmla="*/ 2742414 h 3396418"/>
                <a:gd name="connsiteX24" fmla="*/ 2803499 w 4105100"/>
                <a:gd name="connsiteY24" fmla="*/ 2742414 h 3396418"/>
                <a:gd name="connsiteX25" fmla="*/ 2739265 w 4105100"/>
                <a:gd name="connsiteY25" fmla="*/ 2806648 h 3396418"/>
                <a:gd name="connsiteX26" fmla="*/ 2739265 w 4105100"/>
                <a:gd name="connsiteY26" fmla="*/ 3025213 h 3396418"/>
                <a:gd name="connsiteX27" fmla="*/ 2803499 w 4105100"/>
                <a:gd name="connsiteY27" fmla="*/ 3089447 h 3396418"/>
                <a:gd name="connsiteX28" fmla="*/ 2946129 w 4105100"/>
                <a:gd name="connsiteY28" fmla="*/ 3089447 h 3396418"/>
                <a:gd name="connsiteX29" fmla="*/ 3010363 w 4105100"/>
                <a:gd name="connsiteY29" fmla="*/ 3025213 h 3396418"/>
                <a:gd name="connsiteX30" fmla="*/ 3010363 w 4105100"/>
                <a:gd name="connsiteY30" fmla="*/ 2806648 h 3396418"/>
                <a:gd name="connsiteX31" fmla="*/ 2946129 w 4105100"/>
                <a:gd name="connsiteY31" fmla="*/ 2742414 h 3396418"/>
                <a:gd name="connsiteX32" fmla="*/ 2474094 w 4105100"/>
                <a:gd name="connsiteY32" fmla="*/ 2742414 h 3396418"/>
                <a:gd name="connsiteX33" fmla="*/ 2409860 w 4105100"/>
                <a:gd name="connsiteY33" fmla="*/ 2806648 h 3396418"/>
                <a:gd name="connsiteX34" fmla="*/ 2409860 w 4105100"/>
                <a:gd name="connsiteY34" fmla="*/ 3025213 h 3396418"/>
                <a:gd name="connsiteX35" fmla="*/ 2474094 w 4105100"/>
                <a:gd name="connsiteY35" fmla="*/ 3089447 h 3396418"/>
                <a:gd name="connsiteX36" fmla="*/ 2616724 w 4105100"/>
                <a:gd name="connsiteY36" fmla="*/ 3089447 h 3396418"/>
                <a:gd name="connsiteX37" fmla="*/ 2680958 w 4105100"/>
                <a:gd name="connsiteY37" fmla="*/ 3025213 h 3396418"/>
                <a:gd name="connsiteX38" fmla="*/ 2680958 w 4105100"/>
                <a:gd name="connsiteY38" fmla="*/ 2806648 h 3396418"/>
                <a:gd name="connsiteX39" fmla="*/ 2616724 w 4105100"/>
                <a:gd name="connsiteY39" fmla="*/ 2742414 h 3396418"/>
                <a:gd name="connsiteX40" fmla="*/ 1488377 w 4105100"/>
                <a:gd name="connsiteY40" fmla="*/ 2742414 h 3396418"/>
                <a:gd name="connsiteX41" fmla="*/ 1424143 w 4105100"/>
                <a:gd name="connsiteY41" fmla="*/ 2806648 h 3396418"/>
                <a:gd name="connsiteX42" fmla="*/ 1424143 w 4105100"/>
                <a:gd name="connsiteY42" fmla="*/ 3025213 h 3396418"/>
                <a:gd name="connsiteX43" fmla="*/ 1488377 w 4105100"/>
                <a:gd name="connsiteY43" fmla="*/ 3089447 h 3396418"/>
                <a:gd name="connsiteX44" fmla="*/ 1631007 w 4105100"/>
                <a:gd name="connsiteY44" fmla="*/ 3089447 h 3396418"/>
                <a:gd name="connsiteX45" fmla="*/ 1695241 w 4105100"/>
                <a:gd name="connsiteY45" fmla="*/ 3025213 h 3396418"/>
                <a:gd name="connsiteX46" fmla="*/ 1695241 w 4105100"/>
                <a:gd name="connsiteY46" fmla="*/ 2806648 h 3396418"/>
                <a:gd name="connsiteX47" fmla="*/ 1631007 w 4105100"/>
                <a:gd name="connsiteY47" fmla="*/ 2742414 h 3396418"/>
                <a:gd name="connsiteX48" fmla="*/ 1158971 w 4105100"/>
                <a:gd name="connsiteY48" fmla="*/ 2742414 h 3396418"/>
                <a:gd name="connsiteX49" fmla="*/ 1094737 w 4105100"/>
                <a:gd name="connsiteY49" fmla="*/ 2806648 h 3396418"/>
                <a:gd name="connsiteX50" fmla="*/ 1094737 w 4105100"/>
                <a:gd name="connsiteY50" fmla="*/ 3025213 h 3396418"/>
                <a:gd name="connsiteX51" fmla="*/ 1158971 w 4105100"/>
                <a:gd name="connsiteY51" fmla="*/ 3089447 h 3396418"/>
                <a:gd name="connsiteX52" fmla="*/ 1301601 w 4105100"/>
                <a:gd name="connsiteY52" fmla="*/ 3089447 h 3396418"/>
                <a:gd name="connsiteX53" fmla="*/ 1365835 w 4105100"/>
                <a:gd name="connsiteY53" fmla="*/ 3025213 h 3396418"/>
                <a:gd name="connsiteX54" fmla="*/ 1365835 w 4105100"/>
                <a:gd name="connsiteY54" fmla="*/ 2806648 h 3396418"/>
                <a:gd name="connsiteX55" fmla="*/ 1301601 w 4105100"/>
                <a:gd name="connsiteY55" fmla="*/ 2742414 h 3396418"/>
                <a:gd name="connsiteX56" fmla="*/ 829566 w 4105100"/>
                <a:gd name="connsiteY56" fmla="*/ 2742414 h 3396418"/>
                <a:gd name="connsiteX57" fmla="*/ 765332 w 4105100"/>
                <a:gd name="connsiteY57" fmla="*/ 2806648 h 3396418"/>
                <a:gd name="connsiteX58" fmla="*/ 765332 w 4105100"/>
                <a:gd name="connsiteY58" fmla="*/ 3025213 h 3396418"/>
                <a:gd name="connsiteX59" fmla="*/ 829566 w 4105100"/>
                <a:gd name="connsiteY59" fmla="*/ 3089447 h 3396418"/>
                <a:gd name="connsiteX60" fmla="*/ 972196 w 4105100"/>
                <a:gd name="connsiteY60" fmla="*/ 3089447 h 3396418"/>
                <a:gd name="connsiteX61" fmla="*/ 1036430 w 4105100"/>
                <a:gd name="connsiteY61" fmla="*/ 3025213 h 3396418"/>
                <a:gd name="connsiteX62" fmla="*/ 1036430 w 4105100"/>
                <a:gd name="connsiteY62" fmla="*/ 2806648 h 3396418"/>
                <a:gd name="connsiteX63" fmla="*/ 972196 w 4105100"/>
                <a:gd name="connsiteY63" fmla="*/ 2742414 h 3396418"/>
                <a:gd name="connsiteX64" fmla="*/ 500161 w 4105100"/>
                <a:gd name="connsiteY64" fmla="*/ 2742414 h 3396418"/>
                <a:gd name="connsiteX65" fmla="*/ 435927 w 4105100"/>
                <a:gd name="connsiteY65" fmla="*/ 2806648 h 3396418"/>
                <a:gd name="connsiteX66" fmla="*/ 435927 w 4105100"/>
                <a:gd name="connsiteY66" fmla="*/ 3025213 h 3396418"/>
                <a:gd name="connsiteX67" fmla="*/ 500161 w 4105100"/>
                <a:gd name="connsiteY67" fmla="*/ 3089447 h 3396418"/>
                <a:gd name="connsiteX68" fmla="*/ 642791 w 4105100"/>
                <a:gd name="connsiteY68" fmla="*/ 3089447 h 3396418"/>
                <a:gd name="connsiteX69" fmla="*/ 707025 w 4105100"/>
                <a:gd name="connsiteY69" fmla="*/ 3025213 h 3396418"/>
                <a:gd name="connsiteX70" fmla="*/ 707025 w 4105100"/>
                <a:gd name="connsiteY70" fmla="*/ 2806648 h 3396418"/>
                <a:gd name="connsiteX71" fmla="*/ 642791 w 4105100"/>
                <a:gd name="connsiteY71" fmla="*/ 2742414 h 3396418"/>
                <a:gd name="connsiteX72" fmla="*/ 170756 w 4105100"/>
                <a:gd name="connsiteY72" fmla="*/ 2742414 h 3396418"/>
                <a:gd name="connsiteX73" fmla="*/ 106522 w 4105100"/>
                <a:gd name="connsiteY73" fmla="*/ 2806648 h 3396418"/>
                <a:gd name="connsiteX74" fmla="*/ 106522 w 4105100"/>
                <a:gd name="connsiteY74" fmla="*/ 3025213 h 3396418"/>
                <a:gd name="connsiteX75" fmla="*/ 170756 w 4105100"/>
                <a:gd name="connsiteY75" fmla="*/ 3089447 h 3396418"/>
                <a:gd name="connsiteX76" fmla="*/ 313386 w 4105100"/>
                <a:gd name="connsiteY76" fmla="*/ 3089447 h 3396418"/>
                <a:gd name="connsiteX77" fmla="*/ 377620 w 4105100"/>
                <a:gd name="connsiteY77" fmla="*/ 3025213 h 3396418"/>
                <a:gd name="connsiteX78" fmla="*/ 377620 w 4105100"/>
                <a:gd name="connsiteY78" fmla="*/ 2806648 h 3396418"/>
                <a:gd name="connsiteX79" fmla="*/ 313386 w 4105100"/>
                <a:gd name="connsiteY79" fmla="*/ 2742414 h 3396418"/>
                <a:gd name="connsiteX80" fmla="*/ 3791715 w 4105100"/>
                <a:gd name="connsiteY80" fmla="*/ 2239243 h 3396418"/>
                <a:gd name="connsiteX81" fmla="*/ 3727481 w 4105100"/>
                <a:gd name="connsiteY81" fmla="*/ 2303477 h 3396418"/>
                <a:gd name="connsiteX82" fmla="*/ 3727481 w 4105100"/>
                <a:gd name="connsiteY82" fmla="*/ 2522042 h 3396418"/>
                <a:gd name="connsiteX83" fmla="*/ 3791715 w 4105100"/>
                <a:gd name="connsiteY83" fmla="*/ 2586276 h 3396418"/>
                <a:gd name="connsiteX84" fmla="*/ 3934345 w 4105100"/>
                <a:gd name="connsiteY84" fmla="*/ 2586276 h 3396418"/>
                <a:gd name="connsiteX85" fmla="*/ 3998579 w 4105100"/>
                <a:gd name="connsiteY85" fmla="*/ 2522042 h 3396418"/>
                <a:gd name="connsiteX86" fmla="*/ 3998579 w 4105100"/>
                <a:gd name="connsiteY86" fmla="*/ 2303477 h 3396418"/>
                <a:gd name="connsiteX87" fmla="*/ 3934345 w 4105100"/>
                <a:gd name="connsiteY87" fmla="*/ 2239243 h 3396418"/>
                <a:gd name="connsiteX88" fmla="*/ 3462309 w 4105100"/>
                <a:gd name="connsiteY88" fmla="*/ 2239243 h 3396418"/>
                <a:gd name="connsiteX89" fmla="*/ 3398075 w 4105100"/>
                <a:gd name="connsiteY89" fmla="*/ 2303477 h 3396418"/>
                <a:gd name="connsiteX90" fmla="*/ 3398075 w 4105100"/>
                <a:gd name="connsiteY90" fmla="*/ 2522042 h 3396418"/>
                <a:gd name="connsiteX91" fmla="*/ 3462309 w 4105100"/>
                <a:gd name="connsiteY91" fmla="*/ 2586276 h 3396418"/>
                <a:gd name="connsiteX92" fmla="*/ 3604939 w 4105100"/>
                <a:gd name="connsiteY92" fmla="*/ 2586276 h 3396418"/>
                <a:gd name="connsiteX93" fmla="*/ 3669173 w 4105100"/>
                <a:gd name="connsiteY93" fmla="*/ 2522042 h 3396418"/>
                <a:gd name="connsiteX94" fmla="*/ 3669173 w 4105100"/>
                <a:gd name="connsiteY94" fmla="*/ 2303477 h 3396418"/>
                <a:gd name="connsiteX95" fmla="*/ 3604939 w 4105100"/>
                <a:gd name="connsiteY95" fmla="*/ 2239243 h 3396418"/>
                <a:gd name="connsiteX96" fmla="*/ 3132904 w 4105100"/>
                <a:gd name="connsiteY96" fmla="*/ 2239243 h 3396418"/>
                <a:gd name="connsiteX97" fmla="*/ 3068670 w 4105100"/>
                <a:gd name="connsiteY97" fmla="*/ 2303477 h 3396418"/>
                <a:gd name="connsiteX98" fmla="*/ 3068670 w 4105100"/>
                <a:gd name="connsiteY98" fmla="*/ 2522042 h 3396418"/>
                <a:gd name="connsiteX99" fmla="*/ 3132904 w 4105100"/>
                <a:gd name="connsiteY99" fmla="*/ 2586276 h 3396418"/>
                <a:gd name="connsiteX100" fmla="*/ 3275534 w 4105100"/>
                <a:gd name="connsiteY100" fmla="*/ 2586276 h 3396418"/>
                <a:gd name="connsiteX101" fmla="*/ 3339768 w 4105100"/>
                <a:gd name="connsiteY101" fmla="*/ 2522042 h 3396418"/>
                <a:gd name="connsiteX102" fmla="*/ 3339768 w 4105100"/>
                <a:gd name="connsiteY102" fmla="*/ 2303477 h 3396418"/>
                <a:gd name="connsiteX103" fmla="*/ 3275534 w 4105100"/>
                <a:gd name="connsiteY103" fmla="*/ 2239243 h 3396418"/>
                <a:gd name="connsiteX104" fmla="*/ 2803499 w 4105100"/>
                <a:gd name="connsiteY104" fmla="*/ 2239243 h 3396418"/>
                <a:gd name="connsiteX105" fmla="*/ 2739265 w 4105100"/>
                <a:gd name="connsiteY105" fmla="*/ 2303477 h 3396418"/>
                <a:gd name="connsiteX106" fmla="*/ 2739265 w 4105100"/>
                <a:gd name="connsiteY106" fmla="*/ 2522042 h 3396418"/>
                <a:gd name="connsiteX107" fmla="*/ 2803499 w 4105100"/>
                <a:gd name="connsiteY107" fmla="*/ 2586276 h 3396418"/>
                <a:gd name="connsiteX108" fmla="*/ 2946129 w 4105100"/>
                <a:gd name="connsiteY108" fmla="*/ 2586276 h 3396418"/>
                <a:gd name="connsiteX109" fmla="*/ 3010363 w 4105100"/>
                <a:gd name="connsiteY109" fmla="*/ 2522042 h 3396418"/>
                <a:gd name="connsiteX110" fmla="*/ 3010363 w 4105100"/>
                <a:gd name="connsiteY110" fmla="*/ 2303477 h 3396418"/>
                <a:gd name="connsiteX111" fmla="*/ 2946129 w 4105100"/>
                <a:gd name="connsiteY111" fmla="*/ 2239243 h 3396418"/>
                <a:gd name="connsiteX112" fmla="*/ 2474094 w 4105100"/>
                <a:gd name="connsiteY112" fmla="*/ 2239243 h 3396418"/>
                <a:gd name="connsiteX113" fmla="*/ 2409860 w 4105100"/>
                <a:gd name="connsiteY113" fmla="*/ 2303477 h 3396418"/>
                <a:gd name="connsiteX114" fmla="*/ 2409860 w 4105100"/>
                <a:gd name="connsiteY114" fmla="*/ 2522042 h 3396418"/>
                <a:gd name="connsiteX115" fmla="*/ 2474094 w 4105100"/>
                <a:gd name="connsiteY115" fmla="*/ 2586276 h 3396418"/>
                <a:gd name="connsiteX116" fmla="*/ 2616724 w 4105100"/>
                <a:gd name="connsiteY116" fmla="*/ 2586276 h 3396418"/>
                <a:gd name="connsiteX117" fmla="*/ 2680958 w 4105100"/>
                <a:gd name="connsiteY117" fmla="*/ 2522042 h 3396418"/>
                <a:gd name="connsiteX118" fmla="*/ 2680958 w 4105100"/>
                <a:gd name="connsiteY118" fmla="*/ 2303477 h 3396418"/>
                <a:gd name="connsiteX119" fmla="*/ 2616724 w 4105100"/>
                <a:gd name="connsiteY119" fmla="*/ 2239243 h 3396418"/>
                <a:gd name="connsiteX120" fmla="*/ 1488377 w 4105100"/>
                <a:gd name="connsiteY120" fmla="*/ 2239243 h 3396418"/>
                <a:gd name="connsiteX121" fmla="*/ 1424143 w 4105100"/>
                <a:gd name="connsiteY121" fmla="*/ 2303477 h 3396418"/>
                <a:gd name="connsiteX122" fmla="*/ 1424143 w 4105100"/>
                <a:gd name="connsiteY122" fmla="*/ 2522042 h 3396418"/>
                <a:gd name="connsiteX123" fmla="*/ 1488377 w 4105100"/>
                <a:gd name="connsiteY123" fmla="*/ 2586276 h 3396418"/>
                <a:gd name="connsiteX124" fmla="*/ 1631007 w 4105100"/>
                <a:gd name="connsiteY124" fmla="*/ 2586276 h 3396418"/>
                <a:gd name="connsiteX125" fmla="*/ 1695241 w 4105100"/>
                <a:gd name="connsiteY125" fmla="*/ 2522042 h 3396418"/>
                <a:gd name="connsiteX126" fmla="*/ 1695241 w 4105100"/>
                <a:gd name="connsiteY126" fmla="*/ 2303477 h 3396418"/>
                <a:gd name="connsiteX127" fmla="*/ 1631007 w 4105100"/>
                <a:gd name="connsiteY127" fmla="*/ 2239243 h 3396418"/>
                <a:gd name="connsiteX128" fmla="*/ 1158971 w 4105100"/>
                <a:gd name="connsiteY128" fmla="*/ 2239243 h 3396418"/>
                <a:gd name="connsiteX129" fmla="*/ 1094737 w 4105100"/>
                <a:gd name="connsiteY129" fmla="*/ 2303477 h 3396418"/>
                <a:gd name="connsiteX130" fmla="*/ 1094737 w 4105100"/>
                <a:gd name="connsiteY130" fmla="*/ 2522042 h 3396418"/>
                <a:gd name="connsiteX131" fmla="*/ 1158971 w 4105100"/>
                <a:gd name="connsiteY131" fmla="*/ 2586276 h 3396418"/>
                <a:gd name="connsiteX132" fmla="*/ 1301601 w 4105100"/>
                <a:gd name="connsiteY132" fmla="*/ 2586276 h 3396418"/>
                <a:gd name="connsiteX133" fmla="*/ 1365835 w 4105100"/>
                <a:gd name="connsiteY133" fmla="*/ 2522042 h 3396418"/>
                <a:gd name="connsiteX134" fmla="*/ 1365835 w 4105100"/>
                <a:gd name="connsiteY134" fmla="*/ 2303477 h 3396418"/>
                <a:gd name="connsiteX135" fmla="*/ 1301601 w 4105100"/>
                <a:gd name="connsiteY135" fmla="*/ 2239243 h 3396418"/>
                <a:gd name="connsiteX136" fmla="*/ 829566 w 4105100"/>
                <a:gd name="connsiteY136" fmla="*/ 2239243 h 3396418"/>
                <a:gd name="connsiteX137" fmla="*/ 765332 w 4105100"/>
                <a:gd name="connsiteY137" fmla="*/ 2303477 h 3396418"/>
                <a:gd name="connsiteX138" fmla="*/ 765332 w 4105100"/>
                <a:gd name="connsiteY138" fmla="*/ 2522042 h 3396418"/>
                <a:gd name="connsiteX139" fmla="*/ 829566 w 4105100"/>
                <a:gd name="connsiteY139" fmla="*/ 2586276 h 3396418"/>
                <a:gd name="connsiteX140" fmla="*/ 972196 w 4105100"/>
                <a:gd name="connsiteY140" fmla="*/ 2586276 h 3396418"/>
                <a:gd name="connsiteX141" fmla="*/ 1036430 w 4105100"/>
                <a:gd name="connsiteY141" fmla="*/ 2522042 h 3396418"/>
                <a:gd name="connsiteX142" fmla="*/ 1036430 w 4105100"/>
                <a:gd name="connsiteY142" fmla="*/ 2303477 h 3396418"/>
                <a:gd name="connsiteX143" fmla="*/ 972196 w 4105100"/>
                <a:gd name="connsiteY143" fmla="*/ 2239243 h 3396418"/>
                <a:gd name="connsiteX144" fmla="*/ 500161 w 4105100"/>
                <a:gd name="connsiteY144" fmla="*/ 2239243 h 3396418"/>
                <a:gd name="connsiteX145" fmla="*/ 435927 w 4105100"/>
                <a:gd name="connsiteY145" fmla="*/ 2303477 h 3396418"/>
                <a:gd name="connsiteX146" fmla="*/ 435927 w 4105100"/>
                <a:gd name="connsiteY146" fmla="*/ 2522042 h 3396418"/>
                <a:gd name="connsiteX147" fmla="*/ 500161 w 4105100"/>
                <a:gd name="connsiteY147" fmla="*/ 2586276 h 3396418"/>
                <a:gd name="connsiteX148" fmla="*/ 642791 w 4105100"/>
                <a:gd name="connsiteY148" fmla="*/ 2586276 h 3396418"/>
                <a:gd name="connsiteX149" fmla="*/ 707025 w 4105100"/>
                <a:gd name="connsiteY149" fmla="*/ 2522042 h 3396418"/>
                <a:gd name="connsiteX150" fmla="*/ 707025 w 4105100"/>
                <a:gd name="connsiteY150" fmla="*/ 2303477 h 3396418"/>
                <a:gd name="connsiteX151" fmla="*/ 642791 w 4105100"/>
                <a:gd name="connsiteY151" fmla="*/ 2239243 h 3396418"/>
                <a:gd name="connsiteX152" fmla="*/ 170756 w 4105100"/>
                <a:gd name="connsiteY152" fmla="*/ 2239243 h 3396418"/>
                <a:gd name="connsiteX153" fmla="*/ 106522 w 4105100"/>
                <a:gd name="connsiteY153" fmla="*/ 2303477 h 3396418"/>
                <a:gd name="connsiteX154" fmla="*/ 106522 w 4105100"/>
                <a:gd name="connsiteY154" fmla="*/ 2522042 h 3396418"/>
                <a:gd name="connsiteX155" fmla="*/ 170756 w 4105100"/>
                <a:gd name="connsiteY155" fmla="*/ 2586276 h 3396418"/>
                <a:gd name="connsiteX156" fmla="*/ 313386 w 4105100"/>
                <a:gd name="connsiteY156" fmla="*/ 2586276 h 3396418"/>
                <a:gd name="connsiteX157" fmla="*/ 377620 w 4105100"/>
                <a:gd name="connsiteY157" fmla="*/ 2522042 h 3396418"/>
                <a:gd name="connsiteX158" fmla="*/ 377620 w 4105100"/>
                <a:gd name="connsiteY158" fmla="*/ 2303477 h 3396418"/>
                <a:gd name="connsiteX159" fmla="*/ 313386 w 4105100"/>
                <a:gd name="connsiteY159" fmla="*/ 2239243 h 3396418"/>
                <a:gd name="connsiteX160" fmla="*/ 3791715 w 4105100"/>
                <a:gd name="connsiteY160" fmla="*/ 1736074 h 3396418"/>
                <a:gd name="connsiteX161" fmla="*/ 3727481 w 4105100"/>
                <a:gd name="connsiteY161" fmla="*/ 1800308 h 3396418"/>
                <a:gd name="connsiteX162" fmla="*/ 3727481 w 4105100"/>
                <a:gd name="connsiteY162" fmla="*/ 2018873 h 3396418"/>
                <a:gd name="connsiteX163" fmla="*/ 3791715 w 4105100"/>
                <a:gd name="connsiteY163" fmla="*/ 2083107 h 3396418"/>
                <a:gd name="connsiteX164" fmla="*/ 3934345 w 4105100"/>
                <a:gd name="connsiteY164" fmla="*/ 2083107 h 3396418"/>
                <a:gd name="connsiteX165" fmla="*/ 3998579 w 4105100"/>
                <a:gd name="connsiteY165" fmla="*/ 2018873 h 3396418"/>
                <a:gd name="connsiteX166" fmla="*/ 3998579 w 4105100"/>
                <a:gd name="connsiteY166" fmla="*/ 1800308 h 3396418"/>
                <a:gd name="connsiteX167" fmla="*/ 3934345 w 4105100"/>
                <a:gd name="connsiteY167" fmla="*/ 1736074 h 3396418"/>
                <a:gd name="connsiteX168" fmla="*/ 3462309 w 4105100"/>
                <a:gd name="connsiteY168" fmla="*/ 1736074 h 3396418"/>
                <a:gd name="connsiteX169" fmla="*/ 3398075 w 4105100"/>
                <a:gd name="connsiteY169" fmla="*/ 1800308 h 3396418"/>
                <a:gd name="connsiteX170" fmla="*/ 3398075 w 4105100"/>
                <a:gd name="connsiteY170" fmla="*/ 2018873 h 3396418"/>
                <a:gd name="connsiteX171" fmla="*/ 3462309 w 4105100"/>
                <a:gd name="connsiteY171" fmla="*/ 2083107 h 3396418"/>
                <a:gd name="connsiteX172" fmla="*/ 3604939 w 4105100"/>
                <a:gd name="connsiteY172" fmla="*/ 2083107 h 3396418"/>
                <a:gd name="connsiteX173" fmla="*/ 3669173 w 4105100"/>
                <a:gd name="connsiteY173" fmla="*/ 2018873 h 3396418"/>
                <a:gd name="connsiteX174" fmla="*/ 3669173 w 4105100"/>
                <a:gd name="connsiteY174" fmla="*/ 1800308 h 3396418"/>
                <a:gd name="connsiteX175" fmla="*/ 3604939 w 4105100"/>
                <a:gd name="connsiteY175" fmla="*/ 1736074 h 3396418"/>
                <a:gd name="connsiteX176" fmla="*/ 3132904 w 4105100"/>
                <a:gd name="connsiteY176" fmla="*/ 1736074 h 3396418"/>
                <a:gd name="connsiteX177" fmla="*/ 3068670 w 4105100"/>
                <a:gd name="connsiteY177" fmla="*/ 1800308 h 3396418"/>
                <a:gd name="connsiteX178" fmla="*/ 3068670 w 4105100"/>
                <a:gd name="connsiteY178" fmla="*/ 2018873 h 3396418"/>
                <a:gd name="connsiteX179" fmla="*/ 3132904 w 4105100"/>
                <a:gd name="connsiteY179" fmla="*/ 2083107 h 3396418"/>
                <a:gd name="connsiteX180" fmla="*/ 3275534 w 4105100"/>
                <a:gd name="connsiteY180" fmla="*/ 2083107 h 3396418"/>
                <a:gd name="connsiteX181" fmla="*/ 3339768 w 4105100"/>
                <a:gd name="connsiteY181" fmla="*/ 2018873 h 3396418"/>
                <a:gd name="connsiteX182" fmla="*/ 3339768 w 4105100"/>
                <a:gd name="connsiteY182" fmla="*/ 1800308 h 3396418"/>
                <a:gd name="connsiteX183" fmla="*/ 3275534 w 4105100"/>
                <a:gd name="connsiteY183" fmla="*/ 1736074 h 3396418"/>
                <a:gd name="connsiteX184" fmla="*/ 2803499 w 4105100"/>
                <a:gd name="connsiteY184" fmla="*/ 1736074 h 3396418"/>
                <a:gd name="connsiteX185" fmla="*/ 2739265 w 4105100"/>
                <a:gd name="connsiteY185" fmla="*/ 1800308 h 3396418"/>
                <a:gd name="connsiteX186" fmla="*/ 2739265 w 4105100"/>
                <a:gd name="connsiteY186" fmla="*/ 2018873 h 3396418"/>
                <a:gd name="connsiteX187" fmla="*/ 2803499 w 4105100"/>
                <a:gd name="connsiteY187" fmla="*/ 2083107 h 3396418"/>
                <a:gd name="connsiteX188" fmla="*/ 2946129 w 4105100"/>
                <a:gd name="connsiteY188" fmla="*/ 2083107 h 3396418"/>
                <a:gd name="connsiteX189" fmla="*/ 3010363 w 4105100"/>
                <a:gd name="connsiteY189" fmla="*/ 2018873 h 3396418"/>
                <a:gd name="connsiteX190" fmla="*/ 3010363 w 4105100"/>
                <a:gd name="connsiteY190" fmla="*/ 1800308 h 3396418"/>
                <a:gd name="connsiteX191" fmla="*/ 2946129 w 4105100"/>
                <a:gd name="connsiteY191" fmla="*/ 1736074 h 3396418"/>
                <a:gd name="connsiteX192" fmla="*/ 2474094 w 4105100"/>
                <a:gd name="connsiteY192" fmla="*/ 1736074 h 3396418"/>
                <a:gd name="connsiteX193" fmla="*/ 2409860 w 4105100"/>
                <a:gd name="connsiteY193" fmla="*/ 1800308 h 3396418"/>
                <a:gd name="connsiteX194" fmla="*/ 2409860 w 4105100"/>
                <a:gd name="connsiteY194" fmla="*/ 2018873 h 3396418"/>
                <a:gd name="connsiteX195" fmla="*/ 2474094 w 4105100"/>
                <a:gd name="connsiteY195" fmla="*/ 2083107 h 3396418"/>
                <a:gd name="connsiteX196" fmla="*/ 2616724 w 4105100"/>
                <a:gd name="connsiteY196" fmla="*/ 2083107 h 3396418"/>
                <a:gd name="connsiteX197" fmla="*/ 2680958 w 4105100"/>
                <a:gd name="connsiteY197" fmla="*/ 2018873 h 3396418"/>
                <a:gd name="connsiteX198" fmla="*/ 2680958 w 4105100"/>
                <a:gd name="connsiteY198" fmla="*/ 1800308 h 3396418"/>
                <a:gd name="connsiteX199" fmla="*/ 2616724 w 4105100"/>
                <a:gd name="connsiteY199" fmla="*/ 1736074 h 3396418"/>
                <a:gd name="connsiteX200" fmla="*/ 1488377 w 4105100"/>
                <a:gd name="connsiteY200" fmla="*/ 1736074 h 3396418"/>
                <a:gd name="connsiteX201" fmla="*/ 1424143 w 4105100"/>
                <a:gd name="connsiteY201" fmla="*/ 1800308 h 3396418"/>
                <a:gd name="connsiteX202" fmla="*/ 1424143 w 4105100"/>
                <a:gd name="connsiteY202" fmla="*/ 2018873 h 3396418"/>
                <a:gd name="connsiteX203" fmla="*/ 1488377 w 4105100"/>
                <a:gd name="connsiteY203" fmla="*/ 2083107 h 3396418"/>
                <a:gd name="connsiteX204" fmla="*/ 1631007 w 4105100"/>
                <a:gd name="connsiteY204" fmla="*/ 2083107 h 3396418"/>
                <a:gd name="connsiteX205" fmla="*/ 1695241 w 4105100"/>
                <a:gd name="connsiteY205" fmla="*/ 2018873 h 3396418"/>
                <a:gd name="connsiteX206" fmla="*/ 1695241 w 4105100"/>
                <a:gd name="connsiteY206" fmla="*/ 1800308 h 3396418"/>
                <a:gd name="connsiteX207" fmla="*/ 1631007 w 4105100"/>
                <a:gd name="connsiteY207" fmla="*/ 1736074 h 3396418"/>
                <a:gd name="connsiteX208" fmla="*/ 1158971 w 4105100"/>
                <a:gd name="connsiteY208" fmla="*/ 1736074 h 3396418"/>
                <a:gd name="connsiteX209" fmla="*/ 1094737 w 4105100"/>
                <a:gd name="connsiteY209" fmla="*/ 1800308 h 3396418"/>
                <a:gd name="connsiteX210" fmla="*/ 1094737 w 4105100"/>
                <a:gd name="connsiteY210" fmla="*/ 2018873 h 3396418"/>
                <a:gd name="connsiteX211" fmla="*/ 1158971 w 4105100"/>
                <a:gd name="connsiteY211" fmla="*/ 2083107 h 3396418"/>
                <a:gd name="connsiteX212" fmla="*/ 1301601 w 4105100"/>
                <a:gd name="connsiteY212" fmla="*/ 2083107 h 3396418"/>
                <a:gd name="connsiteX213" fmla="*/ 1365835 w 4105100"/>
                <a:gd name="connsiteY213" fmla="*/ 2018873 h 3396418"/>
                <a:gd name="connsiteX214" fmla="*/ 1365835 w 4105100"/>
                <a:gd name="connsiteY214" fmla="*/ 1800308 h 3396418"/>
                <a:gd name="connsiteX215" fmla="*/ 1301601 w 4105100"/>
                <a:gd name="connsiteY215" fmla="*/ 1736074 h 3396418"/>
                <a:gd name="connsiteX216" fmla="*/ 829566 w 4105100"/>
                <a:gd name="connsiteY216" fmla="*/ 1736074 h 3396418"/>
                <a:gd name="connsiteX217" fmla="*/ 765332 w 4105100"/>
                <a:gd name="connsiteY217" fmla="*/ 1800308 h 3396418"/>
                <a:gd name="connsiteX218" fmla="*/ 765332 w 4105100"/>
                <a:gd name="connsiteY218" fmla="*/ 2018873 h 3396418"/>
                <a:gd name="connsiteX219" fmla="*/ 829566 w 4105100"/>
                <a:gd name="connsiteY219" fmla="*/ 2083107 h 3396418"/>
                <a:gd name="connsiteX220" fmla="*/ 972196 w 4105100"/>
                <a:gd name="connsiteY220" fmla="*/ 2083107 h 3396418"/>
                <a:gd name="connsiteX221" fmla="*/ 1036430 w 4105100"/>
                <a:gd name="connsiteY221" fmla="*/ 2018873 h 3396418"/>
                <a:gd name="connsiteX222" fmla="*/ 1036430 w 4105100"/>
                <a:gd name="connsiteY222" fmla="*/ 1800308 h 3396418"/>
                <a:gd name="connsiteX223" fmla="*/ 972196 w 4105100"/>
                <a:gd name="connsiteY223" fmla="*/ 1736074 h 3396418"/>
                <a:gd name="connsiteX224" fmla="*/ 500161 w 4105100"/>
                <a:gd name="connsiteY224" fmla="*/ 1736074 h 3396418"/>
                <a:gd name="connsiteX225" fmla="*/ 435927 w 4105100"/>
                <a:gd name="connsiteY225" fmla="*/ 1800308 h 3396418"/>
                <a:gd name="connsiteX226" fmla="*/ 435927 w 4105100"/>
                <a:gd name="connsiteY226" fmla="*/ 2018873 h 3396418"/>
                <a:gd name="connsiteX227" fmla="*/ 500161 w 4105100"/>
                <a:gd name="connsiteY227" fmla="*/ 2083107 h 3396418"/>
                <a:gd name="connsiteX228" fmla="*/ 642791 w 4105100"/>
                <a:gd name="connsiteY228" fmla="*/ 2083107 h 3396418"/>
                <a:gd name="connsiteX229" fmla="*/ 707025 w 4105100"/>
                <a:gd name="connsiteY229" fmla="*/ 2018873 h 3396418"/>
                <a:gd name="connsiteX230" fmla="*/ 707025 w 4105100"/>
                <a:gd name="connsiteY230" fmla="*/ 1800308 h 3396418"/>
                <a:gd name="connsiteX231" fmla="*/ 642791 w 4105100"/>
                <a:gd name="connsiteY231" fmla="*/ 1736074 h 3396418"/>
                <a:gd name="connsiteX232" fmla="*/ 170756 w 4105100"/>
                <a:gd name="connsiteY232" fmla="*/ 1736074 h 3396418"/>
                <a:gd name="connsiteX233" fmla="*/ 106522 w 4105100"/>
                <a:gd name="connsiteY233" fmla="*/ 1800308 h 3396418"/>
                <a:gd name="connsiteX234" fmla="*/ 106522 w 4105100"/>
                <a:gd name="connsiteY234" fmla="*/ 2018873 h 3396418"/>
                <a:gd name="connsiteX235" fmla="*/ 170756 w 4105100"/>
                <a:gd name="connsiteY235" fmla="*/ 2083107 h 3396418"/>
                <a:gd name="connsiteX236" fmla="*/ 313386 w 4105100"/>
                <a:gd name="connsiteY236" fmla="*/ 2083107 h 3396418"/>
                <a:gd name="connsiteX237" fmla="*/ 377620 w 4105100"/>
                <a:gd name="connsiteY237" fmla="*/ 2018873 h 3396418"/>
                <a:gd name="connsiteX238" fmla="*/ 377620 w 4105100"/>
                <a:gd name="connsiteY238" fmla="*/ 1800308 h 3396418"/>
                <a:gd name="connsiteX239" fmla="*/ 313386 w 4105100"/>
                <a:gd name="connsiteY239" fmla="*/ 1736074 h 3396418"/>
                <a:gd name="connsiteX240" fmla="*/ 3791715 w 4105100"/>
                <a:gd name="connsiteY240" fmla="*/ 1232905 h 3396418"/>
                <a:gd name="connsiteX241" fmla="*/ 3727481 w 4105100"/>
                <a:gd name="connsiteY241" fmla="*/ 1297139 h 3396418"/>
                <a:gd name="connsiteX242" fmla="*/ 3727481 w 4105100"/>
                <a:gd name="connsiteY242" fmla="*/ 1515704 h 3396418"/>
                <a:gd name="connsiteX243" fmla="*/ 3791715 w 4105100"/>
                <a:gd name="connsiteY243" fmla="*/ 1579938 h 3396418"/>
                <a:gd name="connsiteX244" fmla="*/ 3934345 w 4105100"/>
                <a:gd name="connsiteY244" fmla="*/ 1579938 h 3396418"/>
                <a:gd name="connsiteX245" fmla="*/ 3998579 w 4105100"/>
                <a:gd name="connsiteY245" fmla="*/ 1515704 h 3396418"/>
                <a:gd name="connsiteX246" fmla="*/ 3998579 w 4105100"/>
                <a:gd name="connsiteY246" fmla="*/ 1297139 h 3396418"/>
                <a:gd name="connsiteX247" fmla="*/ 3934345 w 4105100"/>
                <a:gd name="connsiteY247" fmla="*/ 1232905 h 3396418"/>
                <a:gd name="connsiteX248" fmla="*/ 3462309 w 4105100"/>
                <a:gd name="connsiteY248" fmla="*/ 1232905 h 3396418"/>
                <a:gd name="connsiteX249" fmla="*/ 3398075 w 4105100"/>
                <a:gd name="connsiteY249" fmla="*/ 1297139 h 3396418"/>
                <a:gd name="connsiteX250" fmla="*/ 3398075 w 4105100"/>
                <a:gd name="connsiteY250" fmla="*/ 1515704 h 3396418"/>
                <a:gd name="connsiteX251" fmla="*/ 3462309 w 4105100"/>
                <a:gd name="connsiteY251" fmla="*/ 1579938 h 3396418"/>
                <a:gd name="connsiteX252" fmla="*/ 3604939 w 4105100"/>
                <a:gd name="connsiteY252" fmla="*/ 1579938 h 3396418"/>
                <a:gd name="connsiteX253" fmla="*/ 3669173 w 4105100"/>
                <a:gd name="connsiteY253" fmla="*/ 1515704 h 3396418"/>
                <a:gd name="connsiteX254" fmla="*/ 3669173 w 4105100"/>
                <a:gd name="connsiteY254" fmla="*/ 1297139 h 3396418"/>
                <a:gd name="connsiteX255" fmla="*/ 3604939 w 4105100"/>
                <a:gd name="connsiteY255" fmla="*/ 1232905 h 3396418"/>
                <a:gd name="connsiteX256" fmla="*/ 3132904 w 4105100"/>
                <a:gd name="connsiteY256" fmla="*/ 1232905 h 3396418"/>
                <a:gd name="connsiteX257" fmla="*/ 3068670 w 4105100"/>
                <a:gd name="connsiteY257" fmla="*/ 1297139 h 3396418"/>
                <a:gd name="connsiteX258" fmla="*/ 3068670 w 4105100"/>
                <a:gd name="connsiteY258" fmla="*/ 1515704 h 3396418"/>
                <a:gd name="connsiteX259" fmla="*/ 3132904 w 4105100"/>
                <a:gd name="connsiteY259" fmla="*/ 1579938 h 3396418"/>
                <a:gd name="connsiteX260" fmla="*/ 3275534 w 4105100"/>
                <a:gd name="connsiteY260" fmla="*/ 1579938 h 3396418"/>
                <a:gd name="connsiteX261" fmla="*/ 3339768 w 4105100"/>
                <a:gd name="connsiteY261" fmla="*/ 1515704 h 3396418"/>
                <a:gd name="connsiteX262" fmla="*/ 3339768 w 4105100"/>
                <a:gd name="connsiteY262" fmla="*/ 1297139 h 3396418"/>
                <a:gd name="connsiteX263" fmla="*/ 3275534 w 4105100"/>
                <a:gd name="connsiteY263" fmla="*/ 1232905 h 3396418"/>
                <a:gd name="connsiteX264" fmla="*/ 2803499 w 4105100"/>
                <a:gd name="connsiteY264" fmla="*/ 1232905 h 3396418"/>
                <a:gd name="connsiteX265" fmla="*/ 2739265 w 4105100"/>
                <a:gd name="connsiteY265" fmla="*/ 1297139 h 3396418"/>
                <a:gd name="connsiteX266" fmla="*/ 2739265 w 4105100"/>
                <a:gd name="connsiteY266" fmla="*/ 1515704 h 3396418"/>
                <a:gd name="connsiteX267" fmla="*/ 2803499 w 4105100"/>
                <a:gd name="connsiteY267" fmla="*/ 1579938 h 3396418"/>
                <a:gd name="connsiteX268" fmla="*/ 2946129 w 4105100"/>
                <a:gd name="connsiteY268" fmla="*/ 1579938 h 3396418"/>
                <a:gd name="connsiteX269" fmla="*/ 3010363 w 4105100"/>
                <a:gd name="connsiteY269" fmla="*/ 1515704 h 3396418"/>
                <a:gd name="connsiteX270" fmla="*/ 3010363 w 4105100"/>
                <a:gd name="connsiteY270" fmla="*/ 1297139 h 3396418"/>
                <a:gd name="connsiteX271" fmla="*/ 2946129 w 4105100"/>
                <a:gd name="connsiteY271" fmla="*/ 1232905 h 3396418"/>
                <a:gd name="connsiteX272" fmla="*/ 2474094 w 4105100"/>
                <a:gd name="connsiteY272" fmla="*/ 1232905 h 3396418"/>
                <a:gd name="connsiteX273" fmla="*/ 2409860 w 4105100"/>
                <a:gd name="connsiteY273" fmla="*/ 1297139 h 3396418"/>
                <a:gd name="connsiteX274" fmla="*/ 2409860 w 4105100"/>
                <a:gd name="connsiteY274" fmla="*/ 1515704 h 3396418"/>
                <a:gd name="connsiteX275" fmla="*/ 2474094 w 4105100"/>
                <a:gd name="connsiteY275" fmla="*/ 1579938 h 3396418"/>
                <a:gd name="connsiteX276" fmla="*/ 2616724 w 4105100"/>
                <a:gd name="connsiteY276" fmla="*/ 1579938 h 3396418"/>
                <a:gd name="connsiteX277" fmla="*/ 2680958 w 4105100"/>
                <a:gd name="connsiteY277" fmla="*/ 1515704 h 3396418"/>
                <a:gd name="connsiteX278" fmla="*/ 2680958 w 4105100"/>
                <a:gd name="connsiteY278" fmla="*/ 1297139 h 3396418"/>
                <a:gd name="connsiteX279" fmla="*/ 2616724 w 4105100"/>
                <a:gd name="connsiteY279" fmla="*/ 1232905 h 3396418"/>
                <a:gd name="connsiteX280" fmla="*/ 1488377 w 4105100"/>
                <a:gd name="connsiteY280" fmla="*/ 1232905 h 3396418"/>
                <a:gd name="connsiteX281" fmla="*/ 1424143 w 4105100"/>
                <a:gd name="connsiteY281" fmla="*/ 1297139 h 3396418"/>
                <a:gd name="connsiteX282" fmla="*/ 1424143 w 4105100"/>
                <a:gd name="connsiteY282" fmla="*/ 1515704 h 3396418"/>
                <a:gd name="connsiteX283" fmla="*/ 1488377 w 4105100"/>
                <a:gd name="connsiteY283" fmla="*/ 1579938 h 3396418"/>
                <a:gd name="connsiteX284" fmla="*/ 1631007 w 4105100"/>
                <a:gd name="connsiteY284" fmla="*/ 1579938 h 3396418"/>
                <a:gd name="connsiteX285" fmla="*/ 1695241 w 4105100"/>
                <a:gd name="connsiteY285" fmla="*/ 1515704 h 3396418"/>
                <a:gd name="connsiteX286" fmla="*/ 1695241 w 4105100"/>
                <a:gd name="connsiteY286" fmla="*/ 1297139 h 3396418"/>
                <a:gd name="connsiteX287" fmla="*/ 1631007 w 4105100"/>
                <a:gd name="connsiteY287" fmla="*/ 1232905 h 3396418"/>
                <a:gd name="connsiteX288" fmla="*/ 1158971 w 4105100"/>
                <a:gd name="connsiteY288" fmla="*/ 1232905 h 3396418"/>
                <a:gd name="connsiteX289" fmla="*/ 1094737 w 4105100"/>
                <a:gd name="connsiteY289" fmla="*/ 1297139 h 3396418"/>
                <a:gd name="connsiteX290" fmla="*/ 1094737 w 4105100"/>
                <a:gd name="connsiteY290" fmla="*/ 1515704 h 3396418"/>
                <a:gd name="connsiteX291" fmla="*/ 1158971 w 4105100"/>
                <a:gd name="connsiteY291" fmla="*/ 1579938 h 3396418"/>
                <a:gd name="connsiteX292" fmla="*/ 1301601 w 4105100"/>
                <a:gd name="connsiteY292" fmla="*/ 1579938 h 3396418"/>
                <a:gd name="connsiteX293" fmla="*/ 1365835 w 4105100"/>
                <a:gd name="connsiteY293" fmla="*/ 1515704 h 3396418"/>
                <a:gd name="connsiteX294" fmla="*/ 1365835 w 4105100"/>
                <a:gd name="connsiteY294" fmla="*/ 1297139 h 3396418"/>
                <a:gd name="connsiteX295" fmla="*/ 1301601 w 4105100"/>
                <a:gd name="connsiteY295" fmla="*/ 1232905 h 3396418"/>
                <a:gd name="connsiteX296" fmla="*/ 829566 w 4105100"/>
                <a:gd name="connsiteY296" fmla="*/ 1232905 h 3396418"/>
                <a:gd name="connsiteX297" fmla="*/ 765332 w 4105100"/>
                <a:gd name="connsiteY297" fmla="*/ 1297139 h 3396418"/>
                <a:gd name="connsiteX298" fmla="*/ 765332 w 4105100"/>
                <a:gd name="connsiteY298" fmla="*/ 1515704 h 3396418"/>
                <a:gd name="connsiteX299" fmla="*/ 829566 w 4105100"/>
                <a:gd name="connsiteY299" fmla="*/ 1579938 h 3396418"/>
                <a:gd name="connsiteX300" fmla="*/ 972196 w 4105100"/>
                <a:gd name="connsiteY300" fmla="*/ 1579938 h 3396418"/>
                <a:gd name="connsiteX301" fmla="*/ 1036430 w 4105100"/>
                <a:gd name="connsiteY301" fmla="*/ 1515704 h 3396418"/>
                <a:gd name="connsiteX302" fmla="*/ 1036430 w 4105100"/>
                <a:gd name="connsiteY302" fmla="*/ 1297139 h 3396418"/>
                <a:gd name="connsiteX303" fmla="*/ 972196 w 4105100"/>
                <a:gd name="connsiteY303" fmla="*/ 1232905 h 3396418"/>
                <a:gd name="connsiteX304" fmla="*/ 500161 w 4105100"/>
                <a:gd name="connsiteY304" fmla="*/ 1232905 h 3396418"/>
                <a:gd name="connsiteX305" fmla="*/ 435927 w 4105100"/>
                <a:gd name="connsiteY305" fmla="*/ 1297139 h 3396418"/>
                <a:gd name="connsiteX306" fmla="*/ 435927 w 4105100"/>
                <a:gd name="connsiteY306" fmla="*/ 1515704 h 3396418"/>
                <a:gd name="connsiteX307" fmla="*/ 500161 w 4105100"/>
                <a:gd name="connsiteY307" fmla="*/ 1579938 h 3396418"/>
                <a:gd name="connsiteX308" fmla="*/ 642791 w 4105100"/>
                <a:gd name="connsiteY308" fmla="*/ 1579938 h 3396418"/>
                <a:gd name="connsiteX309" fmla="*/ 707025 w 4105100"/>
                <a:gd name="connsiteY309" fmla="*/ 1515704 h 3396418"/>
                <a:gd name="connsiteX310" fmla="*/ 707025 w 4105100"/>
                <a:gd name="connsiteY310" fmla="*/ 1297139 h 3396418"/>
                <a:gd name="connsiteX311" fmla="*/ 642791 w 4105100"/>
                <a:gd name="connsiteY311" fmla="*/ 1232905 h 3396418"/>
                <a:gd name="connsiteX312" fmla="*/ 170756 w 4105100"/>
                <a:gd name="connsiteY312" fmla="*/ 1232905 h 3396418"/>
                <a:gd name="connsiteX313" fmla="*/ 106522 w 4105100"/>
                <a:gd name="connsiteY313" fmla="*/ 1297139 h 3396418"/>
                <a:gd name="connsiteX314" fmla="*/ 106522 w 4105100"/>
                <a:gd name="connsiteY314" fmla="*/ 1515704 h 3396418"/>
                <a:gd name="connsiteX315" fmla="*/ 170756 w 4105100"/>
                <a:gd name="connsiteY315" fmla="*/ 1579938 h 3396418"/>
                <a:gd name="connsiteX316" fmla="*/ 313386 w 4105100"/>
                <a:gd name="connsiteY316" fmla="*/ 1579938 h 3396418"/>
                <a:gd name="connsiteX317" fmla="*/ 377620 w 4105100"/>
                <a:gd name="connsiteY317" fmla="*/ 1515704 h 3396418"/>
                <a:gd name="connsiteX318" fmla="*/ 377620 w 4105100"/>
                <a:gd name="connsiteY318" fmla="*/ 1297139 h 3396418"/>
                <a:gd name="connsiteX319" fmla="*/ 313386 w 4105100"/>
                <a:gd name="connsiteY319" fmla="*/ 1232905 h 3396418"/>
                <a:gd name="connsiteX320" fmla="*/ 3791715 w 4105100"/>
                <a:gd name="connsiteY320" fmla="*/ 729736 h 3396418"/>
                <a:gd name="connsiteX321" fmla="*/ 3727481 w 4105100"/>
                <a:gd name="connsiteY321" fmla="*/ 793970 h 3396418"/>
                <a:gd name="connsiteX322" fmla="*/ 3727481 w 4105100"/>
                <a:gd name="connsiteY322" fmla="*/ 1012535 h 3396418"/>
                <a:gd name="connsiteX323" fmla="*/ 3791715 w 4105100"/>
                <a:gd name="connsiteY323" fmla="*/ 1076769 h 3396418"/>
                <a:gd name="connsiteX324" fmla="*/ 3934345 w 4105100"/>
                <a:gd name="connsiteY324" fmla="*/ 1076769 h 3396418"/>
                <a:gd name="connsiteX325" fmla="*/ 3998579 w 4105100"/>
                <a:gd name="connsiteY325" fmla="*/ 1012535 h 3396418"/>
                <a:gd name="connsiteX326" fmla="*/ 3998579 w 4105100"/>
                <a:gd name="connsiteY326" fmla="*/ 793970 h 3396418"/>
                <a:gd name="connsiteX327" fmla="*/ 3934345 w 4105100"/>
                <a:gd name="connsiteY327" fmla="*/ 729736 h 3396418"/>
                <a:gd name="connsiteX328" fmla="*/ 3462309 w 4105100"/>
                <a:gd name="connsiteY328" fmla="*/ 729736 h 3396418"/>
                <a:gd name="connsiteX329" fmla="*/ 3398075 w 4105100"/>
                <a:gd name="connsiteY329" fmla="*/ 793970 h 3396418"/>
                <a:gd name="connsiteX330" fmla="*/ 3398075 w 4105100"/>
                <a:gd name="connsiteY330" fmla="*/ 1012535 h 3396418"/>
                <a:gd name="connsiteX331" fmla="*/ 3462309 w 4105100"/>
                <a:gd name="connsiteY331" fmla="*/ 1076769 h 3396418"/>
                <a:gd name="connsiteX332" fmla="*/ 3604939 w 4105100"/>
                <a:gd name="connsiteY332" fmla="*/ 1076769 h 3396418"/>
                <a:gd name="connsiteX333" fmla="*/ 3669173 w 4105100"/>
                <a:gd name="connsiteY333" fmla="*/ 1012535 h 3396418"/>
                <a:gd name="connsiteX334" fmla="*/ 3669173 w 4105100"/>
                <a:gd name="connsiteY334" fmla="*/ 793970 h 3396418"/>
                <a:gd name="connsiteX335" fmla="*/ 3604939 w 4105100"/>
                <a:gd name="connsiteY335" fmla="*/ 729736 h 3396418"/>
                <a:gd name="connsiteX336" fmla="*/ 3132904 w 4105100"/>
                <a:gd name="connsiteY336" fmla="*/ 729736 h 3396418"/>
                <a:gd name="connsiteX337" fmla="*/ 3068670 w 4105100"/>
                <a:gd name="connsiteY337" fmla="*/ 793970 h 3396418"/>
                <a:gd name="connsiteX338" fmla="*/ 3068670 w 4105100"/>
                <a:gd name="connsiteY338" fmla="*/ 1012535 h 3396418"/>
                <a:gd name="connsiteX339" fmla="*/ 3132904 w 4105100"/>
                <a:gd name="connsiteY339" fmla="*/ 1076769 h 3396418"/>
                <a:gd name="connsiteX340" fmla="*/ 3275534 w 4105100"/>
                <a:gd name="connsiteY340" fmla="*/ 1076769 h 3396418"/>
                <a:gd name="connsiteX341" fmla="*/ 3339768 w 4105100"/>
                <a:gd name="connsiteY341" fmla="*/ 1012535 h 3396418"/>
                <a:gd name="connsiteX342" fmla="*/ 3339768 w 4105100"/>
                <a:gd name="connsiteY342" fmla="*/ 793970 h 3396418"/>
                <a:gd name="connsiteX343" fmla="*/ 3275534 w 4105100"/>
                <a:gd name="connsiteY343" fmla="*/ 729736 h 3396418"/>
                <a:gd name="connsiteX344" fmla="*/ 2803499 w 4105100"/>
                <a:gd name="connsiteY344" fmla="*/ 729736 h 3396418"/>
                <a:gd name="connsiteX345" fmla="*/ 2739265 w 4105100"/>
                <a:gd name="connsiteY345" fmla="*/ 793970 h 3396418"/>
                <a:gd name="connsiteX346" fmla="*/ 2739265 w 4105100"/>
                <a:gd name="connsiteY346" fmla="*/ 1012535 h 3396418"/>
                <a:gd name="connsiteX347" fmla="*/ 2803499 w 4105100"/>
                <a:gd name="connsiteY347" fmla="*/ 1076769 h 3396418"/>
                <a:gd name="connsiteX348" fmla="*/ 2946129 w 4105100"/>
                <a:gd name="connsiteY348" fmla="*/ 1076769 h 3396418"/>
                <a:gd name="connsiteX349" fmla="*/ 3010363 w 4105100"/>
                <a:gd name="connsiteY349" fmla="*/ 1012535 h 3396418"/>
                <a:gd name="connsiteX350" fmla="*/ 3010363 w 4105100"/>
                <a:gd name="connsiteY350" fmla="*/ 793970 h 3396418"/>
                <a:gd name="connsiteX351" fmla="*/ 2946129 w 4105100"/>
                <a:gd name="connsiteY351" fmla="*/ 729736 h 3396418"/>
                <a:gd name="connsiteX352" fmla="*/ 2474094 w 4105100"/>
                <a:gd name="connsiteY352" fmla="*/ 729736 h 3396418"/>
                <a:gd name="connsiteX353" fmla="*/ 2409860 w 4105100"/>
                <a:gd name="connsiteY353" fmla="*/ 793970 h 3396418"/>
                <a:gd name="connsiteX354" fmla="*/ 2409860 w 4105100"/>
                <a:gd name="connsiteY354" fmla="*/ 1012535 h 3396418"/>
                <a:gd name="connsiteX355" fmla="*/ 2474094 w 4105100"/>
                <a:gd name="connsiteY355" fmla="*/ 1076769 h 3396418"/>
                <a:gd name="connsiteX356" fmla="*/ 2616724 w 4105100"/>
                <a:gd name="connsiteY356" fmla="*/ 1076769 h 3396418"/>
                <a:gd name="connsiteX357" fmla="*/ 2680958 w 4105100"/>
                <a:gd name="connsiteY357" fmla="*/ 1012535 h 3396418"/>
                <a:gd name="connsiteX358" fmla="*/ 2680958 w 4105100"/>
                <a:gd name="connsiteY358" fmla="*/ 793970 h 3396418"/>
                <a:gd name="connsiteX359" fmla="*/ 2616724 w 4105100"/>
                <a:gd name="connsiteY359" fmla="*/ 729736 h 3396418"/>
                <a:gd name="connsiteX360" fmla="*/ 1488377 w 4105100"/>
                <a:gd name="connsiteY360" fmla="*/ 729736 h 3396418"/>
                <a:gd name="connsiteX361" fmla="*/ 1424143 w 4105100"/>
                <a:gd name="connsiteY361" fmla="*/ 793970 h 3396418"/>
                <a:gd name="connsiteX362" fmla="*/ 1424143 w 4105100"/>
                <a:gd name="connsiteY362" fmla="*/ 1012535 h 3396418"/>
                <a:gd name="connsiteX363" fmla="*/ 1488377 w 4105100"/>
                <a:gd name="connsiteY363" fmla="*/ 1076769 h 3396418"/>
                <a:gd name="connsiteX364" fmla="*/ 1631007 w 4105100"/>
                <a:gd name="connsiteY364" fmla="*/ 1076769 h 3396418"/>
                <a:gd name="connsiteX365" fmla="*/ 1695241 w 4105100"/>
                <a:gd name="connsiteY365" fmla="*/ 1012535 h 3396418"/>
                <a:gd name="connsiteX366" fmla="*/ 1695241 w 4105100"/>
                <a:gd name="connsiteY366" fmla="*/ 793970 h 3396418"/>
                <a:gd name="connsiteX367" fmla="*/ 1631007 w 4105100"/>
                <a:gd name="connsiteY367" fmla="*/ 729736 h 3396418"/>
                <a:gd name="connsiteX368" fmla="*/ 1158971 w 4105100"/>
                <a:gd name="connsiteY368" fmla="*/ 729736 h 3396418"/>
                <a:gd name="connsiteX369" fmla="*/ 1094737 w 4105100"/>
                <a:gd name="connsiteY369" fmla="*/ 793970 h 3396418"/>
                <a:gd name="connsiteX370" fmla="*/ 1094737 w 4105100"/>
                <a:gd name="connsiteY370" fmla="*/ 1012535 h 3396418"/>
                <a:gd name="connsiteX371" fmla="*/ 1158971 w 4105100"/>
                <a:gd name="connsiteY371" fmla="*/ 1076769 h 3396418"/>
                <a:gd name="connsiteX372" fmla="*/ 1301601 w 4105100"/>
                <a:gd name="connsiteY372" fmla="*/ 1076769 h 3396418"/>
                <a:gd name="connsiteX373" fmla="*/ 1365835 w 4105100"/>
                <a:gd name="connsiteY373" fmla="*/ 1012535 h 3396418"/>
                <a:gd name="connsiteX374" fmla="*/ 1365835 w 4105100"/>
                <a:gd name="connsiteY374" fmla="*/ 793970 h 3396418"/>
                <a:gd name="connsiteX375" fmla="*/ 1301601 w 4105100"/>
                <a:gd name="connsiteY375" fmla="*/ 729736 h 3396418"/>
                <a:gd name="connsiteX376" fmla="*/ 829566 w 4105100"/>
                <a:gd name="connsiteY376" fmla="*/ 729736 h 3396418"/>
                <a:gd name="connsiteX377" fmla="*/ 765332 w 4105100"/>
                <a:gd name="connsiteY377" fmla="*/ 793970 h 3396418"/>
                <a:gd name="connsiteX378" fmla="*/ 765332 w 4105100"/>
                <a:gd name="connsiteY378" fmla="*/ 1012535 h 3396418"/>
                <a:gd name="connsiteX379" fmla="*/ 829566 w 4105100"/>
                <a:gd name="connsiteY379" fmla="*/ 1076769 h 3396418"/>
                <a:gd name="connsiteX380" fmla="*/ 972196 w 4105100"/>
                <a:gd name="connsiteY380" fmla="*/ 1076769 h 3396418"/>
                <a:gd name="connsiteX381" fmla="*/ 1036430 w 4105100"/>
                <a:gd name="connsiteY381" fmla="*/ 1012535 h 3396418"/>
                <a:gd name="connsiteX382" fmla="*/ 1036430 w 4105100"/>
                <a:gd name="connsiteY382" fmla="*/ 793970 h 3396418"/>
                <a:gd name="connsiteX383" fmla="*/ 972196 w 4105100"/>
                <a:gd name="connsiteY383" fmla="*/ 729736 h 3396418"/>
                <a:gd name="connsiteX384" fmla="*/ 500161 w 4105100"/>
                <a:gd name="connsiteY384" fmla="*/ 729736 h 3396418"/>
                <a:gd name="connsiteX385" fmla="*/ 435927 w 4105100"/>
                <a:gd name="connsiteY385" fmla="*/ 793970 h 3396418"/>
                <a:gd name="connsiteX386" fmla="*/ 435927 w 4105100"/>
                <a:gd name="connsiteY386" fmla="*/ 1012535 h 3396418"/>
                <a:gd name="connsiteX387" fmla="*/ 500161 w 4105100"/>
                <a:gd name="connsiteY387" fmla="*/ 1076769 h 3396418"/>
                <a:gd name="connsiteX388" fmla="*/ 642791 w 4105100"/>
                <a:gd name="connsiteY388" fmla="*/ 1076769 h 3396418"/>
                <a:gd name="connsiteX389" fmla="*/ 707025 w 4105100"/>
                <a:gd name="connsiteY389" fmla="*/ 1012535 h 3396418"/>
                <a:gd name="connsiteX390" fmla="*/ 707025 w 4105100"/>
                <a:gd name="connsiteY390" fmla="*/ 793970 h 3396418"/>
                <a:gd name="connsiteX391" fmla="*/ 642791 w 4105100"/>
                <a:gd name="connsiteY391" fmla="*/ 729736 h 3396418"/>
                <a:gd name="connsiteX392" fmla="*/ 170756 w 4105100"/>
                <a:gd name="connsiteY392" fmla="*/ 729736 h 3396418"/>
                <a:gd name="connsiteX393" fmla="*/ 106522 w 4105100"/>
                <a:gd name="connsiteY393" fmla="*/ 793970 h 3396418"/>
                <a:gd name="connsiteX394" fmla="*/ 106522 w 4105100"/>
                <a:gd name="connsiteY394" fmla="*/ 1012535 h 3396418"/>
                <a:gd name="connsiteX395" fmla="*/ 170756 w 4105100"/>
                <a:gd name="connsiteY395" fmla="*/ 1076769 h 3396418"/>
                <a:gd name="connsiteX396" fmla="*/ 313386 w 4105100"/>
                <a:gd name="connsiteY396" fmla="*/ 1076769 h 3396418"/>
                <a:gd name="connsiteX397" fmla="*/ 377620 w 4105100"/>
                <a:gd name="connsiteY397" fmla="*/ 1012535 h 3396418"/>
                <a:gd name="connsiteX398" fmla="*/ 377620 w 4105100"/>
                <a:gd name="connsiteY398" fmla="*/ 793970 h 3396418"/>
                <a:gd name="connsiteX399" fmla="*/ 313386 w 4105100"/>
                <a:gd name="connsiteY399" fmla="*/ 729736 h 3396418"/>
                <a:gd name="connsiteX400" fmla="*/ 3791715 w 4105100"/>
                <a:gd name="connsiteY400" fmla="*/ 226567 h 3396418"/>
                <a:gd name="connsiteX401" fmla="*/ 3727481 w 4105100"/>
                <a:gd name="connsiteY401" fmla="*/ 290801 h 3396418"/>
                <a:gd name="connsiteX402" fmla="*/ 3727481 w 4105100"/>
                <a:gd name="connsiteY402" fmla="*/ 509366 h 3396418"/>
                <a:gd name="connsiteX403" fmla="*/ 3791715 w 4105100"/>
                <a:gd name="connsiteY403" fmla="*/ 573600 h 3396418"/>
                <a:gd name="connsiteX404" fmla="*/ 3934345 w 4105100"/>
                <a:gd name="connsiteY404" fmla="*/ 573600 h 3396418"/>
                <a:gd name="connsiteX405" fmla="*/ 3998579 w 4105100"/>
                <a:gd name="connsiteY405" fmla="*/ 509366 h 3396418"/>
                <a:gd name="connsiteX406" fmla="*/ 3998579 w 4105100"/>
                <a:gd name="connsiteY406" fmla="*/ 290801 h 3396418"/>
                <a:gd name="connsiteX407" fmla="*/ 3934345 w 4105100"/>
                <a:gd name="connsiteY407" fmla="*/ 226567 h 3396418"/>
                <a:gd name="connsiteX408" fmla="*/ 3462309 w 4105100"/>
                <a:gd name="connsiteY408" fmla="*/ 226567 h 3396418"/>
                <a:gd name="connsiteX409" fmla="*/ 3398075 w 4105100"/>
                <a:gd name="connsiteY409" fmla="*/ 290801 h 3396418"/>
                <a:gd name="connsiteX410" fmla="*/ 3398075 w 4105100"/>
                <a:gd name="connsiteY410" fmla="*/ 509366 h 3396418"/>
                <a:gd name="connsiteX411" fmla="*/ 3462309 w 4105100"/>
                <a:gd name="connsiteY411" fmla="*/ 573600 h 3396418"/>
                <a:gd name="connsiteX412" fmla="*/ 3604939 w 4105100"/>
                <a:gd name="connsiteY412" fmla="*/ 573600 h 3396418"/>
                <a:gd name="connsiteX413" fmla="*/ 3669173 w 4105100"/>
                <a:gd name="connsiteY413" fmla="*/ 509366 h 3396418"/>
                <a:gd name="connsiteX414" fmla="*/ 3669173 w 4105100"/>
                <a:gd name="connsiteY414" fmla="*/ 290801 h 3396418"/>
                <a:gd name="connsiteX415" fmla="*/ 3604939 w 4105100"/>
                <a:gd name="connsiteY415" fmla="*/ 226567 h 3396418"/>
                <a:gd name="connsiteX416" fmla="*/ 3132904 w 4105100"/>
                <a:gd name="connsiteY416" fmla="*/ 226567 h 3396418"/>
                <a:gd name="connsiteX417" fmla="*/ 3068670 w 4105100"/>
                <a:gd name="connsiteY417" fmla="*/ 290801 h 3396418"/>
                <a:gd name="connsiteX418" fmla="*/ 3068670 w 4105100"/>
                <a:gd name="connsiteY418" fmla="*/ 509366 h 3396418"/>
                <a:gd name="connsiteX419" fmla="*/ 3132904 w 4105100"/>
                <a:gd name="connsiteY419" fmla="*/ 573600 h 3396418"/>
                <a:gd name="connsiteX420" fmla="*/ 3275534 w 4105100"/>
                <a:gd name="connsiteY420" fmla="*/ 573600 h 3396418"/>
                <a:gd name="connsiteX421" fmla="*/ 3339768 w 4105100"/>
                <a:gd name="connsiteY421" fmla="*/ 509366 h 3396418"/>
                <a:gd name="connsiteX422" fmla="*/ 3339768 w 4105100"/>
                <a:gd name="connsiteY422" fmla="*/ 290801 h 3396418"/>
                <a:gd name="connsiteX423" fmla="*/ 3275534 w 4105100"/>
                <a:gd name="connsiteY423" fmla="*/ 226567 h 3396418"/>
                <a:gd name="connsiteX424" fmla="*/ 2803499 w 4105100"/>
                <a:gd name="connsiteY424" fmla="*/ 226567 h 3396418"/>
                <a:gd name="connsiteX425" fmla="*/ 2739265 w 4105100"/>
                <a:gd name="connsiteY425" fmla="*/ 290801 h 3396418"/>
                <a:gd name="connsiteX426" fmla="*/ 2739265 w 4105100"/>
                <a:gd name="connsiteY426" fmla="*/ 509366 h 3396418"/>
                <a:gd name="connsiteX427" fmla="*/ 2803499 w 4105100"/>
                <a:gd name="connsiteY427" fmla="*/ 573600 h 3396418"/>
                <a:gd name="connsiteX428" fmla="*/ 2946129 w 4105100"/>
                <a:gd name="connsiteY428" fmla="*/ 573600 h 3396418"/>
                <a:gd name="connsiteX429" fmla="*/ 3010363 w 4105100"/>
                <a:gd name="connsiteY429" fmla="*/ 509366 h 3396418"/>
                <a:gd name="connsiteX430" fmla="*/ 3010363 w 4105100"/>
                <a:gd name="connsiteY430" fmla="*/ 290801 h 3396418"/>
                <a:gd name="connsiteX431" fmla="*/ 2946129 w 4105100"/>
                <a:gd name="connsiteY431" fmla="*/ 226567 h 3396418"/>
                <a:gd name="connsiteX432" fmla="*/ 2474094 w 4105100"/>
                <a:gd name="connsiteY432" fmla="*/ 226567 h 3396418"/>
                <a:gd name="connsiteX433" fmla="*/ 2409860 w 4105100"/>
                <a:gd name="connsiteY433" fmla="*/ 290801 h 3396418"/>
                <a:gd name="connsiteX434" fmla="*/ 2409860 w 4105100"/>
                <a:gd name="connsiteY434" fmla="*/ 509366 h 3396418"/>
                <a:gd name="connsiteX435" fmla="*/ 2474094 w 4105100"/>
                <a:gd name="connsiteY435" fmla="*/ 573600 h 3396418"/>
                <a:gd name="connsiteX436" fmla="*/ 2616724 w 4105100"/>
                <a:gd name="connsiteY436" fmla="*/ 573600 h 3396418"/>
                <a:gd name="connsiteX437" fmla="*/ 2680958 w 4105100"/>
                <a:gd name="connsiteY437" fmla="*/ 509366 h 3396418"/>
                <a:gd name="connsiteX438" fmla="*/ 2680958 w 4105100"/>
                <a:gd name="connsiteY438" fmla="*/ 290801 h 3396418"/>
                <a:gd name="connsiteX439" fmla="*/ 2616724 w 4105100"/>
                <a:gd name="connsiteY439" fmla="*/ 226567 h 3396418"/>
                <a:gd name="connsiteX440" fmla="*/ 1488377 w 4105100"/>
                <a:gd name="connsiteY440" fmla="*/ 226567 h 3396418"/>
                <a:gd name="connsiteX441" fmla="*/ 1424143 w 4105100"/>
                <a:gd name="connsiteY441" fmla="*/ 290801 h 3396418"/>
                <a:gd name="connsiteX442" fmla="*/ 1424143 w 4105100"/>
                <a:gd name="connsiteY442" fmla="*/ 509366 h 3396418"/>
                <a:gd name="connsiteX443" fmla="*/ 1488377 w 4105100"/>
                <a:gd name="connsiteY443" fmla="*/ 573600 h 3396418"/>
                <a:gd name="connsiteX444" fmla="*/ 1631007 w 4105100"/>
                <a:gd name="connsiteY444" fmla="*/ 573600 h 3396418"/>
                <a:gd name="connsiteX445" fmla="*/ 1695241 w 4105100"/>
                <a:gd name="connsiteY445" fmla="*/ 509366 h 3396418"/>
                <a:gd name="connsiteX446" fmla="*/ 1695241 w 4105100"/>
                <a:gd name="connsiteY446" fmla="*/ 290801 h 3396418"/>
                <a:gd name="connsiteX447" fmla="*/ 1631007 w 4105100"/>
                <a:gd name="connsiteY447" fmla="*/ 226567 h 3396418"/>
                <a:gd name="connsiteX448" fmla="*/ 1158971 w 4105100"/>
                <a:gd name="connsiteY448" fmla="*/ 226567 h 3396418"/>
                <a:gd name="connsiteX449" fmla="*/ 1094737 w 4105100"/>
                <a:gd name="connsiteY449" fmla="*/ 290801 h 3396418"/>
                <a:gd name="connsiteX450" fmla="*/ 1094737 w 4105100"/>
                <a:gd name="connsiteY450" fmla="*/ 509366 h 3396418"/>
                <a:gd name="connsiteX451" fmla="*/ 1158971 w 4105100"/>
                <a:gd name="connsiteY451" fmla="*/ 573600 h 3396418"/>
                <a:gd name="connsiteX452" fmla="*/ 1301601 w 4105100"/>
                <a:gd name="connsiteY452" fmla="*/ 573600 h 3396418"/>
                <a:gd name="connsiteX453" fmla="*/ 1365835 w 4105100"/>
                <a:gd name="connsiteY453" fmla="*/ 509366 h 3396418"/>
                <a:gd name="connsiteX454" fmla="*/ 1365835 w 4105100"/>
                <a:gd name="connsiteY454" fmla="*/ 290801 h 3396418"/>
                <a:gd name="connsiteX455" fmla="*/ 1301601 w 4105100"/>
                <a:gd name="connsiteY455" fmla="*/ 226567 h 3396418"/>
                <a:gd name="connsiteX456" fmla="*/ 829566 w 4105100"/>
                <a:gd name="connsiteY456" fmla="*/ 226567 h 3396418"/>
                <a:gd name="connsiteX457" fmla="*/ 765332 w 4105100"/>
                <a:gd name="connsiteY457" fmla="*/ 290801 h 3396418"/>
                <a:gd name="connsiteX458" fmla="*/ 765332 w 4105100"/>
                <a:gd name="connsiteY458" fmla="*/ 509366 h 3396418"/>
                <a:gd name="connsiteX459" fmla="*/ 829566 w 4105100"/>
                <a:gd name="connsiteY459" fmla="*/ 573600 h 3396418"/>
                <a:gd name="connsiteX460" fmla="*/ 972196 w 4105100"/>
                <a:gd name="connsiteY460" fmla="*/ 573600 h 3396418"/>
                <a:gd name="connsiteX461" fmla="*/ 1036430 w 4105100"/>
                <a:gd name="connsiteY461" fmla="*/ 509366 h 3396418"/>
                <a:gd name="connsiteX462" fmla="*/ 1036430 w 4105100"/>
                <a:gd name="connsiteY462" fmla="*/ 290801 h 3396418"/>
                <a:gd name="connsiteX463" fmla="*/ 972196 w 4105100"/>
                <a:gd name="connsiteY463" fmla="*/ 226567 h 3396418"/>
                <a:gd name="connsiteX464" fmla="*/ 500161 w 4105100"/>
                <a:gd name="connsiteY464" fmla="*/ 226567 h 3396418"/>
                <a:gd name="connsiteX465" fmla="*/ 435927 w 4105100"/>
                <a:gd name="connsiteY465" fmla="*/ 290801 h 3396418"/>
                <a:gd name="connsiteX466" fmla="*/ 435927 w 4105100"/>
                <a:gd name="connsiteY466" fmla="*/ 509366 h 3396418"/>
                <a:gd name="connsiteX467" fmla="*/ 500161 w 4105100"/>
                <a:gd name="connsiteY467" fmla="*/ 573600 h 3396418"/>
                <a:gd name="connsiteX468" fmla="*/ 642791 w 4105100"/>
                <a:gd name="connsiteY468" fmla="*/ 573600 h 3396418"/>
                <a:gd name="connsiteX469" fmla="*/ 707025 w 4105100"/>
                <a:gd name="connsiteY469" fmla="*/ 509366 h 3396418"/>
                <a:gd name="connsiteX470" fmla="*/ 707025 w 4105100"/>
                <a:gd name="connsiteY470" fmla="*/ 290801 h 3396418"/>
                <a:gd name="connsiteX471" fmla="*/ 642791 w 4105100"/>
                <a:gd name="connsiteY471" fmla="*/ 226567 h 3396418"/>
                <a:gd name="connsiteX472" fmla="*/ 170756 w 4105100"/>
                <a:gd name="connsiteY472" fmla="*/ 226567 h 3396418"/>
                <a:gd name="connsiteX473" fmla="*/ 106522 w 4105100"/>
                <a:gd name="connsiteY473" fmla="*/ 290801 h 3396418"/>
                <a:gd name="connsiteX474" fmla="*/ 106522 w 4105100"/>
                <a:gd name="connsiteY474" fmla="*/ 509366 h 3396418"/>
                <a:gd name="connsiteX475" fmla="*/ 170756 w 4105100"/>
                <a:gd name="connsiteY475" fmla="*/ 573600 h 3396418"/>
                <a:gd name="connsiteX476" fmla="*/ 313386 w 4105100"/>
                <a:gd name="connsiteY476" fmla="*/ 573600 h 3396418"/>
                <a:gd name="connsiteX477" fmla="*/ 377620 w 4105100"/>
                <a:gd name="connsiteY477" fmla="*/ 509366 h 3396418"/>
                <a:gd name="connsiteX478" fmla="*/ 377620 w 4105100"/>
                <a:gd name="connsiteY478" fmla="*/ 290801 h 3396418"/>
                <a:gd name="connsiteX479" fmla="*/ 313386 w 4105100"/>
                <a:gd name="connsiteY479" fmla="*/ 226567 h 3396418"/>
                <a:gd name="connsiteX480" fmla="*/ 130448 w 4105100"/>
                <a:gd name="connsiteY480" fmla="*/ 0 h 3396418"/>
                <a:gd name="connsiteX481" fmla="*/ 1671314 w 4105100"/>
                <a:gd name="connsiteY481" fmla="*/ 0 h 3396418"/>
                <a:gd name="connsiteX482" fmla="*/ 1801762 w 4105100"/>
                <a:gd name="connsiteY482" fmla="*/ 130448 h 3396418"/>
                <a:gd name="connsiteX483" fmla="*/ 1801762 w 4105100"/>
                <a:gd name="connsiteY483" fmla="*/ 780108 h 3396418"/>
                <a:gd name="connsiteX484" fmla="*/ 2303338 w 4105100"/>
                <a:gd name="connsiteY484" fmla="*/ 780108 h 3396418"/>
                <a:gd name="connsiteX485" fmla="*/ 2303338 w 4105100"/>
                <a:gd name="connsiteY485" fmla="*/ 130448 h 3396418"/>
                <a:gd name="connsiteX486" fmla="*/ 2433786 w 4105100"/>
                <a:gd name="connsiteY486" fmla="*/ 0 h 3396418"/>
                <a:gd name="connsiteX487" fmla="*/ 3974652 w 4105100"/>
                <a:gd name="connsiteY487" fmla="*/ 0 h 3396418"/>
                <a:gd name="connsiteX488" fmla="*/ 4105100 w 4105100"/>
                <a:gd name="connsiteY488" fmla="*/ 130448 h 3396418"/>
                <a:gd name="connsiteX489" fmla="*/ 4105100 w 4105100"/>
                <a:gd name="connsiteY489" fmla="*/ 3396418 h 3396418"/>
                <a:gd name="connsiteX490" fmla="*/ 2303338 w 4105100"/>
                <a:gd name="connsiteY490" fmla="*/ 3396418 h 3396418"/>
                <a:gd name="connsiteX491" fmla="*/ 2303338 w 4105100"/>
                <a:gd name="connsiteY491" fmla="*/ 1245413 h 3396418"/>
                <a:gd name="connsiteX492" fmla="*/ 1801762 w 4105100"/>
                <a:gd name="connsiteY492" fmla="*/ 1245413 h 3396418"/>
                <a:gd name="connsiteX493" fmla="*/ 1801762 w 4105100"/>
                <a:gd name="connsiteY493" fmla="*/ 3396418 h 3396418"/>
                <a:gd name="connsiteX494" fmla="*/ 0 w 4105100"/>
                <a:gd name="connsiteY494" fmla="*/ 3396418 h 3396418"/>
                <a:gd name="connsiteX495" fmla="*/ 0 w 4105100"/>
                <a:gd name="connsiteY495" fmla="*/ 130448 h 3396418"/>
                <a:gd name="connsiteX496" fmla="*/ 130448 w 4105100"/>
                <a:gd name="connsiteY496" fmla="*/ 0 h 3396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</a:cxnLst>
              <a:rect l="l" t="t" r="r" b="b"/>
              <a:pathLst>
                <a:path w="4105100" h="3396418">
                  <a:moveTo>
                    <a:pt x="3791715" y="2742414"/>
                  </a:moveTo>
                  <a:cubicBezTo>
                    <a:pt x="3756240" y="2742414"/>
                    <a:pt x="3727481" y="2771173"/>
                    <a:pt x="3727481" y="2806648"/>
                  </a:cubicBezTo>
                  <a:lnTo>
                    <a:pt x="3727481" y="3025213"/>
                  </a:lnTo>
                  <a:cubicBezTo>
                    <a:pt x="3727481" y="3060688"/>
                    <a:pt x="3756240" y="3089447"/>
                    <a:pt x="3791715" y="3089447"/>
                  </a:cubicBezTo>
                  <a:lnTo>
                    <a:pt x="3934345" y="3089447"/>
                  </a:lnTo>
                  <a:cubicBezTo>
                    <a:pt x="3969820" y="3089447"/>
                    <a:pt x="3998579" y="3060688"/>
                    <a:pt x="3998579" y="3025213"/>
                  </a:cubicBezTo>
                  <a:lnTo>
                    <a:pt x="3998579" y="2806648"/>
                  </a:lnTo>
                  <a:cubicBezTo>
                    <a:pt x="3998579" y="2771173"/>
                    <a:pt x="3969820" y="2742414"/>
                    <a:pt x="3934345" y="2742414"/>
                  </a:cubicBezTo>
                  <a:close/>
                  <a:moveTo>
                    <a:pt x="3462309" y="2742414"/>
                  </a:moveTo>
                  <a:cubicBezTo>
                    <a:pt x="3426834" y="2742414"/>
                    <a:pt x="3398075" y="2771173"/>
                    <a:pt x="3398075" y="2806648"/>
                  </a:cubicBezTo>
                  <a:lnTo>
                    <a:pt x="3398075" y="3025213"/>
                  </a:lnTo>
                  <a:cubicBezTo>
                    <a:pt x="3398075" y="3060688"/>
                    <a:pt x="3426834" y="3089447"/>
                    <a:pt x="3462309" y="3089447"/>
                  </a:cubicBezTo>
                  <a:lnTo>
                    <a:pt x="3604939" y="3089447"/>
                  </a:lnTo>
                  <a:cubicBezTo>
                    <a:pt x="3640414" y="3089447"/>
                    <a:pt x="3669173" y="3060688"/>
                    <a:pt x="3669173" y="3025213"/>
                  </a:cubicBezTo>
                  <a:lnTo>
                    <a:pt x="3669173" y="2806648"/>
                  </a:lnTo>
                  <a:cubicBezTo>
                    <a:pt x="3669173" y="2771173"/>
                    <a:pt x="3640414" y="2742414"/>
                    <a:pt x="3604939" y="2742414"/>
                  </a:cubicBezTo>
                  <a:close/>
                  <a:moveTo>
                    <a:pt x="3132904" y="2742414"/>
                  </a:moveTo>
                  <a:cubicBezTo>
                    <a:pt x="3097429" y="2742414"/>
                    <a:pt x="3068670" y="2771173"/>
                    <a:pt x="3068670" y="2806648"/>
                  </a:cubicBezTo>
                  <a:lnTo>
                    <a:pt x="3068670" y="3025213"/>
                  </a:lnTo>
                  <a:cubicBezTo>
                    <a:pt x="3068670" y="3060688"/>
                    <a:pt x="3097429" y="3089447"/>
                    <a:pt x="3132904" y="3089447"/>
                  </a:cubicBezTo>
                  <a:lnTo>
                    <a:pt x="3275534" y="3089447"/>
                  </a:lnTo>
                  <a:cubicBezTo>
                    <a:pt x="3311009" y="3089447"/>
                    <a:pt x="3339768" y="3060688"/>
                    <a:pt x="3339768" y="3025213"/>
                  </a:cubicBezTo>
                  <a:lnTo>
                    <a:pt x="3339768" y="2806648"/>
                  </a:lnTo>
                  <a:cubicBezTo>
                    <a:pt x="3339768" y="2771173"/>
                    <a:pt x="3311009" y="2742414"/>
                    <a:pt x="3275534" y="2742414"/>
                  </a:cubicBezTo>
                  <a:close/>
                  <a:moveTo>
                    <a:pt x="2803499" y="2742414"/>
                  </a:moveTo>
                  <a:cubicBezTo>
                    <a:pt x="2768024" y="2742414"/>
                    <a:pt x="2739265" y="2771173"/>
                    <a:pt x="2739265" y="2806648"/>
                  </a:cubicBezTo>
                  <a:lnTo>
                    <a:pt x="2739265" y="3025213"/>
                  </a:lnTo>
                  <a:cubicBezTo>
                    <a:pt x="2739265" y="3060688"/>
                    <a:pt x="2768024" y="3089447"/>
                    <a:pt x="2803499" y="3089447"/>
                  </a:cubicBezTo>
                  <a:lnTo>
                    <a:pt x="2946129" y="3089447"/>
                  </a:lnTo>
                  <a:cubicBezTo>
                    <a:pt x="2981604" y="3089447"/>
                    <a:pt x="3010363" y="3060688"/>
                    <a:pt x="3010363" y="3025213"/>
                  </a:cubicBezTo>
                  <a:lnTo>
                    <a:pt x="3010363" y="2806648"/>
                  </a:lnTo>
                  <a:cubicBezTo>
                    <a:pt x="3010363" y="2771173"/>
                    <a:pt x="2981604" y="2742414"/>
                    <a:pt x="2946129" y="2742414"/>
                  </a:cubicBezTo>
                  <a:close/>
                  <a:moveTo>
                    <a:pt x="2474094" y="2742414"/>
                  </a:moveTo>
                  <a:cubicBezTo>
                    <a:pt x="2438619" y="2742414"/>
                    <a:pt x="2409860" y="2771173"/>
                    <a:pt x="2409860" y="2806648"/>
                  </a:cubicBezTo>
                  <a:lnTo>
                    <a:pt x="2409860" y="3025213"/>
                  </a:lnTo>
                  <a:cubicBezTo>
                    <a:pt x="2409860" y="3060688"/>
                    <a:pt x="2438619" y="3089447"/>
                    <a:pt x="2474094" y="3089447"/>
                  </a:cubicBezTo>
                  <a:lnTo>
                    <a:pt x="2616724" y="3089447"/>
                  </a:lnTo>
                  <a:cubicBezTo>
                    <a:pt x="2652199" y="3089447"/>
                    <a:pt x="2680958" y="3060688"/>
                    <a:pt x="2680958" y="3025213"/>
                  </a:cubicBezTo>
                  <a:lnTo>
                    <a:pt x="2680958" y="2806648"/>
                  </a:lnTo>
                  <a:cubicBezTo>
                    <a:pt x="2680958" y="2771173"/>
                    <a:pt x="2652199" y="2742414"/>
                    <a:pt x="2616724" y="2742414"/>
                  </a:cubicBezTo>
                  <a:close/>
                  <a:moveTo>
                    <a:pt x="1488377" y="2742414"/>
                  </a:moveTo>
                  <a:cubicBezTo>
                    <a:pt x="1452902" y="2742414"/>
                    <a:pt x="1424143" y="2771173"/>
                    <a:pt x="1424143" y="2806648"/>
                  </a:cubicBezTo>
                  <a:lnTo>
                    <a:pt x="1424143" y="3025213"/>
                  </a:lnTo>
                  <a:cubicBezTo>
                    <a:pt x="1424143" y="3060688"/>
                    <a:pt x="1452902" y="3089447"/>
                    <a:pt x="1488377" y="3089447"/>
                  </a:cubicBezTo>
                  <a:lnTo>
                    <a:pt x="1631007" y="3089447"/>
                  </a:lnTo>
                  <a:cubicBezTo>
                    <a:pt x="1666482" y="3089447"/>
                    <a:pt x="1695241" y="3060688"/>
                    <a:pt x="1695241" y="3025213"/>
                  </a:cubicBezTo>
                  <a:lnTo>
                    <a:pt x="1695241" y="2806648"/>
                  </a:lnTo>
                  <a:cubicBezTo>
                    <a:pt x="1695241" y="2771173"/>
                    <a:pt x="1666482" y="2742414"/>
                    <a:pt x="1631007" y="2742414"/>
                  </a:cubicBezTo>
                  <a:close/>
                  <a:moveTo>
                    <a:pt x="1158971" y="2742414"/>
                  </a:moveTo>
                  <a:cubicBezTo>
                    <a:pt x="1123496" y="2742414"/>
                    <a:pt x="1094737" y="2771173"/>
                    <a:pt x="1094737" y="2806648"/>
                  </a:cubicBezTo>
                  <a:lnTo>
                    <a:pt x="1094737" y="3025213"/>
                  </a:lnTo>
                  <a:cubicBezTo>
                    <a:pt x="1094737" y="3060688"/>
                    <a:pt x="1123496" y="3089447"/>
                    <a:pt x="1158971" y="3089447"/>
                  </a:cubicBezTo>
                  <a:lnTo>
                    <a:pt x="1301601" y="3089447"/>
                  </a:lnTo>
                  <a:cubicBezTo>
                    <a:pt x="1337076" y="3089447"/>
                    <a:pt x="1365835" y="3060688"/>
                    <a:pt x="1365835" y="3025213"/>
                  </a:cubicBezTo>
                  <a:lnTo>
                    <a:pt x="1365835" y="2806648"/>
                  </a:lnTo>
                  <a:cubicBezTo>
                    <a:pt x="1365835" y="2771173"/>
                    <a:pt x="1337076" y="2742414"/>
                    <a:pt x="1301601" y="2742414"/>
                  </a:cubicBezTo>
                  <a:close/>
                  <a:moveTo>
                    <a:pt x="829566" y="2742414"/>
                  </a:moveTo>
                  <a:cubicBezTo>
                    <a:pt x="794091" y="2742414"/>
                    <a:pt x="765332" y="2771173"/>
                    <a:pt x="765332" y="2806648"/>
                  </a:cubicBezTo>
                  <a:lnTo>
                    <a:pt x="765332" y="3025213"/>
                  </a:lnTo>
                  <a:cubicBezTo>
                    <a:pt x="765332" y="3060688"/>
                    <a:pt x="794091" y="3089447"/>
                    <a:pt x="829566" y="3089447"/>
                  </a:cubicBezTo>
                  <a:lnTo>
                    <a:pt x="972196" y="3089447"/>
                  </a:lnTo>
                  <a:cubicBezTo>
                    <a:pt x="1007671" y="3089447"/>
                    <a:pt x="1036430" y="3060688"/>
                    <a:pt x="1036430" y="3025213"/>
                  </a:cubicBezTo>
                  <a:lnTo>
                    <a:pt x="1036430" y="2806648"/>
                  </a:lnTo>
                  <a:cubicBezTo>
                    <a:pt x="1036430" y="2771173"/>
                    <a:pt x="1007671" y="2742414"/>
                    <a:pt x="972196" y="2742414"/>
                  </a:cubicBezTo>
                  <a:close/>
                  <a:moveTo>
                    <a:pt x="500161" y="2742414"/>
                  </a:moveTo>
                  <a:cubicBezTo>
                    <a:pt x="464686" y="2742414"/>
                    <a:pt x="435927" y="2771173"/>
                    <a:pt x="435927" y="2806648"/>
                  </a:cubicBezTo>
                  <a:lnTo>
                    <a:pt x="435927" y="3025213"/>
                  </a:lnTo>
                  <a:cubicBezTo>
                    <a:pt x="435927" y="3060688"/>
                    <a:pt x="464686" y="3089447"/>
                    <a:pt x="500161" y="3089447"/>
                  </a:cubicBezTo>
                  <a:lnTo>
                    <a:pt x="642791" y="3089447"/>
                  </a:lnTo>
                  <a:cubicBezTo>
                    <a:pt x="678266" y="3089447"/>
                    <a:pt x="707025" y="3060688"/>
                    <a:pt x="707025" y="3025213"/>
                  </a:cubicBezTo>
                  <a:lnTo>
                    <a:pt x="707025" y="2806648"/>
                  </a:lnTo>
                  <a:cubicBezTo>
                    <a:pt x="707025" y="2771173"/>
                    <a:pt x="678266" y="2742414"/>
                    <a:pt x="642791" y="2742414"/>
                  </a:cubicBezTo>
                  <a:close/>
                  <a:moveTo>
                    <a:pt x="170756" y="2742414"/>
                  </a:moveTo>
                  <a:cubicBezTo>
                    <a:pt x="135281" y="2742414"/>
                    <a:pt x="106522" y="2771173"/>
                    <a:pt x="106522" y="2806648"/>
                  </a:cubicBezTo>
                  <a:lnTo>
                    <a:pt x="106522" y="3025213"/>
                  </a:lnTo>
                  <a:cubicBezTo>
                    <a:pt x="106522" y="3060688"/>
                    <a:pt x="135281" y="3089447"/>
                    <a:pt x="170756" y="3089447"/>
                  </a:cubicBezTo>
                  <a:lnTo>
                    <a:pt x="313386" y="3089447"/>
                  </a:lnTo>
                  <a:cubicBezTo>
                    <a:pt x="348861" y="3089447"/>
                    <a:pt x="377620" y="3060688"/>
                    <a:pt x="377620" y="3025213"/>
                  </a:cubicBezTo>
                  <a:lnTo>
                    <a:pt x="377620" y="2806648"/>
                  </a:lnTo>
                  <a:cubicBezTo>
                    <a:pt x="377620" y="2771173"/>
                    <a:pt x="348861" y="2742414"/>
                    <a:pt x="313386" y="2742414"/>
                  </a:cubicBezTo>
                  <a:close/>
                  <a:moveTo>
                    <a:pt x="3791715" y="2239243"/>
                  </a:moveTo>
                  <a:cubicBezTo>
                    <a:pt x="3756240" y="2239243"/>
                    <a:pt x="3727481" y="2268002"/>
                    <a:pt x="3727481" y="2303477"/>
                  </a:cubicBezTo>
                  <a:lnTo>
                    <a:pt x="3727481" y="2522042"/>
                  </a:lnTo>
                  <a:cubicBezTo>
                    <a:pt x="3727481" y="2557517"/>
                    <a:pt x="3756240" y="2586276"/>
                    <a:pt x="3791715" y="2586276"/>
                  </a:cubicBezTo>
                  <a:lnTo>
                    <a:pt x="3934345" y="2586276"/>
                  </a:lnTo>
                  <a:cubicBezTo>
                    <a:pt x="3969820" y="2586276"/>
                    <a:pt x="3998579" y="2557517"/>
                    <a:pt x="3998579" y="2522042"/>
                  </a:cubicBezTo>
                  <a:lnTo>
                    <a:pt x="3998579" y="2303477"/>
                  </a:lnTo>
                  <a:cubicBezTo>
                    <a:pt x="3998579" y="2268002"/>
                    <a:pt x="3969820" y="2239243"/>
                    <a:pt x="3934345" y="2239243"/>
                  </a:cubicBezTo>
                  <a:close/>
                  <a:moveTo>
                    <a:pt x="3462309" y="2239243"/>
                  </a:moveTo>
                  <a:cubicBezTo>
                    <a:pt x="3426834" y="2239243"/>
                    <a:pt x="3398075" y="2268002"/>
                    <a:pt x="3398075" y="2303477"/>
                  </a:cubicBezTo>
                  <a:lnTo>
                    <a:pt x="3398075" y="2522042"/>
                  </a:lnTo>
                  <a:cubicBezTo>
                    <a:pt x="3398075" y="2557517"/>
                    <a:pt x="3426834" y="2586276"/>
                    <a:pt x="3462309" y="2586276"/>
                  </a:cubicBezTo>
                  <a:lnTo>
                    <a:pt x="3604939" y="2586276"/>
                  </a:lnTo>
                  <a:cubicBezTo>
                    <a:pt x="3640414" y="2586276"/>
                    <a:pt x="3669173" y="2557517"/>
                    <a:pt x="3669173" y="2522042"/>
                  </a:cubicBezTo>
                  <a:lnTo>
                    <a:pt x="3669173" y="2303477"/>
                  </a:lnTo>
                  <a:cubicBezTo>
                    <a:pt x="3669173" y="2268002"/>
                    <a:pt x="3640414" y="2239243"/>
                    <a:pt x="3604939" y="2239243"/>
                  </a:cubicBezTo>
                  <a:close/>
                  <a:moveTo>
                    <a:pt x="3132904" y="2239243"/>
                  </a:moveTo>
                  <a:cubicBezTo>
                    <a:pt x="3097429" y="2239243"/>
                    <a:pt x="3068670" y="2268002"/>
                    <a:pt x="3068670" y="2303477"/>
                  </a:cubicBezTo>
                  <a:lnTo>
                    <a:pt x="3068670" y="2522042"/>
                  </a:lnTo>
                  <a:cubicBezTo>
                    <a:pt x="3068670" y="2557517"/>
                    <a:pt x="3097429" y="2586276"/>
                    <a:pt x="3132904" y="2586276"/>
                  </a:cubicBezTo>
                  <a:lnTo>
                    <a:pt x="3275534" y="2586276"/>
                  </a:lnTo>
                  <a:cubicBezTo>
                    <a:pt x="3311009" y="2586276"/>
                    <a:pt x="3339768" y="2557517"/>
                    <a:pt x="3339768" y="2522042"/>
                  </a:cubicBezTo>
                  <a:lnTo>
                    <a:pt x="3339768" y="2303477"/>
                  </a:lnTo>
                  <a:cubicBezTo>
                    <a:pt x="3339768" y="2268002"/>
                    <a:pt x="3311009" y="2239243"/>
                    <a:pt x="3275534" y="2239243"/>
                  </a:cubicBezTo>
                  <a:close/>
                  <a:moveTo>
                    <a:pt x="2803499" y="2239243"/>
                  </a:moveTo>
                  <a:cubicBezTo>
                    <a:pt x="2768024" y="2239243"/>
                    <a:pt x="2739265" y="2268002"/>
                    <a:pt x="2739265" y="2303477"/>
                  </a:cubicBezTo>
                  <a:lnTo>
                    <a:pt x="2739265" y="2522042"/>
                  </a:lnTo>
                  <a:cubicBezTo>
                    <a:pt x="2739265" y="2557517"/>
                    <a:pt x="2768024" y="2586276"/>
                    <a:pt x="2803499" y="2586276"/>
                  </a:cubicBezTo>
                  <a:lnTo>
                    <a:pt x="2946129" y="2586276"/>
                  </a:lnTo>
                  <a:cubicBezTo>
                    <a:pt x="2981604" y="2586276"/>
                    <a:pt x="3010363" y="2557517"/>
                    <a:pt x="3010363" y="2522042"/>
                  </a:cubicBezTo>
                  <a:lnTo>
                    <a:pt x="3010363" y="2303477"/>
                  </a:lnTo>
                  <a:cubicBezTo>
                    <a:pt x="3010363" y="2268002"/>
                    <a:pt x="2981604" y="2239243"/>
                    <a:pt x="2946129" y="2239243"/>
                  </a:cubicBezTo>
                  <a:close/>
                  <a:moveTo>
                    <a:pt x="2474094" y="2239243"/>
                  </a:moveTo>
                  <a:cubicBezTo>
                    <a:pt x="2438619" y="2239243"/>
                    <a:pt x="2409860" y="2268002"/>
                    <a:pt x="2409860" y="2303477"/>
                  </a:cubicBezTo>
                  <a:lnTo>
                    <a:pt x="2409860" y="2522042"/>
                  </a:lnTo>
                  <a:cubicBezTo>
                    <a:pt x="2409860" y="2557517"/>
                    <a:pt x="2438619" y="2586276"/>
                    <a:pt x="2474094" y="2586276"/>
                  </a:cubicBezTo>
                  <a:lnTo>
                    <a:pt x="2616724" y="2586276"/>
                  </a:lnTo>
                  <a:cubicBezTo>
                    <a:pt x="2652199" y="2586276"/>
                    <a:pt x="2680958" y="2557517"/>
                    <a:pt x="2680958" y="2522042"/>
                  </a:cubicBezTo>
                  <a:lnTo>
                    <a:pt x="2680958" y="2303477"/>
                  </a:lnTo>
                  <a:cubicBezTo>
                    <a:pt x="2680958" y="2268002"/>
                    <a:pt x="2652199" y="2239243"/>
                    <a:pt x="2616724" y="2239243"/>
                  </a:cubicBezTo>
                  <a:close/>
                  <a:moveTo>
                    <a:pt x="1488377" y="2239243"/>
                  </a:moveTo>
                  <a:cubicBezTo>
                    <a:pt x="1452902" y="2239243"/>
                    <a:pt x="1424143" y="2268002"/>
                    <a:pt x="1424143" y="2303477"/>
                  </a:cubicBezTo>
                  <a:lnTo>
                    <a:pt x="1424143" y="2522042"/>
                  </a:lnTo>
                  <a:cubicBezTo>
                    <a:pt x="1424143" y="2557517"/>
                    <a:pt x="1452902" y="2586276"/>
                    <a:pt x="1488377" y="2586276"/>
                  </a:cubicBezTo>
                  <a:lnTo>
                    <a:pt x="1631007" y="2586276"/>
                  </a:lnTo>
                  <a:cubicBezTo>
                    <a:pt x="1666482" y="2586276"/>
                    <a:pt x="1695241" y="2557517"/>
                    <a:pt x="1695241" y="2522042"/>
                  </a:cubicBezTo>
                  <a:lnTo>
                    <a:pt x="1695241" y="2303477"/>
                  </a:lnTo>
                  <a:cubicBezTo>
                    <a:pt x="1695241" y="2268002"/>
                    <a:pt x="1666482" y="2239243"/>
                    <a:pt x="1631007" y="2239243"/>
                  </a:cubicBezTo>
                  <a:close/>
                  <a:moveTo>
                    <a:pt x="1158971" y="2239243"/>
                  </a:moveTo>
                  <a:cubicBezTo>
                    <a:pt x="1123496" y="2239243"/>
                    <a:pt x="1094737" y="2268002"/>
                    <a:pt x="1094737" y="2303477"/>
                  </a:cubicBezTo>
                  <a:lnTo>
                    <a:pt x="1094737" y="2522042"/>
                  </a:lnTo>
                  <a:cubicBezTo>
                    <a:pt x="1094737" y="2557517"/>
                    <a:pt x="1123496" y="2586276"/>
                    <a:pt x="1158971" y="2586276"/>
                  </a:cubicBezTo>
                  <a:lnTo>
                    <a:pt x="1301601" y="2586276"/>
                  </a:lnTo>
                  <a:cubicBezTo>
                    <a:pt x="1337076" y="2586276"/>
                    <a:pt x="1365835" y="2557517"/>
                    <a:pt x="1365835" y="2522042"/>
                  </a:cubicBezTo>
                  <a:lnTo>
                    <a:pt x="1365835" y="2303477"/>
                  </a:lnTo>
                  <a:cubicBezTo>
                    <a:pt x="1365835" y="2268002"/>
                    <a:pt x="1337076" y="2239243"/>
                    <a:pt x="1301601" y="2239243"/>
                  </a:cubicBezTo>
                  <a:close/>
                  <a:moveTo>
                    <a:pt x="829566" y="2239243"/>
                  </a:moveTo>
                  <a:cubicBezTo>
                    <a:pt x="794091" y="2239243"/>
                    <a:pt x="765332" y="2268002"/>
                    <a:pt x="765332" y="2303477"/>
                  </a:cubicBezTo>
                  <a:lnTo>
                    <a:pt x="765332" y="2522042"/>
                  </a:lnTo>
                  <a:cubicBezTo>
                    <a:pt x="765332" y="2557517"/>
                    <a:pt x="794091" y="2586276"/>
                    <a:pt x="829566" y="2586276"/>
                  </a:cubicBezTo>
                  <a:lnTo>
                    <a:pt x="972196" y="2586276"/>
                  </a:lnTo>
                  <a:cubicBezTo>
                    <a:pt x="1007671" y="2586276"/>
                    <a:pt x="1036430" y="2557517"/>
                    <a:pt x="1036430" y="2522042"/>
                  </a:cubicBezTo>
                  <a:lnTo>
                    <a:pt x="1036430" y="2303477"/>
                  </a:lnTo>
                  <a:cubicBezTo>
                    <a:pt x="1036430" y="2268002"/>
                    <a:pt x="1007671" y="2239243"/>
                    <a:pt x="972196" y="2239243"/>
                  </a:cubicBezTo>
                  <a:close/>
                  <a:moveTo>
                    <a:pt x="500161" y="2239243"/>
                  </a:moveTo>
                  <a:cubicBezTo>
                    <a:pt x="464686" y="2239243"/>
                    <a:pt x="435927" y="2268002"/>
                    <a:pt x="435927" y="2303477"/>
                  </a:cubicBezTo>
                  <a:lnTo>
                    <a:pt x="435927" y="2522042"/>
                  </a:lnTo>
                  <a:cubicBezTo>
                    <a:pt x="435927" y="2557517"/>
                    <a:pt x="464686" y="2586276"/>
                    <a:pt x="500161" y="2586276"/>
                  </a:cubicBezTo>
                  <a:lnTo>
                    <a:pt x="642791" y="2586276"/>
                  </a:lnTo>
                  <a:cubicBezTo>
                    <a:pt x="678266" y="2586276"/>
                    <a:pt x="707025" y="2557517"/>
                    <a:pt x="707025" y="2522042"/>
                  </a:cubicBezTo>
                  <a:lnTo>
                    <a:pt x="707025" y="2303477"/>
                  </a:lnTo>
                  <a:cubicBezTo>
                    <a:pt x="707025" y="2268002"/>
                    <a:pt x="678266" y="2239243"/>
                    <a:pt x="642791" y="2239243"/>
                  </a:cubicBezTo>
                  <a:close/>
                  <a:moveTo>
                    <a:pt x="170756" y="2239243"/>
                  </a:moveTo>
                  <a:cubicBezTo>
                    <a:pt x="135281" y="2239243"/>
                    <a:pt x="106522" y="2268002"/>
                    <a:pt x="106522" y="2303477"/>
                  </a:cubicBezTo>
                  <a:lnTo>
                    <a:pt x="106522" y="2522042"/>
                  </a:lnTo>
                  <a:cubicBezTo>
                    <a:pt x="106522" y="2557517"/>
                    <a:pt x="135281" y="2586276"/>
                    <a:pt x="170756" y="2586276"/>
                  </a:cubicBezTo>
                  <a:lnTo>
                    <a:pt x="313386" y="2586276"/>
                  </a:lnTo>
                  <a:cubicBezTo>
                    <a:pt x="348861" y="2586276"/>
                    <a:pt x="377620" y="2557517"/>
                    <a:pt x="377620" y="2522042"/>
                  </a:cubicBezTo>
                  <a:lnTo>
                    <a:pt x="377620" y="2303477"/>
                  </a:lnTo>
                  <a:cubicBezTo>
                    <a:pt x="377620" y="2268002"/>
                    <a:pt x="348861" y="2239243"/>
                    <a:pt x="313386" y="2239243"/>
                  </a:cubicBezTo>
                  <a:close/>
                  <a:moveTo>
                    <a:pt x="3791715" y="1736074"/>
                  </a:moveTo>
                  <a:cubicBezTo>
                    <a:pt x="3756240" y="1736074"/>
                    <a:pt x="3727481" y="1764833"/>
                    <a:pt x="3727481" y="1800308"/>
                  </a:cubicBezTo>
                  <a:lnTo>
                    <a:pt x="3727481" y="2018873"/>
                  </a:lnTo>
                  <a:cubicBezTo>
                    <a:pt x="3727481" y="2054348"/>
                    <a:pt x="3756240" y="2083107"/>
                    <a:pt x="3791715" y="2083107"/>
                  </a:cubicBezTo>
                  <a:lnTo>
                    <a:pt x="3934345" y="2083107"/>
                  </a:lnTo>
                  <a:cubicBezTo>
                    <a:pt x="3969820" y="2083107"/>
                    <a:pt x="3998579" y="2054348"/>
                    <a:pt x="3998579" y="2018873"/>
                  </a:cubicBezTo>
                  <a:lnTo>
                    <a:pt x="3998579" y="1800308"/>
                  </a:lnTo>
                  <a:cubicBezTo>
                    <a:pt x="3998579" y="1764833"/>
                    <a:pt x="3969820" y="1736074"/>
                    <a:pt x="3934345" y="1736074"/>
                  </a:cubicBezTo>
                  <a:close/>
                  <a:moveTo>
                    <a:pt x="3462309" y="1736074"/>
                  </a:moveTo>
                  <a:cubicBezTo>
                    <a:pt x="3426834" y="1736074"/>
                    <a:pt x="3398075" y="1764833"/>
                    <a:pt x="3398075" y="1800308"/>
                  </a:cubicBezTo>
                  <a:lnTo>
                    <a:pt x="3398075" y="2018873"/>
                  </a:lnTo>
                  <a:cubicBezTo>
                    <a:pt x="3398075" y="2054348"/>
                    <a:pt x="3426834" y="2083107"/>
                    <a:pt x="3462309" y="2083107"/>
                  </a:cubicBezTo>
                  <a:lnTo>
                    <a:pt x="3604939" y="2083107"/>
                  </a:lnTo>
                  <a:cubicBezTo>
                    <a:pt x="3640414" y="2083107"/>
                    <a:pt x="3669173" y="2054348"/>
                    <a:pt x="3669173" y="2018873"/>
                  </a:cubicBezTo>
                  <a:lnTo>
                    <a:pt x="3669173" y="1800308"/>
                  </a:lnTo>
                  <a:cubicBezTo>
                    <a:pt x="3669173" y="1764833"/>
                    <a:pt x="3640414" y="1736074"/>
                    <a:pt x="3604939" y="1736074"/>
                  </a:cubicBezTo>
                  <a:close/>
                  <a:moveTo>
                    <a:pt x="3132904" y="1736074"/>
                  </a:moveTo>
                  <a:cubicBezTo>
                    <a:pt x="3097429" y="1736074"/>
                    <a:pt x="3068670" y="1764833"/>
                    <a:pt x="3068670" y="1800308"/>
                  </a:cubicBezTo>
                  <a:lnTo>
                    <a:pt x="3068670" y="2018873"/>
                  </a:lnTo>
                  <a:cubicBezTo>
                    <a:pt x="3068670" y="2054348"/>
                    <a:pt x="3097429" y="2083107"/>
                    <a:pt x="3132904" y="2083107"/>
                  </a:cubicBezTo>
                  <a:lnTo>
                    <a:pt x="3275534" y="2083107"/>
                  </a:lnTo>
                  <a:cubicBezTo>
                    <a:pt x="3311009" y="2083107"/>
                    <a:pt x="3339768" y="2054348"/>
                    <a:pt x="3339768" y="2018873"/>
                  </a:cubicBezTo>
                  <a:lnTo>
                    <a:pt x="3339768" y="1800308"/>
                  </a:lnTo>
                  <a:cubicBezTo>
                    <a:pt x="3339768" y="1764833"/>
                    <a:pt x="3311009" y="1736074"/>
                    <a:pt x="3275534" y="1736074"/>
                  </a:cubicBezTo>
                  <a:close/>
                  <a:moveTo>
                    <a:pt x="2803499" y="1736074"/>
                  </a:moveTo>
                  <a:cubicBezTo>
                    <a:pt x="2768024" y="1736074"/>
                    <a:pt x="2739265" y="1764833"/>
                    <a:pt x="2739265" y="1800308"/>
                  </a:cubicBezTo>
                  <a:lnTo>
                    <a:pt x="2739265" y="2018873"/>
                  </a:lnTo>
                  <a:cubicBezTo>
                    <a:pt x="2739265" y="2054348"/>
                    <a:pt x="2768024" y="2083107"/>
                    <a:pt x="2803499" y="2083107"/>
                  </a:cubicBezTo>
                  <a:lnTo>
                    <a:pt x="2946129" y="2083107"/>
                  </a:lnTo>
                  <a:cubicBezTo>
                    <a:pt x="2981604" y="2083107"/>
                    <a:pt x="3010363" y="2054348"/>
                    <a:pt x="3010363" y="2018873"/>
                  </a:cubicBezTo>
                  <a:lnTo>
                    <a:pt x="3010363" y="1800308"/>
                  </a:lnTo>
                  <a:cubicBezTo>
                    <a:pt x="3010363" y="1764833"/>
                    <a:pt x="2981604" y="1736074"/>
                    <a:pt x="2946129" y="1736074"/>
                  </a:cubicBezTo>
                  <a:close/>
                  <a:moveTo>
                    <a:pt x="2474094" y="1736074"/>
                  </a:moveTo>
                  <a:cubicBezTo>
                    <a:pt x="2438619" y="1736074"/>
                    <a:pt x="2409860" y="1764833"/>
                    <a:pt x="2409860" y="1800308"/>
                  </a:cubicBezTo>
                  <a:lnTo>
                    <a:pt x="2409860" y="2018873"/>
                  </a:lnTo>
                  <a:cubicBezTo>
                    <a:pt x="2409860" y="2054348"/>
                    <a:pt x="2438619" y="2083107"/>
                    <a:pt x="2474094" y="2083107"/>
                  </a:cubicBezTo>
                  <a:lnTo>
                    <a:pt x="2616724" y="2083107"/>
                  </a:lnTo>
                  <a:cubicBezTo>
                    <a:pt x="2652199" y="2083107"/>
                    <a:pt x="2680958" y="2054348"/>
                    <a:pt x="2680958" y="2018873"/>
                  </a:cubicBezTo>
                  <a:lnTo>
                    <a:pt x="2680958" y="1800308"/>
                  </a:lnTo>
                  <a:cubicBezTo>
                    <a:pt x="2680958" y="1764833"/>
                    <a:pt x="2652199" y="1736074"/>
                    <a:pt x="2616724" y="1736074"/>
                  </a:cubicBezTo>
                  <a:close/>
                  <a:moveTo>
                    <a:pt x="1488377" y="1736074"/>
                  </a:moveTo>
                  <a:cubicBezTo>
                    <a:pt x="1452902" y="1736074"/>
                    <a:pt x="1424143" y="1764833"/>
                    <a:pt x="1424143" y="1800308"/>
                  </a:cubicBezTo>
                  <a:lnTo>
                    <a:pt x="1424143" y="2018873"/>
                  </a:lnTo>
                  <a:cubicBezTo>
                    <a:pt x="1424143" y="2054348"/>
                    <a:pt x="1452902" y="2083107"/>
                    <a:pt x="1488377" y="2083107"/>
                  </a:cubicBezTo>
                  <a:lnTo>
                    <a:pt x="1631007" y="2083107"/>
                  </a:lnTo>
                  <a:cubicBezTo>
                    <a:pt x="1666482" y="2083107"/>
                    <a:pt x="1695241" y="2054348"/>
                    <a:pt x="1695241" y="2018873"/>
                  </a:cubicBezTo>
                  <a:lnTo>
                    <a:pt x="1695241" y="1800308"/>
                  </a:lnTo>
                  <a:cubicBezTo>
                    <a:pt x="1695241" y="1764833"/>
                    <a:pt x="1666482" y="1736074"/>
                    <a:pt x="1631007" y="1736074"/>
                  </a:cubicBezTo>
                  <a:close/>
                  <a:moveTo>
                    <a:pt x="1158971" y="1736074"/>
                  </a:moveTo>
                  <a:cubicBezTo>
                    <a:pt x="1123496" y="1736074"/>
                    <a:pt x="1094737" y="1764833"/>
                    <a:pt x="1094737" y="1800308"/>
                  </a:cubicBezTo>
                  <a:lnTo>
                    <a:pt x="1094737" y="2018873"/>
                  </a:lnTo>
                  <a:cubicBezTo>
                    <a:pt x="1094737" y="2054348"/>
                    <a:pt x="1123496" y="2083107"/>
                    <a:pt x="1158971" y="2083107"/>
                  </a:cubicBezTo>
                  <a:lnTo>
                    <a:pt x="1301601" y="2083107"/>
                  </a:lnTo>
                  <a:cubicBezTo>
                    <a:pt x="1337076" y="2083107"/>
                    <a:pt x="1365835" y="2054348"/>
                    <a:pt x="1365835" y="2018873"/>
                  </a:cubicBezTo>
                  <a:lnTo>
                    <a:pt x="1365835" y="1800308"/>
                  </a:lnTo>
                  <a:cubicBezTo>
                    <a:pt x="1365835" y="1764833"/>
                    <a:pt x="1337076" y="1736074"/>
                    <a:pt x="1301601" y="1736074"/>
                  </a:cubicBezTo>
                  <a:close/>
                  <a:moveTo>
                    <a:pt x="829566" y="1736074"/>
                  </a:moveTo>
                  <a:cubicBezTo>
                    <a:pt x="794091" y="1736074"/>
                    <a:pt x="765332" y="1764833"/>
                    <a:pt x="765332" y="1800308"/>
                  </a:cubicBezTo>
                  <a:lnTo>
                    <a:pt x="765332" y="2018873"/>
                  </a:lnTo>
                  <a:cubicBezTo>
                    <a:pt x="765332" y="2054348"/>
                    <a:pt x="794091" y="2083107"/>
                    <a:pt x="829566" y="2083107"/>
                  </a:cubicBezTo>
                  <a:lnTo>
                    <a:pt x="972196" y="2083107"/>
                  </a:lnTo>
                  <a:cubicBezTo>
                    <a:pt x="1007671" y="2083107"/>
                    <a:pt x="1036430" y="2054348"/>
                    <a:pt x="1036430" y="2018873"/>
                  </a:cubicBezTo>
                  <a:lnTo>
                    <a:pt x="1036430" y="1800308"/>
                  </a:lnTo>
                  <a:cubicBezTo>
                    <a:pt x="1036430" y="1764833"/>
                    <a:pt x="1007671" y="1736074"/>
                    <a:pt x="972196" y="1736074"/>
                  </a:cubicBezTo>
                  <a:close/>
                  <a:moveTo>
                    <a:pt x="500161" y="1736074"/>
                  </a:moveTo>
                  <a:cubicBezTo>
                    <a:pt x="464686" y="1736074"/>
                    <a:pt x="435927" y="1764833"/>
                    <a:pt x="435927" y="1800308"/>
                  </a:cubicBezTo>
                  <a:lnTo>
                    <a:pt x="435927" y="2018873"/>
                  </a:lnTo>
                  <a:cubicBezTo>
                    <a:pt x="435927" y="2054348"/>
                    <a:pt x="464686" y="2083107"/>
                    <a:pt x="500161" y="2083107"/>
                  </a:cubicBezTo>
                  <a:lnTo>
                    <a:pt x="642791" y="2083107"/>
                  </a:lnTo>
                  <a:cubicBezTo>
                    <a:pt x="678266" y="2083107"/>
                    <a:pt x="707025" y="2054348"/>
                    <a:pt x="707025" y="2018873"/>
                  </a:cubicBezTo>
                  <a:lnTo>
                    <a:pt x="707025" y="1800308"/>
                  </a:lnTo>
                  <a:cubicBezTo>
                    <a:pt x="707025" y="1764833"/>
                    <a:pt x="678266" y="1736074"/>
                    <a:pt x="642791" y="1736074"/>
                  </a:cubicBezTo>
                  <a:close/>
                  <a:moveTo>
                    <a:pt x="170756" y="1736074"/>
                  </a:moveTo>
                  <a:cubicBezTo>
                    <a:pt x="135281" y="1736074"/>
                    <a:pt x="106522" y="1764833"/>
                    <a:pt x="106522" y="1800308"/>
                  </a:cubicBezTo>
                  <a:lnTo>
                    <a:pt x="106522" y="2018873"/>
                  </a:lnTo>
                  <a:cubicBezTo>
                    <a:pt x="106522" y="2054348"/>
                    <a:pt x="135281" y="2083107"/>
                    <a:pt x="170756" y="2083107"/>
                  </a:cubicBezTo>
                  <a:lnTo>
                    <a:pt x="313386" y="2083107"/>
                  </a:lnTo>
                  <a:cubicBezTo>
                    <a:pt x="348861" y="2083107"/>
                    <a:pt x="377620" y="2054348"/>
                    <a:pt x="377620" y="2018873"/>
                  </a:cubicBezTo>
                  <a:lnTo>
                    <a:pt x="377620" y="1800308"/>
                  </a:lnTo>
                  <a:cubicBezTo>
                    <a:pt x="377620" y="1764833"/>
                    <a:pt x="348861" y="1736074"/>
                    <a:pt x="313386" y="1736074"/>
                  </a:cubicBezTo>
                  <a:close/>
                  <a:moveTo>
                    <a:pt x="3791715" y="1232905"/>
                  </a:moveTo>
                  <a:cubicBezTo>
                    <a:pt x="3756240" y="1232905"/>
                    <a:pt x="3727481" y="1261664"/>
                    <a:pt x="3727481" y="1297139"/>
                  </a:cubicBezTo>
                  <a:lnTo>
                    <a:pt x="3727481" y="1515704"/>
                  </a:lnTo>
                  <a:cubicBezTo>
                    <a:pt x="3727481" y="1551179"/>
                    <a:pt x="3756240" y="1579938"/>
                    <a:pt x="3791715" y="1579938"/>
                  </a:cubicBezTo>
                  <a:lnTo>
                    <a:pt x="3934345" y="1579938"/>
                  </a:lnTo>
                  <a:cubicBezTo>
                    <a:pt x="3969820" y="1579938"/>
                    <a:pt x="3998579" y="1551179"/>
                    <a:pt x="3998579" y="1515704"/>
                  </a:cubicBezTo>
                  <a:lnTo>
                    <a:pt x="3998579" y="1297139"/>
                  </a:lnTo>
                  <a:cubicBezTo>
                    <a:pt x="3998579" y="1261664"/>
                    <a:pt x="3969820" y="1232905"/>
                    <a:pt x="3934345" y="1232905"/>
                  </a:cubicBezTo>
                  <a:close/>
                  <a:moveTo>
                    <a:pt x="3462309" y="1232905"/>
                  </a:moveTo>
                  <a:cubicBezTo>
                    <a:pt x="3426834" y="1232905"/>
                    <a:pt x="3398075" y="1261664"/>
                    <a:pt x="3398075" y="1297139"/>
                  </a:cubicBezTo>
                  <a:lnTo>
                    <a:pt x="3398075" y="1515704"/>
                  </a:lnTo>
                  <a:cubicBezTo>
                    <a:pt x="3398075" y="1551179"/>
                    <a:pt x="3426834" y="1579938"/>
                    <a:pt x="3462309" y="1579938"/>
                  </a:cubicBezTo>
                  <a:lnTo>
                    <a:pt x="3604939" y="1579938"/>
                  </a:lnTo>
                  <a:cubicBezTo>
                    <a:pt x="3640414" y="1579938"/>
                    <a:pt x="3669173" y="1551179"/>
                    <a:pt x="3669173" y="1515704"/>
                  </a:cubicBezTo>
                  <a:lnTo>
                    <a:pt x="3669173" y="1297139"/>
                  </a:lnTo>
                  <a:cubicBezTo>
                    <a:pt x="3669173" y="1261664"/>
                    <a:pt x="3640414" y="1232905"/>
                    <a:pt x="3604939" y="1232905"/>
                  </a:cubicBezTo>
                  <a:close/>
                  <a:moveTo>
                    <a:pt x="3132904" y="1232905"/>
                  </a:moveTo>
                  <a:cubicBezTo>
                    <a:pt x="3097429" y="1232905"/>
                    <a:pt x="3068670" y="1261664"/>
                    <a:pt x="3068670" y="1297139"/>
                  </a:cubicBezTo>
                  <a:lnTo>
                    <a:pt x="3068670" y="1515704"/>
                  </a:lnTo>
                  <a:cubicBezTo>
                    <a:pt x="3068670" y="1551179"/>
                    <a:pt x="3097429" y="1579938"/>
                    <a:pt x="3132904" y="1579938"/>
                  </a:cubicBezTo>
                  <a:lnTo>
                    <a:pt x="3275534" y="1579938"/>
                  </a:lnTo>
                  <a:cubicBezTo>
                    <a:pt x="3311009" y="1579938"/>
                    <a:pt x="3339768" y="1551179"/>
                    <a:pt x="3339768" y="1515704"/>
                  </a:cubicBezTo>
                  <a:lnTo>
                    <a:pt x="3339768" y="1297139"/>
                  </a:lnTo>
                  <a:cubicBezTo>
                    <a:pt x="3339768" y="1261664"/>
                    <a:pt x="3311009" y="1232905"/>
                    <a:pt x="3275534" y="1232905"/>
                  </a:cubicBezTo>
                  <a:close/>
                  <a:moveTo>
                    <a:pt x="2803499" y="1232905"/>
                  </a:moveTo>
                  <a:cubicBezTo>
                    <a:pt x="2768024" y="1232905"/>
                    <a:pt x="2739265" y="1261664"/>
                    <a:pt x="2739265" y="1297139"/>
                  </a:cubicBezTo>
                  <a:lnTo>
                    <a:pt x="2739265" y="1515704"/>
                  </a:lnTo>
                  <a:cubicBezTo>
                    <a:pt x="2739265" y="1551179"/>
                    <a:pt x="2768024" y="1579938"/>
                    <a:pt x="2803499" y="1579938"/>
                  </a:cubicBezTo>
                  <a:lnTo>
                    <a:pt x="2946129" y="1579938"/>
                  </a:lnTo>
                  <a:cubicBezTo>
                    <a:pt x="2981604" y="1579938"/>
                    <a:pt x="3010363" y="1551179"/>
                    <a:pt x="3010363" y="1515704"/>
                  </a:cubicBezTo>
                  <a:lnTo>
                    <a:pt x="3010363" y="1297139"/>
                  </a:lnTo>
                  <a:cubicBezTo>
                    <a:pt x="3010363" y="1261664"/>
                    <a:pt x="2981604" y="1232905"/>
                    <a:pt x="2946129" y="1232905"/>
                  </a:cubicBezTo>
                  <a:close/>
                  <a:moveTo>
                    <a:pt x="2474094" y="1232905"/>
                  </a:moveTo>
                  <a:cubicBezTo>
                    <a:pt x="2438619" y="1232905"/>
                    <a:pt x="2409860" y="1261664"/>
                    <a:pt x="2409860" y="1297139"/>
                  </a:cubicBezTo>
                  <a:lnTo>
                    <a:pt x="2409860" y="1515704"/>
                  </a:lnTo>
                  <a:cubicBezTo>
                    <a:pt x="2409860" y="1551179"/>
                    <a:pt x="2438619" y="1579938"/>
                    <a:pt x="2474094" y="1579938"/>
                  </a:cubicBezTo>
                  <a:lnTo>
                    <a:pt x="2616724" y="1579938"/>
                  </a:lnTo>
                  <a:cubicBezTo>
                    <a:pt x="2652199" y="1579938"/>
                    <a:pt x="2680958" y="1551179"/>
                    <a:pt x="2680958" y="1515704"/>
                  </a:cubicBezTo>
                  <a:lnTo>
                    <a:pt x="2680958" y="1297139"/>
                  </a:lnTo>
                  <a:cubicBezTo>
                    <a:pt x="2680958" y="1261664"/>
                    <a:pt x="2652199" y="1232905"/>
                    <a:pt x="2616724" y="1232905"/>
                  </a:cubicBezTo>
                  <a:close/>
                  <a:moveTo>
                    <a:pt x="1488377" y="1232905"/>
                  </a:moveTo>
                  <a:cubicBezTo>
                    <a:pt x="1452902" y="1232905"/>
                    <a:pt x="1424143" y="1261664"/>
                    <a:pt x="1424143" y="1297139"/>
                  </a:cubicBezTo>
                  <a:lnTo>
                    <a:pt x="1424143" y="1515704"/>
                  </a:lnTo>
                  <a:cubicBezTo>
                    <a:pt x="1424143" y="1551179"/>
                    <a:pt x="1452902" y="1579938"/>
                    <a:pt x="1488377" y="1579938"/>
                  </a:cubicBezTo>
                  <a:lnTo>
                    <a:pt x="1631007" y="1579938"/>
                  </a:lnTo>
                  <a:cubicBezTo>
                    <a:pt x="1666482" y="1579938"/>
                    <a:pt x="1695241" y="1551179"/>
                    <a:pt x="1695241" y="1515704"/>
                  </a:cubicBezTo>
                  <a:lnTo>
                    <a:pt x="1695241" y="1297139"/>
                  </a:lnTo>
                  <a:cubicBezTo>
                    <a:pt x="1695241" y="1261664"/>
                    <a:pt x="1666482" y="1232905"/>
                    <a:pt x="1631007" y="1232905"/>
                  </a:cubicBezTo>
                  <a:close/>
                  <a:moveTo>
                    <a:pt x="1158971" y="1232905"/>
                  </a:moveTo>
                  <a:cubicBezTo>
                    <a:pt x="1123496" y="1232905"/>
                    <a:pt x="1094737" y="1261664"/>
                    <a:pt x="1094737" y="1297139"/>
                  </a:cubicBezTo>
                  <a:lnTo>
                    <a:pt x="1094737" y="1515704"/>
                  </a:lnTo>
                  <a:cubicBezTo>
                    <a:pt x="1094737" y="1551179"/>
                    <a:pt x="1123496" y="1579938"/>
                    <a:pt x="1158971" y="1579938"/>
                  </a:cubicBezTo>
                  <a:lnTo>
                    <a:pt x="1301601" y="1579938"/>
                  </a:lnTo>
                  <a:cubicBezTo>
                    <a:pt x="1337076" y="1579938"/>
                    <a:pt x="1365835" y="1551179"/>
                    <a:pt x="1365835" y="1515704"/>
                  </a:cubicBezTo>
                  <a:lnTo>
                    <a:pt x="1365835" y="1297139"/>
                  </a:lnTo>
                  <a:cubicBezTo>
                    <a:pt x="1365835" y="1261664"/>
                    <a:pt x="1337076" y="1232905"/>
                    <a:pt x="1301601" y="1232905"/>
                  </a:cubicBezTo>
                  <a:close/>
                  <a:moveTo>
                    <a:pt x="829566" y="1232905"/>
                  </a:moveTo>
                  <a:cubicBezTo>
                    <a:pt x="794091" y="1232905"/>
                    <a:pt x="765332" y="1261664"/>
                    <a:pt x="765332" y="1297139"/>
                  </a:cubicBezTo>
                  <a:lnTo>
                    <a:pt x="765332" y="1515704"/>
                  </a:lnTo>
                  <a:cubicBezTo>
                    <a:pt x="765332" y="1551179"/>
                    <a:pt x="794091" y="1579938"/>
                    <a:pt x="829566" y="1579938"/>
                  </a:cubicBezTo>
                  <a:lnTo>
                    <a:pt x="972196" y="1579938"/>
                  </a:lnTo>
                  <a:cubicBezTo>
                    <a:pt x="1007671" y="1579938"/>
                    <a:pt x="1036430" y="1551179"/>
                    <a:pt x="1036430" y="1515704"/>
                  </a:cubicBezTo>
                  <a:lnTo>
                    <a:pt x="1036430" y="1297139"/>
                  </a:lnTo>
                  <a:cubicBezTo>
                    <a:pt x="1036430" y="1261664"/>
                    <a:pt x="1007671" y="1232905"/>
                    <a:pt x="972196" y="1232905"/>
                  </a:cubicBezTo>
                  <a:close/>
                  <a:moveTo>
                    <a:pt x="500161" y="1232905"/>
                  </a:moveTo>
                  <a:cubicBezTo>
                    <a:pt x="464686" y="1232905"/>
                    <a:pt x="435927" y="1261664"/>
                    <a:pt x="435927" y="1297139"/>
                  </a:cubicBezTo>
                  <a:lnTo>
                    <a:pt x="435927" y="1515704"/>
                  </a:lnTo>
                  <a:cubicBezTo>
                    <a:pt x="435927" y="1551179"/>
                    <a:pt x="464686" y="1579938"/>
                    <a:pt x="500161" y="1579938"/>
                  </a:cubicBezTo>
                  <a:lnTo>
                    <a:pt x="642791" y="1579938"/>
                  </a:lnTo>
                  <a:cubicBezTo>
                    <a:pt x="678266" y="1579938"/>
                    <a:pt x="707025" y="1551179"/>
                    <a:pt x="707025" y="1515704"/>
                  </a:cubicBezTo>
                  <a:lnTo>
                    <a:pt x="707025" y="1297139"/>
                  </a:lnTo>
                  <a:cubicBezTo>
                    <a:pt x="707025" y="1261664"/>
                    <a:pt x="678266" y="1232905"/>
                    <a:pt x="642791" y="1232905"/>
                  </a:cubicBezTo>
                  <a:close/>
                  <a:moveTo>
                    <a:pt x="170756" y="1232905"/>
                  </a:moveTo>
                  <a:cubicBezTo>
                    <a:pt x="135281" y="1232905"/>
                    <a:pt x="106522" y="1261664"/>
                    <a:pt x="106522" y="1297139"/>
                  </a:cubicBezTo>
                  <a:lnTo>
                    <a:pt x="106522" y="1515704"/>
                  </a:lnTo>
                  <a:cubicBezTo>
                    <a:pt x="106522" y="1551179"/>
                    <a:pt x="135281" y="1579938"/>
                    <a:pt x="170756" y="1579938"/>
                  </a:cubicBezTo>
                  <a:lnTo>
                    <a:pt x="313386" y="1579938"/>
                  </a:lnTo>
                  <a:cubicBezTo>
                    <a:pt x="348861" y="1579938"/>
                    <a:pt x="377620" y="1551179"/>
                    <a:pt x="377620" y="1515704"/>
                  </a:cubicBezTo>
                  <a:lnTo>
                    <a:pt x="377620" y="1297139"/>
                  </a:lnTo>
                  <a:cubicBezTo>
                    <a:pt x="377620" y="1261664"/>
                    <a:pt x="348861" y="1232905"/>
                    <a:pt x="313386" y="1232905"/>
                  </a:cubicBezTo>
                  <a:close/>
                  <a:moveTo>
                    <a:pt x="3791715" y="729736"/>
                  </a:moveTo>
                  <a:cubicBezTo>
                    <a:pt x="3756240" y="729736"/>
                    <a:pt x="3727481" y="758495"/>
                    <a:pt x="3727481" y="793970"/>
                  </a:cubicBezTo>
                  <a:lnTo>
                    <a:pt x="3727481" y="1012535"/>
                  </a:lnTo>
                  <a:cubicBezTo>
                    <a:pt x="3727481" y="1048010"/>
                    <a:pt x="3756240" y="1076769"/>
                    <a:pt x="3791715" y="1076769"/>
                  </a:cubicBezTo>
                  <a:lnTo>
                    <a:pt x="3934345" y="1076769"/>
                  </a:lnTo>
                  <a:cubicBezTo>
                    <a:pt x="3969820" y="1076769"/>
                    <a:pt x="3998579" y="1048010"/>
                    <a:pt x="3998579" y="1012535"/>
                  </a:cubicBezTo>
                  <a:lnTo>
                    <a:pt x="3998579" y="793970"/>
                  </a:lnTo>
                  <a:cubicBezTo>
                    <a:pt x="3998579" y="758495"/>
                    <a:pt x="3969820" y="729736"/>
                    <a:pt x="3934345" y="729736"/>
                  </a:cubicBezTo>
                  <a:close/>
                  <a:moveTo>
                    <a:pt x="3462309" y="729736"/>
                  </a:moveTo>
                  <a:cubicBezTo>
                    <a:pt x="3426834" y="729736"/>
                    <a:pt x="3398075" y="758495"/>
                    <a:pt x="3398075" y="793970"/>
                  </a:cubicBezTo>
                  <a:lnTo>
                    <a:pt x="3398075" y="1012535"/>
                  </a:lnTo>
                  <a:cubicBezTo>
                    <a:pt x="3398075" y="1048010"/>
                    <a:pt x="3426834" y="1076769"/>
                    <a:pt x="3462309" y="1076769"/>
                  </a:cubicBezTo>
                  <a:lnTo>
                    <a:pt x="3604939" y="1076769"/>
                  </a:lnTo>
                  <a:cubicBezTo>
                    <a:pt x="3640414" y="1076769"/>
                    <a:pt x="3669173" y="1048010"/>
                    <a:pt x="3669173" y="1012535"/>
                  </a:cubicBezTo>
                  <a:lnTo>
                    <a:pt x="3669173" y="793970"/>
                  </a:lnTo>
                  <a:cubicBezTo>
                    <a:pt x="3669173" y="758495"/>
                    <a:pt x="3640414" y="729736"/>
                    <a:pt x="3604939" y="729736"/>
                  </a:cubicBezTo>
                  <a:close/>
                  <a:moveTo>
                    <a:pt x="3132904" y="729736"/>
                  </a:moveTo>
                  <a:cubicBezTo>
                    <a:pt x="3097429" y="729736"/>
                    <a:pt x="3068670" y="758495"/>
                    <a:pt x="3068670" y="793970"/>
                  </a:cubicBezTo>
                  <a:lnTo>
                    <a:pt x="3068670" y="1012535"/>
                  </a:lnTo>
                  <a:cubicBezTo>
                    <a:pt x="3068670" y="1048010"/>
                    <a:pt x="3097429" y="1076769"/>
                    <a:pt x="3132904" y="1076769"/>
                  </a:cubicBezTo>
                  <a:lnTo>
                    <a:pt x="3275534" y="1076769"/>
                  </a:lnTo>
                  <a:cubicBezTo>
                    <a:pt x="3311009" y="1076769"/>
                    <a:pt x="3339768" y="1048010"/>
                    <a:pt x="3339768" y="1012535"/>
                  </a:cubicBezTo>
                  <a:lnTo>
                    <a:pt x="3339768" y="793970"/>
                  </a:lnTo>
                  <a:cubicBezTo>
                    <a:pt x="3339768" y="758495"/>
                    <a:pt x="3311009" y="729736"/>
                    <a:pt x="3275534" y="729736"/>
                  </a:cubicBezTo>
                  <a:close/>
                  <a:moveTo>
                    <a:pt x="2803499" y="729736"/>
                  </a:moveTo>
                  <a:cubicBezTo>
                    <a:pt x="2768024" y="729736"/>
                    <a:pt x="2739265" y="758495"/>
                    <a:pt x="2739265" y="793970"/>
                  </a:cubicBezTo>
                  <a:lnTo>
                    <a:pt x="2739265" y="1012535"/>
                  </a:lnTo>
                  <a:cubicBezTo>
                    <a:pt x="2739265" y="1048010"/>
                    <a:pt x="2768024" y="1076769"/>
                    <a:pt x="2803499" y="1076769"/>
                  </a:cubicBezTo>
                  <a:lnTo>
                    <a:pt x="2946129" y="1076769"/>
                  </a:lnTo>
                  <a:cubicBezTo>
                    <a:pt x="2981604" y="1076769"/>
                    <a:pt x="3010363" y="1048010"/>
                    <a:pt x="3010363" y="1012535"/>
                  </a:cubicBezTo>
                  <a:lnTo>
                    <a:pt x="3010363" y="793970"/>
                  </a:lnTo>
                  <a:cubicBezTo>
                    <a:pt x="3010363" y="758495"/>
                    <a:pt x="2981604" y="729736"/>
                    <a:pt x="2946129" y="729736"/>
                  </a:cubicBezTo>
                  <a:close/>
                  <a:moveTo>
                    <a:pt x="2474094" y="729736"/>
                  </a:moveTo>
                  <a:cubicBezTo>
                    <a:pt x="2438619" y="729736"/>
                    <a:pt x="2409860" y="758495"/>
                    <a:pt x="2409860" y="793970"/>
                  </a:cubicBezTo>
                  <a:lnTo>
                    <a:pt x="2409860" y="1012535"/>
                  </a:lnTo>
                  <a:cubicBezTo>
                    <a:pt x="2409860" y="1048010"/>
                    <a:pt x="2438619" y="1076769"/>
                    <a:pt x="2474094" y="1076769"/>
                  </a:cubicBezTo>
                  <a:lnTo>
                    <a:pt x="2616724" y="1076769"/>
                  </a:lnTo>
                  <a:cubicBezTo>
                    <a:pt x="2652199" y="1076769"/>
                    <a:pt x="2680958" y="1048010"/>
                    <a:pt x="2680958" y="1012535"/>
                  </a:cubicBezTo>
                  <a:lnTo>
                    <a:pt x="2680958" y="793970"/>
                  </a:lnTo>
                  <a:cubicBezTo>
                    <a:pt x="2680958" y="758495"/>
                    <a:pt x="2652199" y="729736"/>
                    <a:pt x="2616724" y="729736"/>
                  </a:cubicBezTo>
                  <a:close/>
                  <a:moveTo>
                    <a:pt x="1488377" y="729736"/>
                  </a:moveTo>
                  <a:cubicBezTo>
                    <a:pt x="1452902" y="729736"/>
                    <a:pt x="1424143" y="758495"/>
                    <a:pt x="1424143" y="793970"/>
                  </a:cubicBezTo>
                  <a:lnTo>
                    <a:pt x="1424143" y="1012535"/>
                  </a:lnTo>
                  <a:cubicBezTo>
                    <a:pt x="1424143" y="1048010"/>
                    <a:pt x="1452902" y="1076769"/>
                    <a:pt x="1488377" y="1076769"/>
                  </a:cubicBezTo>
                  <a:lnTo>
                    <a:pt x="1631007" y="1076769"/>
                  </a:lnTo>
                  <a:cubicBezTo>
                    <a:pt x="1666482" y="1076769"/>
                    <a:pt x="1695241" y="1048010"/>
                    <a:pt x="1695241" y="1012535"/>
                  </a:cubicBezTo>
                  <a:lnTo>
                    <a:pt x="1695241" y="793970"/>
                  </a:lnTo>
                  <a:cubicBezTo>
                    <a:pt x="1695241" y="758495"/>
                    <a:pt x="1666482" y="729736"/>
                    <a:pt x="1631007" y="729736"/>
                  </a:cubicBezTo>
                  <a:close/>
                  <a:moveTo>
                    <a:pt x="1158971" y="729736"/>
                  </a:moveTo>
                  <a:cubicBezTo>
                    <a:pt x="1123496" y="729736"/>
                    <a:pt x="1094737" y="758495"/>
                    <a:pt x="1094737" y="793970"/>
                  </a:cubicBezTo>
                  <a:lnTo>
                    <a:pt x="1094737" y="1012535"/>
                  </a:lnTo>
                  <a:cubicBezTo>
                    <a:pt x="1094737" y="1048010"/>
                    <a:pt x="1123496" y="1076769"/>
                    <a:pt x="1158971" y="1076769"/>
                  </a:cubicBezTo>
                  <a:lnTo>
                    <a:pt x="1301601" y="1076769"/>
                  </a:lnTo>
                  <a:cubicBezTo>
                    <a:pt x="1337076" y="1076769"/>
                    <a:pt x="1365835" y="1048010"/>
                    <a:pt x="1365835" y="1012535"/>
                  </a:cubicBezTo>
                  <a:lnTo>
                    <a:pt x="1365835" y="793970"/>
                  </a:lnTo>
                  <a:cubicBezTo>
                    <a:pt x="1365835" y="758495"/>
                    <a:pt x="1337076" y="729736"/>
                    <a:pt x="1301601" y="729736"/>
                  </a:cubicBezTo>
                  <a:close/>
                  <a:moveTo>
                    <a:pt x="829566" y="729736"/>
                  </a:moveTo>
                  <a:cubicBezTo>
                    <a:pt x="794091" y="729736"/>
                    <a:pt x="765332" y="758495"/>
                    <a:pt x="765332" y="793970"/>
                  </a:cubicBezTo>
                  <a:lnTo>
                    <a:pt x="765332" y="1012535"/>
                  </a:lnTo>
                  <a:cubicBezTo>
                    <a:pt x="765332" y="1048010"/>
                    <a:pt x="794091" y="1076769"/>
                    <a:pt x="829566" y="1076769"/>
                  </a:cubicBezTo>
                  <a:lnTo>
                    <a:pt x="972196" y="1076769"/>
                  </a:lnTo>
                  <a:cubicBezTo>
                    <a:pt x="1007671" y="1076769"/>
                    <a:pt x="1036430" y="1048010"/>
                    <a:pt x="1036430" y="1012535"/>
                  </a:cubicBezTo>
                  <a:lnTo>
                    <a:pt x="1036430" y="793970"/>
                  </a:lnTo>
                  <a:cubicBezTo>
                    <a:pt x="1036430" y="758495"/>
                    <a:pt x="1007671" y="729736"/>
                    <a:pt x="972196" y="729736"/>
                  </a:cubicBezTo>
                  <a:close/>
                  <a:moveTo>
                    <a:pt x="500161" y="729736"/>
                  </a:moveTo>
                  <a:cubicBezTo>
                    <a:pt x="464686" y="729736"/>
                    <a:pt x="435927" y="758495"/>
                    <a:pt x="435927" y="793970"/>
                  </a:cubicBezTo>
                  <a:lnTo>
                    <a:pt x="435927" y="1012535"/>
                  </a:lnTo>
                  <a:cubicBezTo>
                    <a:pt x="435927" y="1048010"/>
                    <a:pt x="464686" y="1076769"/>
                    <a:pt x="500161" y="1076769"/>
                  </a:cubicBezTo>
                  <a:lnTo>
                    <a:pt x="642791" y="1076769"/>
                  </a:lnTo>
                  <a:cubicBezTo>
                    <a:pt x="678266" y="1076769"/>
                    <a:pt x="707025" y="1048010"/>
                    <a:pt x="707025" y="1012535"/>
                  </a:cubicBezTo>
                  <a:lnTo>
                    <a:pt x="707025" y="793970"/>
                  </a:lnTo>
                  <a:cubicBezTo>
                    <a:pt x="707025" y="758495"/>
                    <a:pt x="678266" y="729736"/>
                    <a:pt x="642791" y="729736"/>
                  </a:cubicBezTo>
                  <a:close/>
                  <a:moveTo>
                    <a:pt x="170756" y="729736"/>
                  </a:moveTo>
                  <a:cubicBezTo>
                    <a:pt x="135281" y="729736"/>
                    <a:pt x="106522" y="758495"/>
                    <a:pt x="106522" y="793970"/>
                  </a:cubicBezTo>
                  <a:lnTo>
                    <a:pt x="106522" y="1012535"/>
                  </a:lnTo>
                  <a:cubicBezTo>
                    <a:pt x="106522" y="1048010"/>
                    <a:pt x="135281" y="1076769"/>
                    <a:pt x="170756" y="1076769"/>
                  </a:cubicBezTo>
                  <a:lnTo>
                    <a:pt x="313386" y="1076769"/>
                  </a:lnTo>
                  <a:cubicBezTo>
                    <a:pt x="348861" y="1076769"/>
                    <a:pt x="377620" y="1048010"/>
                    <a:pt x="377620" y="1012535"/>
                  </a:cubicBezTo>
                  <a:lnTo>
                    <a:pt x="377620" y="793970"/>
                  </a:lnTo>
                  <a:cubicBezTo>
                    <a:pt x="377620" y="758495"/>
                    <a:pt x="348861" y="729736"/>
                    <a:pt x="313386" y="729736"/>
                  </a:cubicBezTo>
                  <a:close/>
                  <a:moveTo>
                    <a:pt x="3791715" y="226567"/>
                  </a:moveTo>
                  <a:cubicBezTo>
                    <a:pt x="3756240" y="226567"/>
                    <a:pt x="3727481" y="255326"/>
                    <a:pt x="3727481" y="290801"/>
                  </a:cubicBezTo>
                  <a:lnTo>
                    <a:pt x="3727481" y="509366"/>
                  </a:lnTo>
                  <a:cubicBezTo>
                    <a:pt x="3727481" y="544841"/>
                    <a:pt x="3756240" y="573600"/>
                    <a:pt x="3791715" y="573600"/>
                  </a:cubicBezTo>
                  <a:lnTo>
                    <a:pt x="3934345" y="573600"/>
                  </a:lnTo>
                  <a:cubicBezTo>
                    <a:pt x="3969820" y="573600"/>
                    <a:pt x="3998579" y="544841"/>
                    <a:pt x="3998579" y="509366"/>
                  </a:cubicBezTo>
                  <a:lnTo>
                    <a:pt x="3998579" y="290801"/>
                  </a:lnTo>
                  <a:cubicBezTo>
                    <a:pt x="3998579" y="255326"/>
                    <a:pt x="3969820" y="226567"/>
                    <a:pt x="3934345" y="226567"/>
                  </a:cubicBezTo>
                  <a:close/>
                  <a:moveTo>
                    <a:pt x="3462309" y="226567"/>
                  </a:moveTo>
                  <a:cubicBezTo>
                    <a:pt x="3426834" y="226567"/>
                    <a:pt x="3398075" y="255326"/>
                    <a:pt x="3398075" y="290801"/>
                  </a:cubicBezTo>
                  <a:lnTo>
                    <a:pt x="3398075" y="509366"/>
                  </a:lnTo>
                  <a:cubicBezTo>
                    <a:pt x="3398075" y="544841"/>
                    <a:pt x="3426834" y="573600"/>
                    <a:pt x="3462309" y="573600"/>
                  </a:cubicBezTo>
                  <a:lnTo>
                    <a:pt x="3604939" y="573600"/>
                  </a:lnTo>
                  <a:cubicBezTo>
                    <a:pt x="3640414" y="573600"/>
                    <a:pt x="3669173" y="544841"/>
                    <a:pt x="3669173" y="509366"/>
                  </a:cubicBezTo>
                  <a:lnTo>
                    <a:pt x="3669173" y="290801"/>
                  </a:lnTo>
                  <a:cubicBezTo>
                    <a:pt x="3669173" y="255326"/>
                    <a:pt x="3640414" y="226567"/>
                    <a:pt x="3604939" y="226567"/>
                  </a:cubicBezTo>
                  <a:close/>
                  <a:moveTo>
                    <a:pt x="3132904" y="226567"/>
                  </a:moveTo>
                  <a:cubicBezTo>
                    <a:pt x="3097429" y="226567"/>
                    <a:pt x="3068670" y="255326"/>
                    <a:pt x="3068670" y="290801"/>
                  </a:cubicBezTo>
                  <a:lnTo>
                    <a:pt x="3068670" y="509366"/>
                  </a:lnTo>
                  <a:cubicBezTo>
                    <a:pt x="3068670" y="544841"/>
                    <a:pt x="3097429" y="573600"/>
                    <a:pt x="3132904" y="573600"/>
                  </a:cubicBezTo>
                  <a:lnTo>
                    <a:pt x="3275534" y="573600"/>
                  </a:lnTo>
                  <a:cubicBezTo>
                    <a:pt x="3311009" y="573600"/>
                    <a:pt x="3339768" y="544841"/>
                    <a:pt x="3339768" y="509366"/>
                  </a:cubicBezTo>
                  <a:lnTo>
                    <a:pt x="3339768" y="290801"/>
                  </a:lnTo>
                  <a:cubicBezTo>
                    <a:pt x="3339768" y="255326"/>
                    <a:pt x="3311009" y="226567"/>
                    <a:pt x="3275534" y="226567"/>
                  </a:cubicBezTo>
                  <a:close/>
                  <a:moveTo>
                    <a:pt x="2803499" y="226567"/>
                  </a:moveTo>
                  <a:cubicBezTo>
                    <a:pt x="2768024" y="226567"/>
                    <a:pt x="2739265" y="255326"/>
                    <a:pt x="2739265" y="290801"/>
                  </a:cubicBezTo>
                  <a:lnTo>
                    <a:pt x="2739265" y="509366"/>
                  </a:lnTo>
                  <a:cubicBezTo>
                    <a:pt x="2739265" y="544841"/>
                    <a:pt x="2768024" y="573600"/>
                    <a:pt x="2803499" y="573600"/>
                  </a:cubicBezTo>
                  <a:lnTo>
                    <a:pt x="2946129" y="573600"/>
                  </a:lnTo>
                  <a:cubicBezTo>
                    <a:pt x="2981604" y="573600"/>
                    <a:pt x="3010363" y="544841"/>
                    <a:pt x="3010363" y="509366"/>
                  </a:cubicBezTo>
                  <a:lnTo>
                    <a:pt x="3010363" y="290801"/>
                  </a:lnTo>
                  <a:cubicBezTo>
                    <a:pt x="3010363" y="255326"/>
                    <a:pt x="2981604" y="226567"/>
                    <a:pt x="2946129" y="226567"/>
                  </a:cubicBezTo>
                  <a:close/>
                  <a:moveTo>
                    <a:pt x="2474094" y="226567"/>
                  </a:moveTo>
                  <a:cubicBezTo>
                    <a:pt x="2438619" y="226567"/>
                    <a:pt x="2409860" y="255326"/>
                    <a:pt x="2409860" y="290801"/>
                  </a:cubicBezTo>
                  <a:lnTo>
                    <a:pt x="2409860" y="509366"/>
                  </a:lnTo>
                  <a:cubicBezTo>
                    <a:pt x="2409860" y="544841"/>
                    <a:pt x="2438619" y="573600"/>
                    <a:pt x="2474094" y="573600"/>
                  </a:cubicBezTo>
                  <a:lnTo>
                    <a:pt x="2616724" y="573600"/>
                  </a:lnTo>
                  <a:cubicBezTo>
                    <a:pt x="2652199" y="573600"/>
                    <a:pt x="2680958" y="544841"/>
                    <a:pt x="2680958" y="509366"/>
                  </a:cubicBezTo>
                  <a:lnTo>
                    <a:pt x="2680958" y="290801"/>
                  </a:lnTo>
                  <a:cubicBezTo>
                    <a:pt x="2680958" y="255326"/>
                    <a:pt x="2652199" y="226567"/>
                    <a:pt x="2616724" y="226567"/>
                  </a:cubicBezTo>
                  <a:close/>
                  <a:moveTo>
                    <a:pt x="1488377" y="226567"/>
                  </a:moveTo>
                  <a:cubicBezTo>
                    <a:pt x="1452902" y="226567"/>
                    <a:pt x="1424143" y="255326"/>
                    <a:pt x="1424143" y="290801"/>
                  </a:cubicBezTo>
                  <a:lnTo>
                    <a:pt x="1424143" y="509366"/>
                  </a:lnTo>
                  <a:cubicBezTo>
                    <a:pt x="1424143" y="544841"/>
                    <a:pt x="1452902" y="573600"/>
                    <a:pt x="1488377" y="573600"/>
                  </a:cubicBezTo>
                  <a:lnTo>
                    <a:pt x="1631007" y="573600"/>
                  </a:lnTo>
                  <a:cubicBezTo>
                    <a:pt x="1666482" y="573600"/>
                    <a:pt x="1695241" y="544841"/>
                    <a:pt x="1695241" y="509366"/>
                  </a:cubicBezTo>
                  <a:lnTo>
                    <a:pt x="1695241" y="290801"/>
                  </a:lnTo>
                  <a:cubicBezTo>
                    <a:pt x="1695241" y="255326"/>
                    <a:pt x="1666482" y="226567"/>
                    <a:pt x="1631007" y="226567"/>
                  </a:cubicBezTo>
                  <a:close/>
                  <a:moveTo>
                    <a:pt x="1158971" y="226567"/>
                  </a:moveTo>
                  <a:cubicBezTo>
                    <a:pt x="1123496" y="226567"/>
                    <a:pt x="1094737" y="255326"/>
                    <a:pt x="1094737" y="290801"/>
                  </a:cubicBezTo>
                  <a:lnTo>
                    <a:pt x="1094737" y="509366"/>
                  </a:lnTo>
                  <a:cubicBezTo>
                    <a:pt x="1094737" y="544841"/>
                    <a:pt x="1123496" y="573600"/>
                    <a:pt x="1158971" y="573600"/>
                  </a:cubicBezTo>
                  <a:lnTo>
                    <a:pt x="1301601" y="573600"/>
                  </a:lnTo>
                  <a:cubicBezTo>
                    <a:pt x="1337076" y="573600"/>
                    <a:pt x="1365835" y="544841"/>
                    <a:pt x="1365835" y="509366"/>
                  </a:cubicBezTo>
                  <a:lnTo>
                    <a:pt x="1365835" y="290801"/>
                  </a:lnTo>
                  <a:cubicBezTo>
                    <a:pt x="1365835" y="255326"/>
                    <a:pt x="1337076" y="226567"/>
                    <a:pt x="1301601" y="226567"/>
                  </a:cubicBezTo>
                  <a:close/>
                  <a:moveTo>
                    <a:pt x="829566" y="226567"/>
                  </a:moveTo>
                  <a:cubicBezTo>
                    <a:pt x="794091" y="226567"/>
                    <a:pt x="765332" y="255326"/>
                    <a:pt x="765332" y="290801"/>
                  </a:cubicBezTo>
                  <a:lnTo>
                    <a:pt x="765332" y="509366"/>
                  </a:lnTo>
                  <a:cubicBezTo>
                    <a:pt x="765332" y="544841"/>
                    <a:pt x="794091" y="573600"/>
                    <a:pt x="829566" y="573600"/>
                  </a:cubicBezTo>
                  <a:lnTo>
                    <a:pt x="972196" y="573600"/>
                  </a:lnTo>
                  <a:cubicBezTo>
                    <a:pt x="1007671" y="573600"/>
                    <a:pt x="1036430" y="544841"/>
                    <a:pt x="1036430" y="509366"/>
                  </a:cubicBezTo>
                  <a:lnTo>
                    <a:pt x="1036430" y="290801"/>
                  </a:lnTo>
                  <a:cubicBezTo>
                    <a:pt x="1036430" y="255326"/>
                    <a:pt x="1007671" y="226567"/>
                    <a:pt x="972196" y="226567"/>
                  </a:cubicBezTo>
                  <a:close/>
                  <a:moveTo>
                    <a:pt x="500161" y="226567"/>
                  </a:moveTo>
                  <a:cubicBezTo>
                    <a:pt x="464686" y="226567"/>
                    <a:pt x="435927" y="255326"/>
                    <a:pt x="435927" y="290801"/>
                  </a:cubicBezTo>
                  <a:lnTo>
                    <a:pt x="435927" y="509366"/>
                  </a:lnTo>
                  <a:cubicBezTo>
                    <a:pt x="435927" y="544841"/>
                    <a:pt x="464686" y="573600"/>
                    <a:pt x="500161" y="573600"/>
                  </a:cubicBezTo>
                  <a:lnTo>
                    <a:pt x="642791" y="573600"/>
                  </a:lnTo>
                  <a:cubicBezTo>
                    <a:pt x="678266" y="573600"/>
                    <a:pt x="707025" y="544841"/>
                    <a:pt x="707025" y="509366"/>
                  </a:cubicBezTo>
                  <a:lnTo>
                    <a:pt x="707025" y="290801"/>
                  </a:lnTo>
                  <a:cubicBezTo>
                    <a:pt x="707025" y="255326"/>
                    <a:pt x="678266" y="226567"/>
                    <a:pt x="642791" y="226567"/>
                  </a:cubicBezTo>
                  <a:close/>
                  <a:moveTo>
                    <a:pt x="170756" y="226567"/>
                  </a:moveTo>
                  <a:cubicBezTo>
                    <a:pt x="135281" y="226567"/>
                    <a:pt x="106522" y="255326"/>
                    <a:pt x="106522" y="290801"/>
                  </a:cubicBezTo>
                  <a:lnTo>
                    <a:pt x="106522" y="509366"/>
                  </a:lnTo>
                  <a:cubicBezTo>
                    <a:pt x="106522" y="544841"/>
                    <a:pt x="135281" y="573600"/>
                    <a:pt x="170756" y="573600"/>
                  </a:cubicBezTo>
                  <a:lnTo>
                    <a:pt x="313386" y="573600"/>
                  </a:lnTo>
                  <a:cubicBezTo>
                    <a:pt x="348861" y="573600"/>
                    <a:pt x="377620" y="544841"/>
                    <a:pt x="377620" y="509366"/>
                  </a:cubicBezTo>
                  <a:lnTo>
                    <a:pt x="377620" y="290801"/>
                  </a:lnTo>
                  <a:cubicBezTo>
                    <a:pt x="377620" y="255326"/>
                    <a:pt x="348861" y="226567"/>
                    <a:pt x="313386" y="226567"/>
                  </a:cubicBezTo>
                  <a:close/>
                  <a:moveTo>
                    <a:pt x="130448" y="0"/>
                  </a:moveTo>
                  <a:lnTo>
                    <a:pt x="1671314" y="0"/>
                  </a:lnTo>
                  <a:cubicBezTo>
                    <a:pt x="1743358" y="0"/>
                    <a:pt x="1801762" y="58404"/>
                    <a:pt x="1801762" y="130448"/>
                  </a:cubicBezTo>
                  <a:lnTo>
                    <a:pt x="1801762" y="780108"/>
                  </a:lnTo>
                  <a:lnTo>
                    <a:pt x="2303338" y="780108"/>
                  </a:lnTo>
                  <a:lnTo>
                    <a:pt x="2303338" y="130448"/>
                  </a:lnTo>
                  <a:cubicBezTo>
                    <a:pt x="2303338" y="58404"/>
                    <a:pt x="2361742" y="0"/>
                    <a:pt x="2433786" y="0"/>
                  </a:cubicBezTo>
                  <a:lnTo>
                    <a:pt x="3974652" y="0"/>
                  </a:lnTo>
                  <a:cubicBezTo>
                    <a:pt x="4046696" y="0"/>
                    <a:pt x="4105100" y="58404"/>
                    <a:pt x="4105100" y="130448"/>
                  </a:cubicBezTo>
                  <a:lnTo>
                    <a:pt x="4105100" y="3396418"/>
                  </a:lnTo>
                  <a:lnTo>
                    <a:pt x="2303338" y="3396418"/>
                  </a:lnTo>
                  <a:lnTo>
                    <a:pt x="2303338" y="1245413"/>
                  </a:lnTo>
                  <a:lnTo>
                    <a:pt x="1801762" y="1245413"/>
                  </a:lnTo>
                  <a:lnTo>
                    <a:pt x="1801762" y="3396418"/>
                  </a:lnTo>
                  <a:lnTo>
                    <a:pt x="0" y="3396418"/>
                  </a:lnTo>
                  <a:lnTo>
                    <a:pt x="0" y="130448"/>
                  </a:lnTo>
                  <a:cubicBezTo>
                    <a:pt x="0" y="58404"/>
                    <a:pt x="58404" y="0"/>
                    <a:pt x="130448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4" name="Freeform: Shape 1116">
              <a:extLst>
                <a:ext uri="{FF2B5EF4-FFF2-40B4-BE49-F238E27FC236}">
                  <a16:creationId xmlns:a16="http://schemas.microsoft.com/office/drawing/2014/main" id="{4EA5FDB4-E5E0-42BB-A0A8-8206FC81AFBB}"/>
                </a:ext>
              </a:extLst>
            </p:cNvPr>
            <p:cNvSpPr/>
            <p:nvPr/>
          </p:nvSpPr>
          <p:spPr>
            <a:xfrm>
              <a:off x="5583816" y="4569840"/>
              <a:ext cx="1460078" cy="551854"/>
            </a:xfrm>
            <a:custGeom>
              <a:avLst/>
              <a:gdLst>
                <a:gd name="connsiteX0" fmla="*/ 1239677 w 2500196"/>
                <a:gd name="connsiteY0" fmla="*/ 0 h 944977"/>
                <a:gd name="connsiteX1" fmla="*/ 2304979 w 2500196"/>
                <a:gd name="connsiteY1" fmla="*/ 684101 h 944977"/>
                <a:gd name="connsiteX2" fmla="*/ 2428142 w 2500196"/>
                <a:gd name="connsiteY2" fmla="*/ 684101 h 944977"/>
                <a:gd name="connsiteX3" fmla="*/ 2500196 w 2500196"/>
                <a:gd name="connsiteY3" fmla="*/ 756155 h 944977"/>
                <a:gd name="connsiteX4" fmla="*/ 2500196 w 2500196"/>
                <a:gd name="connsiteY4" fmla="*/ 872923 h 944977"/>
                <a:gd name="connsiteX5" fmla="*/ 2428142 w 2500196"/>
                <a:gd name="connsiteY5" fmla="*/ 944977 h 944977"/>
                <a:gd name="connsiteX6" fmla="*/ 72054 w 2500196"/>
                <a:gd name="connsiteY6" fmla="*/ 944977 h 944977"/>
                <a:gd name="connsiteX7" fmla="*/ 0 w 2500196"/>
                <a:gd name="connsiteY7" fmla="*/ 872923 h 944977"/>
                <a:gd name="connsiteX8" fmla="*/ 0 w 2500196"/>
                <a:gd name="connsiteY8" fmla="*/ 756155 h 944977"/>
                <a:gd name="connsiteX9" fmla="*/ 72054 w 2500196"/>
                <a:gd name="connsiteY9" fmla="*/ 684101 h 944977"/>
                <a:gd name="connsiteX10" fmla="*/ 174375 w 2500196"/>
                <a:gd name="connsiteY10" fmla="*/ 684101 h 944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00196" h="944977">
                  <a:moveTo>
                    <a:pt x="1239677" y="0"/>
                  </a:moveTo>
                  <a:lnTo>
                    <a:pt x="2304979" y="684101"/>
                  </a:lnTo>
                  <a:lnTo>
                    <a:pt x="2428142" y="684101"/>
                  </a:lnTo>
                  <a:cubicBezTo>
                    <a:pt x="2467936" y="684101"/>
                    <a:pt x="2500196" y="716361"/>
                    <a:pt x="2500196" y="756155"/>
                  </a:cubicBezTo>
                  <a:lnTo>
                    <a:pt x="2500196" y="872923"/>
                  </a:lnTo>
                  <a:cubicBezTo>
                    <a:pt x="2500196" y="912717"/>
                    <a:pt x="2467936" y="944977"/>
                    <a:pt x="2428142" y="944977"/>
                  </a:cubicBezTo>
                  <a:lnTo>
                    <a:pt x="72054" y="944977"/>
                  </a:lnTo>
                  <a:cubicBezTo>
                    <a:pt x="32260" y="944977"/>
                    <a:pt x="0" y="912717"/>
                    <a:pt x="0" y="872923"/>
                  </a:cubicBezTo>
                  <a:lnTo>
                    <a:pt x="0" y="756155"/>
                  </a:lnTo>
                  <a:cubicBezTo>
                    <a:pt x="0" y="716361"/>
                    <a:pt x="32260" y="684101"/>
                    <a:pt x="72054" y="684101"/>
                  </a:cubicBezTo>
                  <a:lnTo>
                    <a:pt x="174375" y="684101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5" name="Group 1117">
              <a:extLst>
                <a:ext uri="{FF2B5EF4-FFF2-40B4-BE49-F238E27FC236}">
                  <a16:creationId xmlns:a16="http://schemas.microsoft.com/office/drawing/2014/main" id="{CF6DA02C-EEC6-47DE-A119-66CF9FED8CB1}"/>
                </a:ext>
              </a:extLst>
            </p:cNvPr>
            <p:cNvGrpSpPr/>
            <p:nvPr/>
          </p:nvGrpSpPr>
          <p:grpSpPr>
            <a:xfrm>
              <a:off x="5652353" y="5114620"/>
              <a:ext cx="1306766" cy="820550"/>
              <a:chOff x="1755435" y="3992043"/>
              <a:chExt cx="2237667" cy="1446386"/>
            </a:xfrm>
            <a:solidFill>
              <a:schemeClr val="accent3">
                <a:lumMod val="60000"/>
                <a:lumOff val="40000"/>
              </a:schemeClr>
            </a:solidFill>
          </p:grpSpPr>
          <p:sp>
            <p:nvSpPr>
              <p:cNvPr id="120" name="Rectangle 1142">
                <a:extLst>
                  <a:ext uri="{FF2B5EF4-FFF2-40B4-BE49-F238E27FC236}">
                    <a16:creationId xmlns:a16="http://schemas.microsoft.com/office/drawing/2014/main" id="{F7088CB6-D2C7-49BD-9E95-22EE4372BFB8}"/>
                  </a:ext>
                </a:extLst>
              </p:cNvPr>
              <p:cNvSpPr/>
              <p:nvPr/>
            </p:nvSpPr>
            <p:spPr>
              <a:xfrm>
                <a:off x="1755435" y="3992043"/>
                <a:ext cx="2237667" cy="144638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1" name="Rectangle 1143">
                <a:extLst>
                  <a:ext uri="{FF2B5EF4-FFF2-40B4-BE49-F238E27FC236}">
                    <a16:creationId xmlns:a16="http://schemas.microsoft.com/office/drawing/2014/main" id="{640253E8-C329-4D3F-869A-2A8EEEB99B5D}"/>
                  </a:ext>
                </a:extLst>
              </p:cNvPr>
              <p:cNvSpPr/>
              <p:nvPr/>
            </p:nvSpPr>
            <p:spPr>
              <a:xfrm>
                <a:off x="2191484" y="3992043"/>
                <a:ext cx="230232" cy="1446386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144">
                <a:extLst>
                  <a:ext uri="{FF2B5EF4-FFF2-40B4-BE49-F238E27FC236}">
                    <a16:creationId xmlns:a16="http://schemas.microsoft.com/office/drawing/2014/main" id="{429AE8A0-9CFE-4F38-A447-42C95097106B}"/>
                  </a:ext>
                </a:extLst>
              </p:cNvPr>
              <p:cNvSpPr/>
              <p:nvPr/>
            </p:nvSpPr>
            <p:spPr>
              <a:xfrm>
                <a:off x="1848584" y="3992043"/>
                <a:ext cx="230232" cy="1446386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145">
                <a:extLst>
                  <a:ext uri="{FF2B5EF4-FFF2-40B4-BE49-F238E27FC236}">
                    <a16:creationId xmlns:a16="http://schemas.microsoft.com/office/drawing/2014/main" id="{FCD11E42-95CE-4AF6-94E3-900211E4673E}"/>
                  </a:ext>
                </a:extLst>
              </p:cNvPr>
              <p:cNvSpPr/>
              <p:nvPr/>
            </p:nvSpPr>
            <p:spPr>
              <a:xfrm>
                <a:off x="3391515" y="3992043"/>
                <a:ext cx="230232" cy="1446386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146">
                <a:extLst>
                  <a:ext uri="{FF2B5EF4-FFF2-40B4-BE49-F238E27FC236}">
                    <a16:creationId xmlns:a16="http://schemas.microsoft.com/office/drawing/2014/main" id="{E59127E3-F7F2-4434-BD35-D01EE196AB3B}"/>
                  </a:ext>
                </a:extLst>
              </p:cNvPr>
              <p:cNvSpPr/>
              <p:nvPr/>
            </p:nvSpPr>
            <p:spPr>
              <a:xfrm>
                <a:off x="3717079" y="3992043"/>
                <a:ext cx="230232" cy="1446386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6" name="Freeform: Shape 1118">
              <a:extLst>
                <a:ext uri="{FF2B5EF4-FFF2-40B4-BE49-F238E27FC236}">
                  <a16:creationId xmlns:a16="http://schemas.microsoft.com/office/drawing/2014/main" id="{65BB722F-5EE6-49BE-9D50-EEB395E57167}"/>
                </a:ext>
              </a:extLst>
            </p:cNvPr>
            <p:cNvSpPr/>
            <p:nvPr/>
          </p:nvSpPr>
          <p:spPr>
            <a:xfrm>
              <a:off x="6078744" y="5190437"/>
              <a:ext cx="469397" cy="239393"/>
            </a:xfrm>
            <a:custGeom>
              <a:avLst/>
              <a:gdLst>
                <a:gd name="connsiteX0" fmla="*/ 401890 w 803780"/>
                <a:gd name="connsiteY0" fmla="*/ 0 h 409928"/>
                <a:gd name="connsiteX1" fmla="*/ 546821 w 803780"/>
                <a:gd name="connsiteY1" fmla="*/ 60033 h 409928"/>
                <a:gd name="connsiteX2" fmla="*/ 553278 w 803780"/>
                <a:gd name="connsiteY2" fmla="*/ 69609 h 409928"/>
                <a:gd name="connsiteX3" fmla="*/ 674576 w 803780"/>
                <a:gd name="connsiteY3" fmla="*/ 69609 h 409928"/>
                <a:gd name="connsiteX4" fmla="*/ 803780 w 803780"/>
                <a:gd name="connsiteY4" fmla="*/ 198813 h 409928"/>
                <a:gd name="connsiteX5" fmla="*/ 803780 w 803780"/>
                <a:gd name="connsiteY5" fmla="*/ 201281 h 409928"/>
                <a:gd name="connsiteX6" fmla="*/ 674576 w 803780"/>
                <a:gd name="connsiteY6" fmla="*/ 330485 h 409928"/>
                <a:gd name="connsiteX7" fmla="*/ 559908 w 803780"/>
                <a:gd name="connsiteY7" fmla="*/ 330485 h 409928"/>
                <a:gd name="connsiteX8" fmla="*/ 546821 w 803780"/>
                <a:gd name="connsiteY8" fmla="*/ 349895 h 409928"/>
                <a:gd name="connsiteX9" fmla="*/ 401890 w 803780"/>
                <a:gd name="connsiteY9" fmla="*/ 409928 h 409928"/>
                <a:gd name="connsiteX10" fmla="*/ 256959 w 803780"/>
                <a:gd name="connsiteY10" fmla="*/ 349895 h 409928"/>
                <a:gd name="connsiteX11" fmla="*/ 243872 w 803780"/>
                <a:gd name="connsiteY11" fmla="*/ 330485 h 409928"/>
                <a:gd name="connsiteX12" fmla="*/ 129204 w 803780"/>
                <a:gd name="connsiteY12" fmla="*/ 330485 h 409928"/>
                <a:gd name="connsiteX13" fmla="*/ 0 w 803780"/>
                <a:gd name="connsiteY13" fmla="*/ 201281 h 409928"/>
                <a:gd name="connsiteX14" fmla="*/ 0 w 803780"/>
                <a:gd name="connsiteY14" fmla="*/ 198813 h 409928"/>
                <a:gd name="connsiteX15" fmla="*/ 129204 w 803780"/>
                <a:gd name="connsiteY15" fmla="*/ 69609 h 409928"/>
                <a:gd name="connsiteX16" fmla="*/ 250502 w 803780"/>
                <a:gd name="connsiteY16" fmla="*/ 69609 h 409928"/>
                <a:gd name="connsiteX17" fmla="*/ 256959 w 803780"/>
                <a:gd name="connsiteY17" fmla="*/ 60033 h 409928"/>
                <a:gd name="connsiteX18" fmla="*/ 401890 w 803780"/>
                <a:gd name="connsiteY18" fmla="*/ 0 h 409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03780" h="409928">
                  <a:moveTo>
                    <a:pt x="401890" y="0"/>
                  </a:moveTo>
                  <a:cubicBezTo>
                    <a:pt x="458489" y="0"/>
                    <a:pt x="509730" y="22941"/>
                    <a:pt x="546821" y="60033"/>
                  </a:cubicBezTo>
                  <a:lnTo>
                    <a:pt x="553278" y="69609"/>
                  </a:lnTo>
                  <a:lnTo>
                    <a:pt x="674576" y="69609"/>
                  </a:lnTo>
                  <a:cubicBezTo>
                    <a:pt x="745933" y="69609"/>
                    <a:pt x="803780" y="127456"/>
                    <a:pt x="803780" y="198813"/>
                  </a:cubicBezTo>
                  <a:lnTo>
                    <a:pt x="803780" y="201281"/>
                  </a:lnTo>
                  <a:cubicBezTo>
                    <a:pt x="803780" y="272638"/>
                    <a:pt x="745933" y="330485"/>
                    <a:pt x="674576" y="330485"/>
                  </a:cubicBezTo>
                  <a:lnTo>
                    <a:pt x="559908" y="330485"/>
                  </a:lnTo>
                  <a:lnTo>
                    <a:pt x="546821" y="349895"/>
                  </a:lnTo>
                  <a:cubicBezTo>
                    <a:pt x="509730" y="386987"/>
                    <a:pt x="458489" y="409928"/>
                    <a:pt x="401890" y="409928"/>
                  </a:cubicBezTo>
                  <a:cubicBezTo>
                    <a:pt x="345291" y="409928"/>
                    <a:pt x="294050" y="386987"/>
                    <a:pt x="256959" y="349895"/>
                  </a:cubicBezTo>
                  <a:lnTo>
                    <a:pt x="243872" y="330485"/>
                  </a:lnTo>
                  <a:lnTo>
                    <a:pt x="129204" y="330485"/>
                  </a:lnTo>
                  <a:cubicBezTo>
                    <a:pt x="57847" y="330485"/>
                    <a:pt x="0" y="272638"/>
                    <a:pt x="0" y="201281"/>
                  </a:cubicBezTo>
                  <a:lnTo>
                    <a:pt x="0" y="198813"/>
                  </a:lnTo>
                  <a:cubicBezTo>
                    <a:pt x="0" y="127456"/>
                    <a:pt x="57847" y="69609"/>
                    <a:pt x="129204" y="69609"/>
                  </a:cubicBezTo>
                  <a:lnTo>
                    <a:pt x="250502" y="69609"/>
                  </a:lnTo>
                  <a:lnTo>
                    <a:pt x="256959" y="60033"/>
                  </a:lnTo>
                  <a:cubicBezTo>
                    <a:pt x="294050" y="22941"/>
                    <a:pt x="345291" y="0"/>
                    <a:pt x="401890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1119">
              <a:extLst>
                <a:ext uri="{FF2B5EF4-FFF2-40B4-BE49-F238E27FC236}">
                  <a16:creationId xmlns:a16="http://schemas.microsoft.com/office/drawing/2014/main" id="{0653E3C0-9516-4C9D-8276-05F917687434}"/>
                </a:ext>
              </a:extLst>
            </p:cNvPr>
            <p:cNvSpPr/>
            <p:nvPr/>
          </p:nvSpPr>
          <p:spPr>
            <a:xfrm>
              <a:off x="6107445" y="5504872"/>
              <a:ext cx="213599" cy="430298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1120">
              <a:extLst>
                <a:ext uri="{FF2B5EF4-FFF2-40B4-BE49-F238E27FC236}">
                  <a16:creationId xmlns:a16="http://schemas.microsoft.com/office/drawing/2014/main" id="{4BBCBE76-CAB3-4D3A-BA3F-F404232FE462}"/>
                </a:ext>
              </a:extLst>
            </p:cNvPr>
            <p:cNvSpPr/>
            <p:nvPr/>
          </p:nvSpPr>
          <p:spPr>
            <a:xfrm>
              <a:off x="6325640" y="5504872"/>
              <a:ext cx="213599" cy="430298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: Rounded Corners 1121">
              <a:extLst>
                <a:ext uri="{FF2B5EF4-FFF2-40B4-BE49-F238E27FC236}">
                  <a16:creationId xmlns:a16="http://schemas.microsoft.com/office/drawing/2014/main" id="{ABE1110E-30A3-4F75-BDE0-690FC6422322}"/>
                </a:ext>
              </a:extLst>
            </p:cNvPr>
            <p:cNvSpPr/>
            <p:nvPr/>
          </p:nvSpPr>
          <p:spPr>
            <a:xfrm>
              <a:off x="4902035" y="5885255"/>
              <a:ext cx="2822814" cy="152348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Rectangle: Rounded Corners 1122">
              <a:extLst>
                <a:ext uri="{FF2B5EF4-FFF2-40B4-BE49-F238E27FC236}">
                  <a16:creationId xmlns:a16="http://schemas.microsoft.com/office/drawing/2014/main" id="{7E8EBCFD-B59B-4DCB-A5CE-A1E1A17A9FF5}"/>
                </a:ext>
              </a:extLst>
            </p:cNvPr>
            <p:cNvSpPr/>
            <p:nvPr/>
          </p:nvSpPr>
          <p:spPr>
            <a:xfrm>
              <a:off x="4820194" y="6061210"/>
              <a:ext cx="2986496" cy="181216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: Rounded Corners 1123">
              <a:extLst>
                <a:ext uri="{FF2B5EF4-FFF2-40B4-BE49-F238E27FC236}">
                  <a16:creationId xmlns:a16="http://schemas.microsoft.com/office/drawing/2014/main" id="{D523E391-41DE-4601-B32C-CFB001FF5D52}"/>
                </a:ext>
              </a:extLst>
            </p:cNvPr>
            <p:cNvSpPr/>
            <p:nvPr/>
          </p:nvSpPr>
          <p:spPr>
            <a:xfrm>
              <a:off x="4879678" y="6225896"/>
              <a:ext cx="2867528" cy="97986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Freeform: Shape 1124">
              <a:extLst>
                <a:ext uri="{FF2B5EF4-FFF2-40B4-BE49-F238E27FC236}">
                  <a16:creationId xmlns:a16="http://schemas.microsoft.com/office/drawing/2014/main" id="{AA2E6B35-C446-47FF-9265-1045BD1BA9F6}"/>
                </a:ext>
              </a:extLst>
            </p:cNvPr>
            <p:cNvSpPr/>
            <p:nvPr/>
          </p:nvSpPr>
          <p:spPr>
            <a:xfrm>
              <a:off x="6193745" y="6098876"/>
              <a:ext cx="889097" cy="38065"/>
            </a:xfrm>
            <a:custGeom>
              <a:avLst/>
              <a:gdLst>
                <a:gd name="connsiteX0" fmla="*/ 358480 w 717399"/>
                <a:gd name="connsiteY0" fmla="*/ 30495 h 30714"/>
                <a:gd name="connsiteX1" fmla="*/ 29398 w 717399"/>
                <a:gd name="connsiteY1" fmla="*/ 30495 h 30714"/>
                <a:gd name="connsiteX2" fmla="*/ 11847 w 717399"/>
                <a:gd name="connsiteY2" fmla="*/ 29617 h 30714"/>
                <a:gd name="connsiteX3" fmla="*/ 0 w 717399"/>
                <a:gd name="connsiteY3" fmla="*/ 14919 h 30714"/>
                <a:gd name="connsiteX4" fmla="*/ 11408 w 717399"/>
                <a:gd name="connsiteY4" fmla="*/ 1097 h 30714"/>
                <a:gd name="connsiteX5" fmla="*/ 25668 w 717399"/>
                <a:gd name="connsiteY5" fmla="*/ 0 h 30714"/>
                <a:gd name="connsiteX6" fmla="*/ 691512 w 717399"/>
                <a:gd name="connsiteY6" fmla="*/ 0 h 30714"/>
                <a:gd name="connsiteX7" fmla="*/ 704675 w 717399"/>
                <a:gd name="connsiteY7" fmla="*/ 878 h 30714"/>
                <a:gd name="connsiteX8" fmla="*/ 718058 w 717399"/>
                <a:gd name="connsiteY8" fmla="*/ 15796 h 30714"/>
                <a:gd name="connsiteX9" fmla="*/ 704894 w 717399"/>
                <a:gd name="connsiteY9" fmla="*/ 29837 h 30714"/>
                <a:gd name="connsiteX10" fmla="*/ 687343 w 717399"/>
                <a:gd name="connsiteY10" fmla="*/ 30714 h 30714"/>
                <a:gd name="connsiteX11" fmla="*/ 358480 w 717399"/>
                <a:gd name="connsiteY11" fmla="*/ 30495 h 3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17399" h="30714">
                  <a:moveTo>
                    <a:pt x="358480" y="30495"/>
                  </a:moveTo>
                  <a:cubicBezTo>
                    <a:pt x="248786" y="30495"/>
                    <a:pt x="139092" y="30495"/>
                    <a:pt x="29398" y="30495"/>
                  </a:cubicBezTo>
                  <a:cubicBezTo>
                    <a:pt x="23475" y="30495"/>
                    <a:pt x="17551" y="30495"/>
                    <a:pt x="11847" y="29617"/>
                  </a:cubicBezTo>
                  <a:cubicBezTo>
                    <a:pt x="3949" y="28301"/>
                    <a:pt x="0" y="23036"/>
                    <a:pt x="0" y="14919"/>
                  </a:cubicBezTo>
                  <a:cubicBezTo>
                    <a:pt x="219" y="7240"/>
                    <a:pt x="4168" y="2413"/>
                    <a:pt x="11408" y="1097"/>
                  </a:cubicBezTo>
                  <a:cubicBezTo>
                    <a:pt x="16015" y="219"/>
                    <a:pt x="20842" y="0"/>
                    <a:pt x="25668" y="0"/>
                  </a:cubicBezTo>
                  <a:cubicBezTo>
                    <a:pt x="247689" y="0"/>
                    <a:pt x="469491" y="0"/>
                    <a:pt x="691512" y="0"/>
                  </a:cubicBezTo>
                  <a:cubicBezTo>
                    <a:pt x="695899" y="0"/>
                    <a:pt x="700287" y="0"/>
                    <a:pt x="704675" y="878"/>
                  </a:cubicBezTo>
                  <a:cubicBezTo>
                    <a:pt x="712573" y="2413"/>
                    <a:pt x="718277" y="7020"/>
                    <a:pt x="718058" y="15796"/>
                  </a:cubicBezTo>
                  <a:cubicBezTo>
                    <a:pt x="717838" y="23913"/>
                    <a:pt x="712573" y="28520"/>
                    <a:pt x="704894" y="29837"/>
                  </a:cubicBezTo>
                  <a:cubicBezTo>
                    <a:pt x="699190" y="30714"/>
                    <a:pt x="693267" y="30714"/>
                    <a:pt x="687343" y="30714"/>
                  </a:cubicBezTo>
                  <a:cubicBezTo>
                    <a:pt x="577869" y="30495"/>
                    <a:pt x="468174" y="30495"/>
                    <a:pt x="358480" y="3049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21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125">
              <a:extLst>
                <a:ext uri="{FF2B5EF4-FFF2-40B4-BE49-F238E27FC236}">
                  <a16:creationId xmlns:a16="http://schemas.microsoft.com/office/drawing/2014/main" id="{C97C2FDE-8FBC-4207-835E-7A18727C9424}"/>
                </a:ext>
              </a:extLst>
            </p:cNvPr>
            <p:cNvSpPr/>
            <p:nvPr/>
          </p:nvSpPr>
          <p:spPr>
            <a:xfrm>
              <a:off x="5495766" y="6165802"/>
              <a:ext cx="747713" cy="38065"/>
            </a:xfrm>
            <a:custGeom>
              <a:avLst/>
              <a:gdLst>
                <a:gd name="connsiteX0" fmla="*/ 303435 w 603317"/>
                <a:gd name="connsiteY0" fmla="*/ 35 h 30714"/>
                <a:gd name="connsiteX1" fmla="*/ 573063 w 603317"/>
                <a:gd name="connsiteY1" fmla="*/ 35 h 30714"/>
                <a:gd name="connsiteX2" fmla="*/ 588420 w 603317"/>
                <a:gd name="connsiteY2" fmla="*/ 474 h 30714"/>
                <a:gd name="connsiteX3" fmla="*/ 605093 w 603317"/>
                <a:gd name="connsiteY3" fmla="*/ 15612 h 30714"/>
                <a:gd name="connsiteX4" fmla="*/ 587981 w 603317"/>
                <a:gd name="connsiteY4" fmla="*/ 30530 h 30714"/>
                <a:gd name="connsiteX5" fmla="*/ 579206 w 603317"/>
                <a:gd name="connsiteY5" fmla="*/ 30749 h 30714"/>
                <a:gd name="connsiteX6" fmla="*/ 26567 w 603317"/>
                <a:gd name="connsiteY6" fmla="*/ 30749 h 30714"/>
                <a:gd name="connsiteX7" fmla="*/ 14500 w 603317"/>
                <a:gd name="connsiteY7" fmla="*/ 30091 h 30714"/>
                <a:gd name="connsiteX8" fmla="*/ 21 w 603317"/>
                <a:gd name="connsiteY8" fmla="*/ 15173 h 30714"/>
                <a:gd name="connsiteX9" fmla="*/ 14939 w 603317"/>
                <a:gd name="connsiteY9" fmla="*/ 693 h 30714"/>
                <a:gd name="connsiteX10" fmla="*/ 30296 w 603317"/>
                <a:gd name="connsiteY10" fmla="*/ 254 h 30714"/>
                <a:gd name="connsiteX11" fmla="*/ 303435 w 603317"/>
                <a:gd name="connsiteY11" fmla="*/ 35 h 3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3317" h="30714">
                  <a:moveTo>
                    <a:pt x="303435" y="35"/>
                  </a:moveTo>
                  <a:cubicBezTo>
                    <a:pt x="393384" y="35"/>
                    <a:pt x="483333" y="35"/>
                    <a:pt x="573063" y="35"/>
                  </a:cubicBezTo>
                  <a:cubicBezTo>
                    <a:pt x="578109" y="35"/>
                    <a:pt x="583374" y="-184"/>
                    <a:pt x="588420" y="474"/>
                  </a:cubicBezTo>
                  <a:cubicBezTo>
                    <a:pt x="599170" y="1351"/>
                    <a:pt x="605532" y="7275"/>
                    <a:pt x="605093" y="15612"/>
                  </a:cubicBezTo>
                  <a:cubicBezTo>
                    <a:pt x="604435" y="26142"/>
                    <a:pt x="597195" y="29652"/>
                    <a:pt x="587981" y="30530"/>
                  </a:cubicBezTo>
                  <a:cubicBezTo>
                    <a:pt x="585129" y="30749"/>
                    <a:pt x="582058" y="30749"/>
                    <a:pt x="579206" y="30749"/>
                  </a:cubicBezTo>
                  <a:cubicBezTo>
                    <a:pt x="394920" y="30749"/>
                    <a:pt x="210853" y="30749"/>
                    <a:pt x="26567" y="30749"/>
                  </a:cubicBezTo>
                  <a:cubicBezTo>
                    <a:pt x="22618" y="30749"/>
                    <a:pt x="18449" y="30749"/>
                    <a:pt x="14500" y="30091"/>
                  </a:cubicBezTo>
                  <a:cubicBezTo>
                    <a:pt x="6164" y="28556"/>
                    <a:pt x="-418" y="24387"/>
                    <a:pt x="21" y="15173"/>
                  </a:cubicBezTo>
                  <a:cubicBezTo>
                    <a:pt x="240" y="6178"/>
                    <a:pt x="6602" y="1571"/>
                    <a:pt x="14939" y="693"/>
                  </a:cubicBezTo>
                  <a:cubicBezTo>
                    <a:pt x="19985" y="35"/>
                    <a:pt x="25250" y="254"/>
                    <a:pt x="30296" y="254"/>
                  </a:cubicBezTo>
                  <a:cubicBezTo>
                    <a:pt x="121342" y="35"/>
                    <a:pt x="212389" y="35"/>
                    <a:pt x="303435" y="35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21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Rectangle: Rounded Corners 1126">
              <a:extLst>
                <a:ext uri="{FF2B5EF4-FFF2-40B4-BE49-F238E27FC236}">
                  <a16:creationId xmlns:a16="http://schemas.microsoft.com/office/drawing/2014/main" id="{F4E781F6-EC27-4828-9C8F-AAC74FCC3ABB}"/>
                </a:ext>
              </a:extLst>
            </p:cNvPr>
            <p:cNvSpPr/>
            <p:nvPr/>
          </p:nvSpPr>
          <p:spPr>
            <a:xfrm>
              <a:off x="5592108" y="5886830"/>
              <a:ext cx="1458225" cy="152348"/>
            </a:xfrm>
            <a:prstGeom prst="roundRect">
              <a:avLst>
                <a:gd name="adj" fmla="val 323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Rectangle: Rounded Corners 1127">
              <a:extLst>
                <a:ext uri="{FF2B5EF4-FFF2-40B4-BE49-F238E27FC236}">
                  <a16:creationId xmlns:a16="http://schemas.microsoft.com/office/drawing/2014/main" id="{0AD6B303-A212-4441-B653-76BA3B94E22C}"/>
                </a:ext>
              </a:extLst>
            </p:cNvPr>
            <p:cNvSpPr/>
            <p:nvPr/>
          </p:nvSpPr>
          <p:spPr>
            <a:xfrm>
              <a:off x="4879678" y="5969935"/>
              <a:ext cx="2867528" cy="97986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6" name="Group 1128">
              <a:extLst>
                <a:ext uri="{FF2B5EF4-FFF2-40B4-BE49-F238E27FC236}">
                  <a16:creationId xmlns:a16="http://schemas.microsoft.com/office/drawing/2014/main" id="{35F8E4CC-766E-4839-8A18-EBB44A133D4E}"/>
                </a:ext>
              </a:extLst>
            </p:cNvPr>
            <p:cNvGrpSpPr/>
            <p:nvPr/>
          </p:nvGrpSpPr>
          <p:grpSpPr>
            <a:xfrm>
              <a:off x="4624355" y="4978573"/>
              <a:ext cx="798359" cy="1141073"/>
              <a:chOff x="-4879" y="3800380"/>
              <a:chExt cx="1367087" cy="1953939"/>
            </a:xfrm>
          </p:grpSpPr>
          <p:sp>
            <p:nvSpPr>
              <p:cNvPr id="116" name="Rectangle: Rounded Corners 1138">
                <a:extLst>
                  <a:ext uri="{FF2B5EF4-FFF2-40B4-BE49-F238E27FC236}">
                    <a16:creationId xmlns:a16="http://schemas.microsoft.com/office/drawing/2014/main" id="{2A12DC50-814A-4411-A15C-ED436EF952E3}"/>
                  </a:ext>
                </a:extLst>
              </p:cNvPr>
              <p:cNvSpPr/>
              <p:nvPr/>
            </p:nvSpPr>
            <p:spPr>
              <a:xfrm>
                <a:off x="117450" y="380038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7" name="Rectangle: Rounded Corners 1139">
                <a:extLst>
                  <a:ext uri="{FF2B5EF4-FFF2-40B4-BE49-F238E27FC236}">
                    <a16:creationId xmlns:a16="http://schemas.microsoft.com/office/drawing/2014/main" id="{2F216CBD-CE30-4622-851E-DAA05F99606F}"/>
                  </a:ext>
                </a:extLst>
              </p:cNvPr>
              <p:cNvSpPr/>
              <p:nvPr/>
            </p:nvSpPr>
            <p:spPr>
              <a:xfrm>
                <a:off x="-4879" y="413602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8" name="Rectangle: Rounded Corners 1140">
                <a:extLst>
                  <a:ext uri="{FF2B5EF4-FFF2-40B4-BE49-F238E27FC236}">
                    <a16:creationId xmlns:a16="http://schemas.microsoft.com/office/drawing/2014/main" id="{F59F0B52-E8DD-4580-8E75-7E0A1224EE2B}"/>
                  </a:ext>
                </a:extLst>
              </p:cNvPr>
              <p:cNvSpPr/>
              <p:nvPr/>
            </p:nvSpPr>
            <p:spPr>
              <a:xfrm>
                <a:off x="300587" y="4033344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9" name="Rectangle: Rounded Corners 1141">
                <a:extLst>
                  <a:ext uri="{FF2B5EF4-FFF2-40B4-BE49-F238E27FC236}">
                    <a16:creationId xmlns:a16="http://schemas.microsoft.com/office/drawing/2014/main" id="{E2D26199-8F1B-49EE-B845-D6BF47B800E7}"/>
                  </a:ext>
                </a:extLst>
              </p:cNvPr>
              <p:cNvSpPr/>
              <p:nvPr/>
            </p:nvSpPr>
            <p:spPr>
              <a:xfrm>
                <a:off x="651803" y="4916173"/>
                <a:ext cx="95825" cy="838146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7" name="Group 1129">
              <a:extLst>
                <a:ext uri="{FF2B5EF4-FFF2-40B4-BE49-F238E27FC236}">
                  <a16:creationId xmlns:a16="http://schemas.microsoft.com/office/drawing/2014/main" id="{144B7203-E7F6-496C-A2AA-C957962A9979}"/>
                </a:ext>
              </a:extLst>
            </p:cNvPr>
            <p:cNvGrpSpPr/>
            <p:nvPr/>
          </p:nvGrpSpPr>
          <p:grpSpPr>
            <a:xfrm>
              <a:off x="7175744" y="4980812"/>
              <a:ext cx="798359" cy="1141073"/>
              <a:chOff x="-4879" y="3800380"/>
              <a:chExt cx="1367087" cy="1953939"/>
            </a:xfrm>
          </p:grpSpPr>
          <p:sp>
            <p:nvSpPr>
              <p:cNvPr id="112" name="Rectangle: Rounded Corners 1134">
                <a:extLst>
                  <a:ext uri="{FF2B5EF4-FFF2-40B4-BE49-F238E27FC236}">
                    <a16:creationId xmlns:a16="http://schemas.microsoft.com/office/drawing/2014/main" id="{0F52DDD9-BDA7-4C17-9773-2EA6848FA6A9}"/>
                  </a:ext>
                </a:extLst>
              </p:cNvPr>
              <p:cNvSpPr/>
              <p:nvPr/>
            </p:nvSpPr>
            <p:spPr>
              <a:xfrm>
                <a:off x="117450" y="380038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3" name="Rectangle: Rounded Corners 1135">
                <a:extLst>
                  <a:ext uri="{FF2B5EF4-FFF2-40B4-BE49-F238E27FC236}">
                    <a16:creationId xmlns:a16="http://schemas.microsoft.com/office/drawing/2014/main" id="{386DFB62-851A-47F1-B737-86090A90BA08}"/>
                  </a:ext>
                </a:extLst>
              </p:cNvPr>
              <p:cNvSpPr/>
              <p:nvPr/>
            </p:nvSpPr>
            <p:spPr>
              <a:xfrm>
                <a:off x="-4879" y="4136020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Rectangle: Rounded Corners 1136">
                <a:extLst>
                  <a:ext uri="{FF2B5EF4-FFF2-40B4-BE49-F238E27FC236}">
                    <a16:creationId xmlns:a16="http://schemas.microsoft.com/office/drawing/2014/main" id="{9FB4220F-8426-4796-AB4B-0AB64E3D1BFF}"/>
                  </a:ext>
                </a:extLst>
              </p:cNvPr>
              <p:cNvSpPr/>
              <p:nvPr/>
            </p:nvSpPr>
            <p:spPr>
              <a:xfrm>
                <a:off x="300587" y="4033344"/>
                <a:ext cx="1061621" cy="838146"/>
              </a:xfrm>
              <a:prstGeom prst="roundRect">
                <a:avLst>
                  <a:gd name="adj" fmla="val 35077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5" name="Rectangle: Rounded Corners 1137">
                <a:extLst>
                  <a:ext uri="{FF2B5EF4-FFF2-40B4-BE49-F238E27FC236}">
                    <a16:creationId xmlns:a16="http://schemas.microsoft.com/office/drawing/2014/main" id="{27D63A9F-9630-4C1D-A5C2-86F8F8C5291D}"/>
                  </a:ext>
                </a:extLst>
              </p:cNvPr>
              <p:cNvSpPr/>
              <p:nvPr/>
            </p:nvSpPr>
            <p:spPr>
              <a:xfrm>
                <a:off x="651803" y="4916173"/>
                <a:ext cx="95825" cy="838146"/>
              </a:xfrm>
              <a:prstGeom prst="roundRect">
                <a:avLst>
                  <a:gd name="adj" fmla="val 50000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8" name="Rectangle: Rounded Corners 1130">
              <a:extLst>
                <a:ext uri="{FF2B5EF4-FFF2-40B4-BE49-F238E27FC236}">
                  <a16:creationId xmlns:a16="http://schemas.microsoft.com/office/drawing/2014/main" id="{4F3FA4B5-EB02-4478-BBB6-0C6F6EEB5A44}"/>
                </a:ext>
              </a:extLst>
            </p:cNvPr>
            <p:cNvSpPr/>
            <p:nvPr/>
          </p:nvSpPr>
          <p:spPr>
            <a:xfrm>
              <a:off x="5133438" y="5723154"/>
              <a:ext cx="139166" cy="183555"/>
            </a:xfrm>
            <a:prstGeom prst="roundRect">
              <a:avLst>
                <a:gd name="adj" fmla="val 36451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131">
              <a:extLst>
                <a:ext uri="{FF2B5EF4-FFF2-40B4-BE49-F238E27FC236}">
                  <a16:creationId xmlns:a16="http://schemas.microsoft.com/office/drawing/2014/main" id="{A54E542D-149D-4557-89FA-8D8257E654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83968" y="5766700"/>
              <a:ext cx="307153" cy="160199"/>
            </a:xfrm>
            <a:custGeom>
              <a:avLst/>
              <a:gdLst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99293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87334 w 2223628"/>
                <a:gd name="connsiteY60" fmla="*/ 759133 h 1159759"/>
                <a:gd name="connsiteX61" fmla="*/ 44793 w 2223628"/>
                <a:gd name="connsiteY61" fmla="*/ 1077115 h 1159759"/>
                <a:gd name="connsiteX62" fmla="*/ 22057 w 2223628"/>
                <a:gd name="connsiteY62" fmla="*/ 1159759 h 1159759"/>
                <a:gd name="connsiteX63" fmla="*/ 0 w 2223628"/>
                <a:gd name="connsiteY63" fmla="*/ 557599 h 1159759"/>
                <a:gd name="connsiteX64" fmla="*/ 111960 w 2223628"/>
                <a:gd name="connsiteY64" fmla="*/ 315750 h 1159759"/>
                <a:gd name="connsiteX65" fmla="*/ 147787 w 2223628"/>
                <a:gd name="connsiteY65" fmla="*/ 123161 h 1159759"/>
                <a:gd name="connsiteX66" fmla="*/ 270957 w 2223628"/>
                <a:gd name="connsiteY66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99293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73046 w 2223628"/>
                <a:gd name="connsiteY60" fmla="*/ 832952 h 1159759"/>
                <a:gd name="connsiteX61" fmla="*/ 44793 w 2223628"/>
                <a:gd name="connsiteY61" fmla="*/ 1077115 h 1159759"/>
                <a:gd name="connsiteX62" fmla="*/ 22057 w 2223628"/>
                <a:gd name="connsiteY62" fmla="*/ 1159759 h 1159759"/>
                <a:gd name="connsiteX63" fmla="*/ 0 w 2223628"/>
                <a:gd name="connsiteY63" fmla="*/ 557599 h 1159759"/>
                <a:gd name="connsiteX64" fmla="*/ 111960 w 2223628"/>
                <a:gd name="connsiteY64" fmla="*/ 315750 h 1159759"/>
                <a:gd name="connsiteX65" fmla="*/ 147787 w 2223628"/>
                <a:gd name="connsiteY65" fmla="*/ 123161 h 1159759"/>
                <a:gd name="connsiteX66" fmla="*/ 270957 w 2223628"/>
                <a:gd name="connsiteY66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99293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44793 w 2223628"/>
                <a:gd name="connsiteY60" fmla="*/ 1077115 h 1159759"/>
                <a:gd name="connsiteX61" fmla="*/ 22057 w 2223628"/>
                <a:gd name="connsiteY61" fmla="*/ 1159759 h 1159759"/>
                <a:gd name="connsiteX62" fmla="*/ 0 w 2223628"/>
                <a:gd name="connsiteY62" fmla="*/ 557599 h 1159759"/>
                <a:gd name="connsiteX63" fmla="*/ 111960 w 2223628"/>
                <a:gd name="connsiteY63" fmla="*/ 315750 h 1159759"/>
                <a:gd name="connsiteX64" fmla="*/ 147787 w 2223628"/>
                <a:gd name="connsiteY64" fmla="*/ 123161 h 1159759"/>
                <a:gd name="connsiteX65" fmla="*/ 270957 w 2223628"/>
                <a:gd name="connsiteY65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204055 w 2223628"/>
                <a:gd name="connsiteY53" fmla="*/ 756897 h 1159759"/>
                <a:gd name="connsiteX54" fmla="*/ 174663 w 2223628"/>
                <a:gd name="connsiteY54" fmla="*/ 931560 h 1159759"/>
                <a:gd name="connsiteX55" fmla="*/ 154549 w 2223628"/>
                <a:gd name="connsiteY55" fmla="*/ 761663 h 1159759"/>
                <a:gd name="connsiteX56" fmla="*/ 155641 w 2223628"/>
                <a:gd name="connsiteY56" fmla="*/ 690552 h 1159759"/>
                <a:gd name="connsiteX57" fmla="*/ 116447 w 2223628"/>
                <a:gd name="connsiteY57" fmla="*/ 649406 h 1159759"/>
                <a:gd name="connsiteX58" fmla="*/ 88455 w 2223628"/>
                <a:gd name="connsiteY58" fmla="*/ 689432 h 1159759"/>
                <a:gd name="connsiteX59" fmla="*/ 87368 w 2223628"/>
                <a:gd name="connsiteY59" fmla="*/ 759114 h 1159759"/>
                <a:gd name="connsiteX60" fmla="*/ 44793 w 2223628"/>
                <a:gd name="connsiteY60" fmla="*/ 1077115 h 1159759"/>
                <a:gd name="connsiteX61" fmla="*/ 22057 w 2223628"/>
                <a:gd name="connsiteY61" fmla="*/ 1159759 h 1159759"/>
                <a:gd name="connsiteX62" fmla="*/ 0 w 2223628"/>
                <a:gd name="connsiteY62" fmla="*/ 557599 h 1159759"/>
                <a:gd name="connsiteX63" fmla="*/ 111960 w 2223628"/>
                <a:gd name="connsiteY63" fmla="*/ 315750 h 1159759"/>
                <a:gd name="connsiteX64" fmla="*/ 147787 w 2223628"/>
                <a:gd name="connsiteY64" fmla="*/ 123161 h 1159759"/>
                <a:gd name="connsiteX65" fmla="*/ 270957 w 2223628"/>
                <a:gd name="connsiteY65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74663 w 2223628"/>
                <a:gd name="connsiteY53" fmla="*/ 931560 h 1159759"/>
                <a:gd name="connsiteX54" fmla="*/ 154549 w 2223628"/>
                <a:gd name="connsiteY54" fmla="*/ 761663 h 1159759"/>
                <a:gd name="connsiteX55" fmla="*/ 155641 w 2223628"/>
                <a:gd name="connsiteY55" fmla="*/ 690552 h 1159759"/>
                <a:gd name="connsiteX56" fmla="*/ 116447 w 2223628"/>
                <a:gd name="connsiteY56" fmla="*/ 649406 h 1159759"/>
                <a:gd name="connsiteX57" fmla="*/ 88455 w 2223628"/>
                <a:gd name="connsiteY57" fmla="*/ 689432 h 1159759"/>
                <a:gd name="connsiteX58" fmla="*/ 87368 w 2223628"/>
                <a:gd name="connsiteY58" fmla="*/ 759114 h 1159759"/>
                <a:gd name="connsiteX59" fmla="*/ 44793 w 2223628"/>
                <a:gd name="connsiteY59" fmla="*/ 1077115 h 1159759"/>
                <a:gd name="connsiteX60" fmla="*/ 22057 w 2223628"/>
                <a:gd name="connsiteY60" fmla="*/ 1159759 h 1159759"/>
                <a:gd name="connsiteX61" fmla="*/ 0 w 2223628"/>
                <a:gd name="connsiteY61" fmla="*/ 557599 h 1159759"/>
                <a:gd name="connsiteX62" fmla="*/ 111960 w 2223628"/>
                <a:gd name="connsiteY62" fmla="*/ 315750 h 1159759"/>
                <a:gd name="connsiteX63" fmla="*/ 147787 w 2223628"/>
                <a:gd name="connsiteY63" fmla="*/ 123161 h 1159759"/>
                <a:gd name="connsiteX64" fmla="*/ 270957 w 2223628"/>
                <a:gd name="connsiteY64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74663 w 2223628"/>
                <a:gd name="connsiteY53" fmla="*/ 931560 h 1159759"/>
                <a:gd name="connsiteX54" fmla="*/ 155641 w 2223628"/>
                <a:gd name="connsiteY54" fmla="*/ 690552 h 1159759"/>
                <a:gd name="connsiteX55" fmla="*/ 116447 w 2223628"/>
                <a:gd name="connsiteY55" fmla="*/ 649406 h 1159759"/>
                <a:gd name="connsiteX56" fmla="*/ 88455 w 2223628"/>
                <a:gd name="connsiteY56" fmla="*/ 689432 h 1159759"/>
                <a:gd name="connsiteX57" fmla="*/ 87368 w 2223628"/>
                <a:gd name="connsiteY57" fmla="*/ 759114 h 1159759"/>
                <a:gd name="connsiteX58" fmla="*/ 44793 w 2223628"/>
                <a:gd name="connsiteY58" fmla="*/ 1077115 h 1159759"/>
                <a:gd name="connsiteX59" fmla="*/ 22057 w 2223628"/>
                <a:gd name="connsiteY59" fmla="*/ 1159759 h 1159759"/>
                <a:gd name="connsiteX60" fmla="*/ 0 w 2223628"/>
                <a:gd name="connsiteY60" fmla="*/ 557599 h 1159759"/>
                <a:gd name="connsiteX61" fmla="*/ 111960 w 2223628"/>
                <a:gd name="connsiteY61" fmla="*/ 315750 h 1159759"/>
                <a:gd name="connsiteX62" fmla="*/ 147787 w 2223628"/>
                <a:gd name="connsiteY62" fmla="*/ 123161 h 1159759"/>
                <a:gd name="connsiteX63" fmla="*/ 270957 w 2223628"/>
                <a:gd name="connsiteY63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219155 w 2223628"/>
                <a:gd name="connsiteY36" fmla="*/ 761370 h 1159759"/>
                <a:gd name="connsiteX37" fmla="*/ 2172131 w 2223628"/>
                <a:gd name="connsiteY37" fmla="*/ 1133099 h 1159759"/>
                <a:gd name="connsiteX38" fmla="*/ 2172131 w 2223628"/>
                <a:gd name="connsiteY38" fmla="*/ 759133 h 1159759"/>
                <a:gd name="connsiteX39" fmla="*/ 2172121 w 2223628"/>
                <a:gd name="connsiteY39" fmla="*/ 759129 h 1159759"/>
                <a:gd name="connsiteX40" fmla="*/ 2168206 w 2223628"/>
                <a:gd name="connsiteY40" fmla="*/ 674594 h 1159759"/>
                <a:gd name="connsiteX41" fmla="*/ 2113900 w 2223628"/>
                <a:gd name="connsiteY41" fmla="*/ 627007 h 1159759"/>
                <a:gd name="connsiteX42" fmla="*/ 2060162 w 2223628"/>
                <a:gd name="connsiteY42" fmla="*/ 761365 h 1159759"/>
                <a:gd name="connsiteX43" fmla="*/ 2060177 w 2223628"/>
                <a:gd name="connsiteY43" fmla="*/ 761365 h 1159759"/>
                <a:gd name="connsiteX44" fmla="*/ 2060172 w 2223628"/>
                <a:gd name="connsiteY44" fmla="*/ 761370 h 1159759"/>
                <a:gd name="connsiteX45" fmla="*/ 2037773 w 2223628"/>
                <a:gd name="connsiteY45" fmla="*/ 942757 h 1159759"/>
                <a:gd name="connsiteX46" fmla="*/ 2015379 w 2223628"/>
                <a:gd name="connsiteY46" fmla="*/ 759133 h 1159759"/>
                <a:gd name="connsiteX47" fmla="*/ 2015370 w 2223628"/>
                <a:gd name="connsiteY47" fmla="*/ 759124 h 1159759"/>
                <a:gd name="connsiteX48" fmla="*/ 2005957 w 2223628"/>
                <a:gd name="connsiteY48" fmla="*/ 676417 h 1159759"/>
                <a:gd name="connsiteX49" fmla="*/ 1856377 w 2223628"/>
                <a:gd name="connsiteY49" fmla="*/ 604613 h 1159759"/>
                <a:gd name="connsiteX50" fmla="*/ 358287 w 2223628"/>
                <a:gd name="connsiteY50" fmla="*/ 602377 h 1159759"/>
                <a:gd name="connsiteX51" fmla="*/ 233442 w 2223628"/>
                <a:gd name="connsiteY51" fmla="*/ 637088 h 1159759"/>
                <a:gd name="connsiteX52" fmla="*/ 200053 w 2223628"/>
                <a:gd name="connsiteY52" fmla="*/ 756392 h 1159759"/>
                <a:gd name="connsiteX53" fmla="*/ 174663 w 2223628"/>
                <a:gd name="connsiteY53" fmla="*/ 931560 h 1159759"/>
                <a:gd name="connsiteX54" fmla="*/ 155641 w 2223628"/>
                <a:gd name="connsiteY54" fmla="*/ 690552 h 1159759"/>
                <a:gd name="connsiteX55" fmla="*/ 116447 w 2223628"/>
                <a:gd name="connsiteY55" fmla="*/ 649406 h 1159759"/>
                <a:gd name="connsiteX56" fmla="*/ 88455 w 2223628"/>
                <a:gd name="connsiteY56" fmla="*/ 689432 h 1159759"/>
                <a:gd name="connsiteX57" fmla="*/ 87368 w 2223628"/>
                <a:gd name="connsiteY57" fmla="*/ 759114 h 1159759"/>
                <a:gd name="connsiteX58" fmla="*/ 44793 w 2223628"/>
                <a:gd name="connsiteY58" fmla="*/ 1077115 h 1159759"/>
                <a:gd name="connsiteX59" fmla="*/ 22057 w 2223628"/>
                <a:gd name="connsiteY59" fmla="*/ 1159759 h 1159759"/>
                <a:gd name="connsiteX60" fmla="*/ 0 w 2223628"/>
                <a:gd name="connsiteY60" fmla="*/ 557599 h 1159759"/>
                <a:gd name="connsiteX61" fmla="*/ 111960 w 2223628"/>
                <a:gd name="connsiteY61" fmla="*/ 315750 h 1159759"/>
                <a:gd name="connsiteX62" fmla="*/ 147787 w 2223628"/>
                <a:gd name="connsiteY62" fmla="*/ 123161 h 1159759"/>
                <a:gd name="connsiteX63" fmla="*/ 270957 w 2223628"/>
                <a:gd name="connsiteY63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223628 w 2223628"/>
                <a:gd name="connsiteY35" fmla="*/ 761370 h 1159759"/>
                <a:gd name="connsiteX36" fmla="*/ 2172131 w 2223628"/>
                <a:gd name="connsiteY36" fmla="*/ 1133099 h 1159759"/>
                <a:gd name="connsiteX37" fmla="*/ 2172131 w 2223628"/>
                <a:gd name="connsiteY37" fmla="*/ 759133 h 1159759"/>
                <a:gd name="connsiteX38" fmla="*/ 2172121 w 2223628"/>
                <a:gd name="connsiteY38" fmla="*/ 759129 h 1159759"/>
                <a:gd name="connsiteX39" fmla="*/ 2168206 w 2223628"/>
                <a:gd name="connsiteY39" fmla="*/ 674594 h 1159759"/>
                <a:gd name="connsiteX40" fmla="*/ 2113900 w 2223628"/>
                <a:gd name="connsiteY40" fmla="*/ 627007 h 1159759"/>
                <a:gd name="connsiteX41" fmla="*/ 2060162 w 2223628"/>
                <a:gd name="connsiteY41" fmla="*/ 761365 h 1159759"/>
                <a:gd name="connsiteX42" fmla="*/ 2060177 w 2223628"/>
                <a:gd name="connsiteY42" fmla="*/ 761365 h 1159759"/>
                <a:gd name="connsiteX43" fmla="*/ 2060172 w 2223628"/>
                <a:gd name="connsiteY43" fmla="*/ 761370 h 1159759"/>
                <a:gd name="connsiteX44" fmla="*/ 2037773 w 2223628"/>
                <a:gd name="connsiteY44" fmla="*/ 942757 h 1159759"/>
                <a:gd name="connsiteX45" fmla="*/ 2015379 w 2223628"/>
                <a:gd name="connsiteY45" fmla="*/ 759133 h 1159759"/>
                <a:gd name="connsiteX46" fmla="*/ 2015370 w 2223628"/>
                <a:gd name="connsiteY46" fmla="*/ 759124 h 1159759"/>
                <a:gd name="connsiteX47" fmla="*/ 2005957 w 2223628"/>
                <a:gd name="connsiteY47" fmla="*/ 676417 h 1159759"/>
                <a:gd name="connsiteX48" fmla="*/ 1856377 w 2223628"/>
                <a:gd name="connsiteY48" fmla="*/ 604613 h 1159759"/>
                <a:gd name="connsiteX49" fmla="*/ 358287 w 2223628"/>
                <a:gd name="connsiteY49" fmla="*/ 602377 h 1159759"/>
                <a:gd name="connsiteX50" fmla="*/ 233442 w 2223628"/>
                <a:gd name="connsiteY50" fmla="*/ 637088 h 1159759"/>
                <a:gd name="connsiteX51" fmla="*/ 200053 w 2223628"/>
                <a:gd name="connsiteY51" fmla="*/ 756392 h 1159759"/>
                <a:gd name="connsiteX52" fmla="*/ 174663 w 2223628"/>
                <a:gd name="connsiteY52" fmla="*/ 931560 h 1159759"/>
                <a:gd name="connsiteX53" fmla="*/ 155641 w 2223628"/>
                <a:gd name="connsiteY53" fmla="*/ 690552 h 1159759"/>
                <a:gd name="connsiteX54" fmla="*/ 116447 w 2223628"/>
                <a:gd name="connsiteY54" fmla="*/ 649406 h 1159759"/>
                <a:gd name="connsiteX55" fmla="*/ 88455 w 2223628"/>
                <a:gd name="connsiteY55" fmla="*/ 689432 h 1159759"/>
                <a:gd name="connsiteX56" fmla="*/ 87368 w 2223628"/>
                <a:gd name="connsiteY56" fmla="*/ 759114 h 1159759"/>
                <a:gd name="connsiteX57" fmla="*/ 44793 w 2223628"/>
                <a:gd name="connsiteY57" fmla="*/ 1077115 h 1159759"/>
                <a:gd name="connsiteX58" fmla="*/ 22057 w 2223628"/>
                <a:gd name="connsiteY58" fmla="*/ 1159759 h 1159759"/>
                <a:gd name="connsiteX59" fmla="*/ 0 w 2223628"/>
                <a:gd name="connsiteY59" fmla="*/ 557599 h 1159759"/>
                <a:gd name="connsiteX60" fmla="*/ 111960 w 2223628"/>
                <a:gd name="connsiteY60" fmla="*/ 315750 h 1159759"/>
                <a:gd name="connsiteX61" fmla="*/ 147787 w 2223628"/>
                <a:gd name="connsiteY61" fmla="*/ 123161 h 1159759"/>
                <a:gd name="connsiteX62" fmla="*/ 270957 w 2223628"/>
                <a:gd name="connsiteY62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172131 w 2223628"/>
                <a:gd name="connsiteY35" fmla="*/ 1133099 h 1159759"/>
                <a:gd name="connsiteX36" fmla="*/ 2172131 w 2223628"/>
                <a:gd name="connsiteY36" fmla="*/ 759133 h 1159759"/>
                <a:gd name="connsiteX37" fmla="*/ 2172121 w 2223628"/>
                <a:gd name="connsiteY37" fmla="*/ 759129 h 1159759"/>
                <a:gd name="connsiteX38" fmla="*/ 2168206 w 2223628"/>
                <a:gd name="connsiteY38" fmla="*/ 674594 h 1159759"/>
                <a:gd name="connsiteX39" fmla="*/ 2113900 w 2223628"/>
                <a:gd name="connsiteY39" fmla="*/ 627007 h 1159759"/>
                <a:gd name="connsiteX40" fmla="*/ 2060162 w 2223628"/>
                <a:gd name="connsiteY40" fmla="*/ 761365 h 1159759"/>
                <a:gd name="connsiteX41" fmla="*/ 2060177 w 2223628"/>
                <a:gd name="connsiteY41" fmla="*/ 761365 h 1159759"/>
                <a:gd name="connsiteX42" fmla="*/ 2060172 w 2223628"/>
                <a:gd name="connsiteY42" fmla="*/ 761370 h 1159759"/>
                <a:gd name="connsiteX43" fmla="*/ 2037773 w 2223628"/>
                <a:gd name="connsiteY43" fmla="*/ 942757 h 1159759"/>
                <a:gd name="connsiteX44" fmla="*/ 2015379 w 2223628"/>
                <a:gd name="connsiteY44" fmla="*/ 759133 h 1159759"/>
                <a:gd name="connsiteX45" fmla="*/ 2015370 w 2223628"/>
                <a:gd name="connsiteY45" fmla="*/ 759124 h 1159759"/>
                <a:gd name="connsiteX46" fmla="*/ 2005957 w 2223628"/>
                <a:gd name="connsiteY46" fmla="*/ 676417 h 1159759"/>
                <a:gd name="connsiteX47" fmla="*/ 1856377 w 2223628"/>
                <a:gd name="connsiteY47" fmla="*/ 604613 h 1159759"/>
                <a:gd name="connsiteX48" fmla="*/ 358287 w 2223628"/>
                <a:gd name="connsiteY48" fmla="*/ 602377 h 1159759"/>
                <a:gd name="connsiteX49" fmla="*/ 233442 w 2223628"/>
                <a:gd name="connsiteY49" fmla="*/ 637088 h 1159759"/>
                <a:gd name="connsiteX50" fmla="*/ 200053 w 2223628"/>
                <a:gd name="connsiteY50" fmla="*/ 756392 h 1159759"/>
                <a:gd name="connsiteX51" fmla="*/ 174663 w 2223628"/>
                <a:gd name="connsiteY51" fmla="*/ 931560 h 1159759"/>
                <a:gd name="connsiteX52" fmla="*/ 155641 w 2223628"/>
                <a:gd name="connsiteY52" fmla="*/ 690552 h 1159759"/>
                <a:gd name="connsiteX53" fmla="*/ 116447 w 2223628"/>
                <a:gd name="connsiteY53" fmla="*/ 649406 h 1159759"/>
                <a:gd name="connsiteX54" fmla="*/ 88455 w 2223628"/>
                <a:gd name="connsiteY54" fmla="*/ 689432 h 1159759"/>
                <a:gd name="connsiteX55" fmla="*/ 87368 w 2223628"/>
                <a:gd name="connsiteY55" fmla="*/ 759114 h 1159759"/>
                <a:gd name="connsiteX56" fmla="*/ 44793 w 2223628"/>
                <a:gd name="connsiteY56" fmla="*/ 1077115 h 1159759"/>
                <a:gd name="connsiteX57" fmla="*/ 22057 w 2223628"/>
                <a:gd name="connsiteY57" fmla="*/ 1159759 h 1159759"/>
                <a:gd name="connsiteX58" fmla="*/ 0 w 2223628"/>
                <a:gd name="connsiteY58" fmla="*/ 557599 h 1159759"/>
                <a:gd name="connsiteX59" fmla="*/ 111960 w 2223628"/>
                <a:gd name="connsiteY59" fmla="*/ 315750 h 1159759"/>
                <a:gd name="connsiteX60" fmla="*/ 147787 w 2223628"/>
                <a:gd name="connsiteY60" fmla="*/ 123161 h 1159759"/>
                <a:gd name="connsiteX61" fmla="*/ 270957 w 2223628"/>
                <a:gd name="connsiteY61" fmla="*/ 0 h 1159759"/>
                <a:gd name="connsiteX0" fmla="*/ 2093758 w 2223628"/>
                <a:gd name="connsiteY0" fmla="*/ 380695 h 1159759"/>
                <a:gd name="connsiteX1" fmla="*/ 2069118 w 2223628"/>
                <a:gd name="connsiteY1" fmla="*/ 416522 h 1159759"/>
                <a:gd name="connsiteX2" fmla="*/ 2134072 w 2223628"/>
                <a:gd name="connsiteY2" fmla="*/ 481467 h 1159759"/>
                <a:gd name="connsiteX3" fmla="*/ 2156471 w 2223628"/>
                <a:gd name="connsiteY3" fmla="*/ 447881 h 1159759"/>
                <a:gd name="connsiteX4" fmla="*/ 2093758 w 2223628"/>
                <a:gd name="connsiteY4" fmla="*/ 380695 h 1159759"/>
                <a:gd name="connsiteX5" fmla="*/ 146489 w 2223628"/>
                <a:gd name="connsiteY5" fmla="*/ 327982 h 1159759"/>
                <a:gd name="connsiteX6" fmla="*/ 104189 w 2223628"/>
                <a:gd name="connsiteY6" fmla="*/ 372776 h 1159759"/>
                <a:gd name="connsiteX7" fmla="*/ 116148 w 2223628"/>
                <a:gd name="connsiteY7" fmla="*/ 444282 h 1159759"/>
                <a:gd name="connsiteX8" fmla="*/ 173789 w 2223628"/>
                <a:gd name="connsiteY8" fmla="*/ 400309 h 1159759"/>
                <a:gd name="connsiteX9" fmla="*/ 161830 w 2223628"/>
                <a:gd name="connsiteY9" fmla="*/ 328803 h 1159759"/>
                <a:gd name="connsiteX10" fmla="*/ 146489 w 2223628"/>
                <a:gd name="connsiteY10" fmla="*/ 327982 h 1159759"/>
                <a:gd name="connsiteX11" fmla="*/ 414276 w 2223628"/>
                <a:gd name="connsiteY11" fmla="*/ 268721 h 1159759"/>
                <a:gd name="connsiteX12" fmla="*/ 324696 w 2223628"/>
                <a:gd name="connsiteY12" fmla="*/ 270957 h 1159759"/>
                <a:gd name="connsiteX13" fmla="*/ 210490 w 2223628"/>
                <a:gd name="connsiteY13" fmla="*/ 362769 h 1159759"/>
                <a:gd name="connsiteX14" fmla="*/ 329178 w 2223628"/>
                <a:gd name="connsiteY14" fmla="*/ 447866 h 1159759"/>
                <a:gd name="connsiteX15" fmla="*/ 418744 w 2223628"/>
                <a:gd name="connsiteY15" fmla="*/ 447866 h 1159759"/>
                <a:gd name="connsiteX16" fmla="*/ 1110696 w 2223628"/>
                <a:gd name="connsiteY16" fmla="*/ 447866 h 1159759"/>
                <a:gd name="connsiteX17" fmla="*/ 1773535 w 2223628"/>
                <a:gd name="connsiteY17" fmla="*/ 447866 h 1159759"/>
                <a:gd name="connsiteX18" fmla="*/ 1863115 w 2223628"/>
                <a:gd name="connsiteY18" fmla="*/ 447866 h 1159759"/>
                <a:gd name="connsiteX19" fmla="*/ 2008670 w 2223628"/>
                <a:gd name="connsiteY19" fmla="*/ 356055 h 1159759"/>
                <a:gd name="connsiteX20" fmla="*/ 1856396 w 2223628"/>
                <a:gd name="connsiteY20" fmla="*/ 268721 h 1159759"/>
                <a:gd name="connsiteX21" fmla="*/ 1800411 w 2223628"/>
                <a:gd name="connsiteY21" fmla="*/ 268721 h 1159759"/>
                <a:gd name="connsiteX22" fmla="*/ 414276 w 2223628"/>
                <a:gd name="connsiteY22" fmla="*/ 268721 h 1159759"/>
                <a:gd name="connsiteX23" fmla="*/ 257514 w 2223628"/>
                <a:gd name="connsiteY23" fmla="*/ 72881 h 1159759"/>
                <a:gd name="connsiteX24" fmla="*/ 255278 w 2223628"/>
                <a:gd name="connsiteY24" fmla="*/ 160883 h 1159759"/>
                <a:gd name="connsiteX25" fmla="*/ 1959390 w 2223628"/>
                <a:gd name="connsiteY25" fmla="*/ 160883 h 1159759"/>
                <a:gd name="connsiteX26" fmla="*/ 1959390 w 2223628"/>
                <a:gd name="connsiteY26" fmla="*/ 72881 h 1159759"/>
                <a:gd name="connsiteX27" fmla="*/ 257514 w 2223628"/>
                <a:gd name="connsiteY27" fmla="*/ 72881 h 1159759"/>
                <a:gd name="connsiteX28" fmla="*/ 270957 w 2223628"/>
                <a:gd name="connsiteY28" fmla="*/ 0 h 1159759"/>
                <a:gd name="connsiteX29" fmla="*/ 573259 w 2223628"/>
                <a:gd name="connsiteY29" fmla="*/ 0 h 1159759"/>
                <a:gd name="connsiteX30" fmla="*/ 1912366 w 2223628"/>
                <a:gd name="connsiteY30" fmla="*/ 0 h 1159759"/>
                <a:gd name="connsiteX31" fmla="*/ 2075842 w 2223628"/>
                <a:gd name="connsiteY31" fmla="*/ 165712 h 1159759"/>
                <a:gd name="connsiteX32" fmla="*/ 2151974 w 2223628"/>
                <a:gd name="connsiteY32" fmla="*/ 360528 h 1159759"/>
                <a:gd name="connsiteX33" fmla="*/ 2216914 w 2223628"/>
                <a:gd name="connsiteY33" fmla="*/ 519526 h 1159759"/>
                <a:gd name="connsiteX34" fmla="*/ 2223628 w 2223628"/>
                <a:gd name="connsiteY34" fmla="*/ 743459 h 1159759"/>
                <a:gd name="connsiteX35" fmla="*/ 2172131 w 2223628"/>
                <a:gd name="connsiteY35" fmla="*/ 1133099 h 1159759"/>
                <a:gd name="connsiteX36" fmla="*/ 2172131 w 2223628"/>
                <a:gd name="connsiteY36" fmla="*/ 759133 h 1159759"/>
                <a:gd name="connsiteX37" fmla="*/ 2172121 w 2223628"/>
                <a:gd name="connsiteY37" fmla="*/ 759129 h 1159759"/>
                <a:gd name="connsiteX38" fmla="*/ 2168206 w 2223628"/>
                <a:gd name="connsiteY38" fmla="*/ 674594 h 1159759"/>
                <a:gd name="connsiteX39" fmla="*/ 2113900 w 2223628"/>
                <a:gd name="connsiteY39" fmla="*/ 627007 h 1159759"/>
                <a:gd name="connsiteX40" fmla="*/ 2060162 w 2223628"/>
                <a:gd name="connsiteY40" fmla="*/ 761365 h 1159759"/>
                <a:gd name="connsiteX41" fmla="*/ 2060177 w 2223628"/>
                <a:gd name="connsiteY41" fmla="*/ 761365 h 1159759"/>
                <a:gd name="connsiteX42" fmla="*/ 2060172 w 2223628"/>
                <a:gd name="connsiteY42" fmla="*/ 761370 h 1159759"/>
                <a:gd name="connsiteX43" fmla="*/ 2037773 w 2223628"/>
                <a:gd name="connsiteY43" fmla="*/ 942757 h 1159759"/>
                <a:gd name="connsiteX44" fmla="*/ 2015379 w 2223628"/>
                <a:gd name="connsiteY44" fmla="*/ 759133 h 1159759"/>
                <a:gd name="connsiteX45" fmla="*/ 2015370 w 2223628"/>
                <a:gd name="connsiteY45" fmla="*/ 759124 h 1159759"/>
                <a:gd name="connsiteX46" fmla="*/ 2005957 w 2223628"/>
                <a:gd name="connsiteY46" fmla="*/ 676417 h 1159759"/>
                <a:gd name="connsiteX47" fmla="*/ 1856377 w 2223628"/>
                <a:gd name="connsiteY47" fmla="*/ 604613 h 1159759"/>
                <a:gd name="connsiteX48" fmla="*/ 358287 w 2223628"/>
                <a:gd name="connsiteY48" fmla="*/ 602377 h 1159759"/>
                <a:gd name="connsiteX49" fmla="*/ 233442 w 2223628"/>
                <a:gd name="connsiteY49" fmla="*/ 637088 h 1159759"/>
                <a:gd name="connsiteX50" fmla="*/ 200053 w 2223628"/>
                <a:gd name="connsiteY50" fmla="*/ 756392 h 1159759"/>
                <a:gd name="connsiteX51" fmla="*/ 174663 w 2223628"/>
                <a:gd name="connsiteY51" fmla="*/ 931560 h 1159759"/>
                <a:gd name="connsiteX52" fmla="*/ 155641 w 2223628"/>
                <a:gd name="connsiteY52" fmla="*/ 690552 h 1159759"/>
                <a:gd name="connsiteX53" fmla="*/ 116447 w 2223628"/>
                <a:gd name="connsiteY53" fmla="*/ 649406 h 1159759"/>
                <a:gd name="connsiteX54" fmla="*/ 88455 w 2223628"/>
                <a:gd name="connsiteY54" fmla="*/ 689432 h 1159759"/>
                <a:gd name="connsiteX55" fmla="*/ 87368 w 2223628"/>
                <a:gd name="connsiteY55" fmla="*/ 759114 h 1159759"/>
                <a:gd name="connsiteX56" fmla="*/ 44793 w 2223628"/>
                <a:gd name="connsiteY56" fmla="*/ 1077115 h 1159759"/>
                <a:gd name="connsiteX57" fmla="*/ 22057 w 2223628"/>
                <a:gd name="connsiteY57" fmla="*/ 1159759 h 1159759"/>
                <a:gd name="connsiteX58" fmla="*/ 0 w 2223628"/>
                <a:gd name="connsiteY58" fmla="*/ 557599 h 1159759"/>
                <a:gd name="connsiteX59" fmla="*/ 111960 w 2223628"/>
                <a:gd name="connsiteY59" fmla="*/ 315750 h 1159759"/>
                <a:gd name="connsiteX60" fmla="*/ 147787 w 2223628"/>
                <a:gd name="connsiteY60" fmla="*/ 123161 h 1159759"/>
                <a:gd name="connsiteX61" fmla="*/ 270957 w 2223628"/>
                <a:gd name="connsiteY61" fmla="*/ 0 h 1159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223628" h="1159759">
                  <a:moveTo>
                    <a:pt x="2093758" y="380695"/>
                  </a:moveTo>
                  <a:cubicBezTo>
                    <a:pt x="2069118" y="373976"/>
                    <a:pt x="2064645" y="398611"/>
                    <a:pt x="2069118" y="416522"/>
                  </a:cubicBezTo>
                  <a:cubicBezTo>
                    <a:pt x="2078078" y="450117"/>
                    <a:pt x="2095994" y="479230"/>
                    <a:pt x="2134072" y="481467"/>
                  </a:cubicBezTo>
                  <a:cubicBezTo>
                    <a:pt x="2151988" y="481467"/>
                    <a:pt x="2158702" y="465797"/>
                    <a:pt x="2156471" y="447881"/>
                  </a:cubicBezTo>
                  <a:cubicBezTo>
                    <a:pt x="2147506" y="416522"/>
                    <a:pt x="2131826" y="385177"/>
                    <a:pt x="2093758" y="380695"/>
                  </a:cubicBezTo>
                  <a:close/>
                  <a:moveTo>
                    <a:pt x="146489" y="327982"/>
                  </a:moveTo>
                  <a:cubicBezTo>
                    <a:pt x="130532" y="331806"/>
                    <a:pt x="113650" y="348859"/>
                    <a:pt x="104189" y="372776"/>
                  </a:cubicBezTo>
                  <a:cubicBezTo>
                    <a:pt x="91574" y="404664"/>
                    <a:pt x="96928" y="436678"/>
                    <a:pt x="116148" y="444282"/>
                  </a:cubicBezTo>
                  <a:cubicBezTo>
                    <a:pt x="135368" y="451885"/>
                    <a:pt x="161174" y="432197"/>
                    <a:pt x="173789" y="400309"/>
                  </a:cubicBezTo>
                  <a:cubicBezTo>
                    <a:pt x="186404" y="368420"/>
                    <a:pt x="181050" y="336406"/>
                    <a:pt x="161830" y="328803"/>
                  </a:cubicBezTo>
                  <a:cubicBezTo>
                    <a:pt x="157025" y="326902"/>
                    <a:pt x="151808" y="326707"/>
                    <a:pt x="146489" y="327982"/>
                  </a:cubicBezTo>
                  <a:close/>
                  <a:moveTo>
                    <a:pt x="414276" y="268721"/>
                  </a:moveTo>
                  <a:cubicBezTo>
                    <a:pt x="385163" y="268721"/>
                    <a:pt x="353809" y="268721"/>
                    <a:pt x="324696" y="270957"/>
                  </a:cubicBezTo>
                  <a:cubicBezTo>
                    <a:pt x="264243" y="273204"/>
                    <a:pt x="208254" y="286637"/>
                    <a:pt x="210490" y="362769"/>
                  </a:cubicBezTo>
                  <a:cubicBezTo>
                    <a:pt x="210490" y="438906"/>
                    <a:pt x="270957" y="445630"/>
                    <a:pt x="329178" y="447866"/>
                  </a:cubicBezTo>
                  <a:lnTo>
                    <a:pt x="418744" y="447866"/>
                  </a:lnTo>
                  <a:lnTo>
                    <a:pt x="1110696" y="447866"/>
                  </a:lnTo>
                  <a:lnTo>
                    <a:pt x="1773535" y="447866"/>
                  </a:lnTo>
                  <a:cubicBezTo>
                    <a:pt x="1802648" y="447866"/>
                    <a:pt x="1834002" y="450103"/>
                    <a:pt x="1863115" y="447866"/>
                  </a:cubicBezTo>
                  <a:cubicBezTo>
                    <a:pt x="1928050" y="443389"/>
                    <a:pt x="2010902" y="454586"/>
                    <a:pt x="2008670" y="356055"/>
                  </a:cubicBezTo>
                  <a:cubicBezTo>
                    <a:pt x="2006433" y="257524"/>
                    <a:pt x="1921336" y="273204"/>
                    <a:pt x="1856396" y="268721"/>
                  </a:cubicBezTo>
                  <a:lnTo>
                    <a:pt x="1800411" y="268721"/>
                  </a:lnTo>
                  <a:lnTo>
                    <a:pt x="414276" y="268721"/>
                  </a:lnTo>
                  <a:close/>
                  <a:moveTo>
                    <a:pt x="257514" y="72881"/>
                  </a:moveTo>
                  <a:cubicBezTo>
                    <a:pt x="257514" y="108097"/>
                    <a:pt x="255278" y="134488"/>
                    <a:pt x="255278" y="160883"/>
                  </a:cubicBezTo>
                  <a:lnTo>
                    <a:pt x="1959390" y="160883"/>
                  </a:lnTo>
                  <a:lnTo>
                    <a:pt x="1959390" y="72881"/>
                  </a:lnTo>
                  <a:lnTo>
                    <a:pt x="257514" y="72881"/>
                  </a:lnTo>
                  <a:close/>
                  <a:moveTo>
                    <a:pt x="270957" y="0"/>
                  </a:moveTo>
                  <a:lnTo>
                    <a:pt x="573259" y="0"/>
                  </a:lnTo>
                  <a:lnTo>
                    <a:pt x="1912366" y="0"/>
                  </a:lnTo>
                  <a:cubicBezTo>
                    <a:pt x="2066881" y="0"/>
                    <a:pt x="2075842" y="8965"/>
                    <a:pt x="2075842" y="165712"/>
                  </a:cubicBezTo>
                  <a:cubicBezTo>
                    <a:pt x="2075842" y="241849"/>
                    <a:pt x="2078078" y="311267"/>
                    <a:pt x="2151974" y="360528"/>
                  </a:cubicBezTo>
                  <a:cubicBezTo>
                    <a:pt x="2203480" y="396365"/>
                    <a:pt x="2214677" y="459068"/>
                    <a:pt x="2216914" y="519526"/>
                  </a:cubicBezTo>
                  <a:cubicBezTo>
                    <a:pt x="2219160" y="593426"/>
                    <a:pt x="2221392" y="667327"/>
                    <a:pt x="2223628" y="743459"/>
                  </a:cubicBezTo>
                  <a:cubicBezTo>
                    <a:pt x="2220749" y="897151"/>
                    <a:pt x="2189297" y="1003219"/>
                    <a:pt x="2172131" y="1133099"/>
                  </a:cubicBezTo>
                  <a:lnTo>
                    <a:pt x="2172131" y="759133"/>
                  </a:lnTo>
                  <a:cubicBezTo>
                    <a:pt x="2172128" y="759132"/>
                    <a:pt x="2172124" y="759130"/>
                    <a:pt x="2172121" y="759129"/>
                  </a:cubicBezTo>
                  <a:lnTo>
                    <a:pt x="2168206" y="674594"/>
                  </a:lnTo>
                  <a:cubicBezTo>
                    <a:pt x="2164286" y="647722"/>
                    <a:pt x="2151969" y="627007"/>
                    <a:pt x="2113900" y="627007"/>
                  </a:cubicBezTo>
                  <a:cubicBezTo>
                    <a:pt x="2040014" y="629244"/>
                    <a:pt x="2066881" y="709858"/>
                    <a:pt x="2060162" y="761365"/>
                  </a:cubicBezTo>
                  <a:lnTo>
                    <a:pt x="2060177" y="761365"/>
                  </a:lnTo>
                  <a:lnTo>
                    <a:pt x="2060172" y="761370"/>
                  </a:lnTo>
                  <a:cubicBezTo>
                    <a:pt x="2058070" y="839066"/>
                    <a:pt x="2066886" y="868861"/>
                    <a:pt x="2037773" y="942757"/>
                  </a:cubicBezTo>
                  <a:cubicBezTo>
                    <a:pt x="2008665" y="868861"/>
                    <a:pt x="2019862" y="812872"/>
                    <a:pt x="2015379" y="759133"/>
                  </a:cubicBezTo>
                  <a:lnTo>
                    <a:pt x="2015370" y="759124"/>
                  </a:lnTo>
                  <a:lnTo>
                    <a:pt x="2005957" y="676417"/>
                  </a:lnTo>
                  <a:cubicBezTo>
                    <a:pt x="1991995" y="613434"/>
                    <a:pt x="1958827" y="604613"/>
                    <a:pt x="1856377" y="604613"/>
                  </a:cubicBezTo>
                  <a:lnTo>
                    <a:pt x="358287" y="602377"/>
                  </a:lnTo>
                  <a:cubicBezTo>
                    <a:pt x="302302" y="602377"/>
                    <a:pt x="260314" y="612458"/>
                    <a:pt x="233442" y="637088"/>
                  </a:cubicBezTo>
                  <a:lnTo>
                    <a:pt x="200053" y="756392"/>
                  </a:lnTo>
                  <a:lnTo>
                    <a:pt x="174663" y="931560"/>
                  </a:lnTo>
                  <a:lnTo>
                    <a:pt x="155641" y="690552"/>
                  </a:lnTo>
                  <a:cubicBezTo>
                    <a:pt x="155083" y="667322"/>
                    <a:pt x="147801" y="649406"/>
                    <a:pt x="116447" y="649406"/>
                  </a:cubicBezTo>
                  <a:cubicBezTo>
                    <a:pt x="95174" y="648290"/>
                    <a:pt x="89575" y="666201"/>
                    <a:pt x="88455" y="689432"/>
                  </a:cubicBezTo>
                  <a:cubicBezTo>
                    <a:pt x="88093" y="712659"/>
                    <a:pt x="87730" y="735887"/>
                    <a:pt x="87368" y="759114"/>
                  </a:cubicBezTo>
                  <a:cubicBezTo>
                    <a:pt x="80091" y="823728"/>
                    <a:pt x="55678" y="1010341"/>
                    <a:pt x="44793" y="1077115"/>
                  </a:cubicBezTo>
                  <a:lnTo>
                    <a:pt x="22057" y="1159759"/>
                  </a:lnTo>
                  <a:lnTo>
                    <a:pt x="0" y="557599"/>
                  </a:lnTo>
                  <a:cubicBezTo>
                    <a:pt x="4483" y="459068"/>
                    <a:pt x="29113" y="373971"/>
                    <a:pt x="111960" y="315750"/>
                  </a:cubicBezTo>
                  <a:cubicBezTo>
                    <a:pt x="158984" y="257529"/>
                    <a:pt x="154516" y="185865"/>
                    <a:pt x="147787" y="123161"/>
                  </a:cubicBezTo>
                  <a:cubicBezTo>
                    <a:pt x="136600" y="17916"/>
                    <a:pt x="188097" y="0"/>
                    <a:pt x="270957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8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0" name="Isosceles Triangle 1132">
              <a:extLst>
                <a:ext uri="{FF2B5EF4-FFF2-40B4-BE49-F238E27FC236}">
                  <a16:creationId xmlns:a16="http://schemas.microsoft.com/office/drawing/2014/main" id="{C1CF7FDE-B172-4AFF-8622-70C0E7256AF0}"/>
                </a:ext>
              </a:extLst>
            </p:cNvPr>
            <p:cNvSpPr/>
            <p:nvPr/>
          </p:nvSpPr>
          <p:spPr>
            <a:xfrm>
              <a:off x="5827183" y="4658073"/>
              <a:ext cx="972519" cy="312260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reeform: Shape 1133">
              <a:extLst>
                <a:ext uri="{FF2B5EF4-FFF2-40B4-BE49-F238E27FC236}">
                  <a16:creationId xmlns:a16="http://schemas.microsoft.com/office/drawing/2014/main" id="{37FA5072-F775-4D24-828C-207BE0C8FD4A}"/>
                </a:ext>
              </a:extLst>
            </p:cNvPr>
            <p:cNvSpPr/>
            <p:nvPr/>
          </p:nvSpPr>
          <p:spPr>
            <a:xfrm>
              <a:off x="4639051" y="6306028"/>
              <a:ext cx="3348782" cy="524487"/>
            </a:xfrm>
            <a:custGeom>
              <a:avLst/>
              <a:gdLst>
                <a:gd name="connsiteX0" fmla="*/ 3715109 w 5734356"/>
                <a:gd name="connsiteY0" fmla="*/ 422753 h 898116"/>
                <a:gd name="connsiteX1" fmla="*/ 3683450 w 5734356"/>
                <a:gd name="connsiteY1" fmla="*/ 455809 h 898116"/>
                <a:gd name="connsiteX2" fmla="*/ 3716040 w 5734356"/>
                <a:gd name="connsiteY2" fmla="*/ 488399 h 898116"/>
                <a:gd name="connsiteX3" fmla="*/ 3736993 w 5734356"/>
                <a:gd name="connsiteY3" fmla="*/ 488866 h 898116"/>
                <a:gd name="connsiteX4" fmla="*/ 3962802 w 5734356"/>
                <a:gd name="connsiteY4" fmla="*/ 488866 h 898116"/>
                <a:gd name="connsiteX5" fmla="*/ 4203976 w 5734356"/>
                <a:gd name="connsiteY5" fmla="*/ 488399 h 898116"/>
                <a:gd name="connsiteX6" fmla="*/ 4241690 w 5734356"/>
                <a:gd name="connsiteY6" fmla="*/ 456273 h 898116"/>
                <a:gd name="connsiteX7" fmla="*/ 4210494 w 5734356"/>
                <a:gd name="connsiteY7" fmla="*/ 422753 h 898116"/>
                <a:gd name="connsiteX8" fmla="*/ 3715109 w 5734356"/>
                <a:gd name="connsiteY8" fmla="*/ 422753 h 898116"/>
                <a:gd name="connsiteX9" fmla="*/ 476030 w 5734356"/>
                <a:gd name="connsiteY9" fmla="*/ 422751 h 898116"/>
                <a:gd name="connsiteX10" fmla="*/ 450423 w 5734356"/>
                <a:gd name="connsiteY10" fmla="*/ 424150 h 898116"/>
                <a:gd name="connsiteX11" fmla="*/ 425281 w 5734356"/>
                <a:gd name="connsiteY11" fmla="*/ 455809 h 898116"/>
                <a:gd name="connsiteX12" fmla="*/ 450423 w 5734356"/>
                <a:gd name="connsiteY12" fmla="*/ 487467 h 898116"/>
                <a:gd name="connsiteX13" fmla="*/ 473702 w 5734356"/>
                <a:gd name="connsiteY13" fmla="*/ 488864 h 898116"/>
                <a:gd name="connsiteX14" fmla="*/ 704169 w 5734356"/>
                <a:gd name="connsiteY14" fmla="*/ 488864 h 898116"/>
                <a:gd name="connsiteX15" fmla="*/ 931839 w 5734356"/>
                <a:gd name="connsiteY15" fmla="*/ 489331 h 898116"/>
                <a:gd name="connsiteX16" fmla="*/ 983986 w 5734356"/>
                <a:gd name="connsiteY16" fmla="*/ 457205 h 898116"/>
                <a:gd name="connsiteX17" fmla="*/ 931839 w 5734356"/>
                <a:gd name="connsiteY17" fmla="*/ 422751 h 898116"/>
                <a:gd name="connsiteX18" fmla="*/ 476030 w 5734356"/>
                <a:gd name="connsiteY18" fmla="*/ 422751 h 898116"/>
                <a:gd name="connsiteX19" fmla="*/ 4887920 w 5734356"/>
                <a:gd name="connsiteY19" fmla="*/ 422287 h 898116"/>
                <a:gd name="connsiteX20" fmla="*/ 4755229 w 5734356"/>
                <a:gd name="connsiteY20" fmla="*/ 422752 h 898116"/>
                <a:gd name="connsiteX21" fmla="*/ 4716119 w 5734356"/>
                <a:gd name="connsiteY21" fmla="*/ 456274 h 898116"/>
                <a:gd name="connsiteX22" fmla="*/ 4756160 w 5734356"/>
                <a:gd name="connsiteY22" fmla="*/ 488864 h 898116"/>
                <a:gd name="connsiteX23" fmla="*/ 4995471 w 5734356"/>
                <a:gd name="connsiteY23" fmla="*/ 488864 h 898116"/>
                <a:gd name="connsiteX24" fmla="*/ 5160755 w 5734356"/>
                <a:gd name="connsiteY24" fmla="*/ 488864 h 898116"/>
                <a:gd name="connsiteX25" fmla="*/ 5242233 w 5734356"/>
                <a:gd name="connsiteY25" fmla="*/ 488400 h 898116"/>
                <a:gd name="connsiteX26" fmla="*/ 5274824 w 5734356"/>
                <a:gd name="connsiteY26" fmla="*/ 456274 h 898116"/>
                <a:gd name="connsiteX27" fmla="*/ 5243629 w 5734356"/>
                <a:gd name="connsiteY27" fmla="*/ 422752 h 898116"/>
                <a:gd name="connsiteX28" fmla="*/ 5218023 w 5734356"/>
                <a:gd name="connsiteY28" fmla="*/ 422287 h 898116"/>
                <a:gd name="connsiteX29" fmla="*/ 4887920 w 5734356"/>
                <a:gd name="connsiteY29" fmla="*/ 422287 h 898116"/>
                <a:gd name="connsiteX30" fmla="*/ 2764383 w 5734356"/>
                <a:gd name="connsiteY30" fmla="*/ 422287 h 898116"/>
                <a:gd name="connsiteX31" fmla="*/ 2627036 w 5734356"/>
                <a:gd name="connsiteY31" fmla="*/ 422752 h 898116"/>
                <a:gd name="connsiteX32" fmla="*/ 2587926 w 5734356"/>
                <a:gd name="connsiteY32" fmla="*/ 456274 h 898116"/>
                <a:gd name="connsiteX33" fmla="*/ 2627965 w 5734356"/>
                <a:gd name="connsiteY33" fmla="*/ 488864 h 898116"/>
                <a:gd name="connsiteX34" fmla="*/ 2867278 w 5734356"/>
                <a:gd name="connsiteY34" fmla="*/ 488864 h 898116"/>
                <a:gd name="connsiteX35" fmla="*/ 3032562 w 5734356"/>
                <a:gd name="connsiteY35" fmla="*/ 488864 h 898116"/>
                <a:gd name="connsiteX36" fmla="*/ 3114040 w 5734356"/>
                <a:gd name="connsiteY36" fmla="*/ 488400 h 898116"/>
                <a:gd name="connsiteX37" fmla="*/ 3146631 w 5734356"/>
                <a:gd name="connsiteY37" fmla="*/ 456274 h 898116"/>
                <a:gd name="connsiteX38" fmla="*/ 3115436 w 5734356"/>
                <a:gd name="connsiteY38" fmla="*/ 422752 h 898116"/>
                <a:gd name="connsiteX39" fmla="*/ 3089828 w 5734356"/>
                <a:gd name="connsiteY39" fmla="*/ 422287 h 898116"/>
                <a:gd name="connsiteX40" fmla="*/ 2764383 w 5734356"/>
                <a:gd name="connsiteY40" fmla="*/ 422287 h 898116"/>
                <a:gd name="connsiteX41" fmla="*/ 1560380 w 5734356"/>
                <a:gd name="connsiteY41" fmla="*/ 421355 h 898116"/>
                <a:gd name="connsiteX42" fmla="*/ 1518477 w 5734356"/>
                <a:gd name="connsiteY42" fmla="*/ 422286 h 898116"/>
                <a:gd name="connsiteX43" fmla="*/ 1488679 w 5734356"/>
                <a:gd name="connsiteY43" fmla="*/ 454877 h 898116"/>
                <a:gd name="connsiteX44" fmla="*/ 1518477 w 5734356"/>
                <a:gd name="connsiteY44" fmla="*/ 487934 h 898116"/>
                <a:gd name="connsiteX45" fmla="*/ 1532443 w 5734356"/>
                <a:gd name="connsiteY45" fmla="*/ 488399 h 898116"/>
                <a:gd name="connsiteX46" fmla="*/ 2004550 w 5734356"/>
                <a:gd name="connsiteY46" fmla="*/ 488399 h 898116"/>
                <a:gd name="connsiteX47" fmla="*/ 2023174 w 5734356"/>
                <a:gd name="connsiteY47" fmla="*/ 487002 h 898116"/>
                <a:gd name="connsiteX48" fmla="*/ 2047384 w 5734356"/>
                <a:gd name="connsiteY48" fmla="*/ 454412 h 898116"/>
                <a:gd name="connsiteX49" fmla="*/ 2023639 w 5734356"/>
                <a:gd name="connsiteY49" fmla="*/ 424147 h 898116"/>
                <a:gd name="connsiteX50" fmla="*/ 1998032 w 5734356"/>
                <a:gd name="connsiteY50" fmla="*/ 422286 h 898116"/>
                <a:gd name="connsiteX51" fmla="*/ 1770360 w 5734356"/>
                <a:gd name="connsiteY51" fmla="*/ 422286 h 898116"/>
                <a:gd name="connsiteX52" fmla="*/ 1560380 w 5734356"/>
                <a:gd name="connsiteY52" fmla="*/ 421355 h 898116"/>
                <a:gd name="connsiteX53" fmla="*/ 5238508 w 5734356"/>
                <a:gd name="connsiteY53" fmla="*/ 0 h 898116"/>
                <a:gd name="connsiteX54" fmla="*/ 5455005 w 5734356"/>
                <a:gd name="connsiteY54" fmla="*/ 30730 h 898116"/>
                <a:gd name="connsiteX55" fmla="*/ 5615168 w 5734356"/>
                <a:gd name="connsiteY55" fmla="*/ 136417 h 898116"/>
                <a:gd name="connsiteX56" fmla="*/ 5719458 w 5734356"/>
                <a:gd name="connsiteY56" fmla="*/ 302630 h 898116"/>
                <a:gd name="connsiteX57" fmla="*/ 5732028 w 5734356"/>
                <a:gd name="connsiteY57" fmla="*/ 393420 h 898116"/>
                <a:gd name="connsiteX58" fmla="*/ 5734356 w 5734356"/>
                <a:gd name="connsiteY58" fmla="*/ 404594 h 898116"/>
                <a:gd name="connsiteX59" fmla="*/ 5734356 w 5734356"/>
                <a:gd name="connsiteY59" fmla="*/ 502368 h 898116"/>
                <a:gd name="connsiteX60" fmla="*/ 5729236 w 5734356"/>
                <a:gd name="connsiteY60" fmla="*/ 554047 h 898116"/>
                <a:gd name="connsiteX61" fmla="*/ 5661260 w 5734356"/>
                <a:gd name="connsiteY61" fmla="*/ 719331 h 898116"/>
                <a:gd name="connsiteX62" fmla="*/ 5470834 w 5734356"/>
                <a:gd name="connsiteY62" fmla="*/ 873905 h 898116"/>
                <a:gd name="connsiteX63" fmla="*/ 5351645 w 5734356"/>
                <a:gd name="connsiteY63" fmla="*/ 896252 h 898116"/>
                <a:gd name="connsiteX64" fmla="*/ 5339074 w 5734356"/>
                <a:gd name="connsiteY64" fmla="*/ 898116 h 898116"/>
                <a:gd name="connsiteX65" fmla="*/ 408520 w 5734356"/>
                <a:gd name="connsiteY65" fmla="*/ 898116 h 898116"/>
                <a:gd name="connsiteX66" fmla="*/ 372205 w 5734356"/>
                <a:gd name="connsiteY66" fmla="*/ 893924 h 898116"/>
                <a:gd name="connsiteX67" fmla="*/ 160829 w 5734356"/>
                <a:gd name="connsiteY67" fmla="*/ 800342 h 898116"/>
                <a:gd name="connsiteX68" fmla="*/ 2063 w 5734356"/>
                <a:gd name="connsiteY68" fmla="*/ 494919 h 898116"/>
                <a:gd name="connsiteX69" fmla="*/ 99372 w 5734356"/>
                <a:gd name="connsiteY69" fmla="*/ 173197 h 898116"/>
                <a:gd name="connsiteX70" fmla="*/ 283278 w 5734356"/>
                <a:gd name="connsiteY70" fmla="*/ 34454 h 898116"/>
                <a:gd name="connsiteX71" fmla="*/ 371273 w 5734356"/>
                <a:gd name="connsiteY71" fmla="*/ 7449 h 898116"/>
                <a:gd name="connsiteX72" fmla="*/ 429472 w 5734356"/>
                <a:gd name="connsiteY72" fmla="*/ 6518 h 898116"/>
                <a:gd name="connsiteX73" fmla="*/ 5150512 w 5734356"/>
                <a:gd name="connsiteY73" fmla="*/ 6518 h 898116"/>
                <a:gd name="connsiteX74" fmla="*/ 5238508 w 5734356"/>
                <a:gd name="connsiteY74" fmla="*/ 0 h 898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5734356" h="898116">
                  <a:moveTo>
                    <a:pt x="3715109" y="422753"/>
                  </a:moveTo>
                  <a:cubicBezTo>
                    <a:pt x="3695090" y="422753"/>
                    <a:pt x="3682985" y="435788"/>
                    <a:pt x="3683450" y="455809"/>
                  </a:cubicBezTo>
                  <a:cubicBezTo>
                    <a:pt x="3683914" y="475363"/>
                    <a:pt x="3696020" y="487003"/>
                    <a:pt x="3716040" y="488399"/>
                  </a:cubicBezTo>
                  <a:cubicBezTo>
                    <a:pt x="3723025" y="488866"/>
                    <a:pt x="3730009" y="488866"/>
                    <a:pt x="3736993" y="488866"/>
                  </a:cubicBezTo>
                  <a:cubicBezTo>
                    <a:pt x="3812418" y="488866"/>
                    <a:pt x="3887377" y="488866"/>
                    <a:pt x="3962802" y="488866"/>
                  </a:cubicBezTo>
                  <a:cubicBezTo>
                    <a:pt x="4043816" y="488866"/>
                    <a:pt x="4124362" y="488866"/>
                    <a:pt x="4203976" y="488399"/>
                  </a:cubicBezTo>
                  <a:cubicBezTo>
                    <a:pt x="4227257" y="488399"/>
                    <a:pt x="4242155" y="475363"/>
                    <a:pt x="4241690" y="456273"/>
                  </a:cubicBezTo>
                  <a:cubicBezTo>
                    <a:pt x="4241690" y="436255"/>
                    <a:pt x="4230515" y="422753"/>
                    <a:pt x="4210494" y="422753"/>
                  </a:cubicBezTo>
                  <a:cubicBezTo>
                    <a:pt x="4045212" y="422287"/>
                    <a:pt x="3880393" y="422287"/>
                    <a:pt x="3715109" y="422753"/>
                  </a:cubicBezTo>
                  <a:close/>
                  <a:moveTo>
                    <a:pt x="476030" y="422751"/>
                  </a:moveTo>
                  <a:cubicBezTo>
                    <a:pt x="467184" y="422751"/>
                    <a:pt x="458804" y="422286"/>
                    <a:pt x="450423" y="424150"/>
                  </a:cubicBezTo>
                  <a:cubicBezTo>
                    <a:pt x="434127" y="427874"/>
                    <a:pt x="425281" y="439047"/>
                    <a:pt x="425281" y="455809"/>
                  </a:cubicBezTo>
                  <a:cubicBezTo>
                    <a:pt x="425281" y="472103"/>
                    <a:pt x="434127" y="483278"/>
                    <a:pt x="450423" y="487467"/>
                  </a:cubicBezTo>
                  <a:cubicBezTo>
                    <a:pt x="457872" y="489331"/>
                    <a:pt x="465788" y="488864"/>
                    <a:pt x="473702" y="488864"/>
                  </a:cubicBezTo>
                  <a:cubicBezTo>
                    <a:pt x="550523" y="488864"/>
                    <a:pt x="627345" y="488864"/>
                    <a:pt x="704169" y="488864"/>
                  </a:cubicBezTo>
                  <a:cubicBezTo>
                    <a:pt x="780524" y="488864"/>
                    <a:pt x="856414" y="488864"/>
                    <a:pt x="931839" y="489331"/>
                  </a:cubicBezTo>
                  <a:cubicBezTo>
                    <a:pt x="967225" y="489331"/>
                    <a:pt x="983055" y="479554"/>
                    <a:pt x="983986" y="457205"/>
                  </a:cubicBezTo>
                  <a:cubicBezTo>
                    <a:pt x="984918" y="433927"/>
                    <a:pt x="968157" y="422751"/>
                    <a:pt x="931839" y="422751"/>
                  </a:cubicBezTo>
                  <a:cubicBezTo>
                    <a:pt x="780059" y="422751"/>
                    <a:pt x="627812" y="422751"/>
                    <a:pt x="476030" y="422751"/>
                  </a:cubicBezTo>
                  <a:close/>
                  <a:moveTo>
                    <a:pt x="4887920" y="422287"/>
                  </a:moveTo>
                  <a:cubicBezTo>
                    <a:pt x="4843689" y="422287"/>
                    <a:pt x="4799460" y="422287"/>
                    <a:pt x="4755229" y="422752"/>
                  </a:cubicBezTo>
                  <a:cubicBezTo>
                    <a:pt x="4730552" y="422752"/>
                    <a:pt x="4715654" y="436720"/>
                    <a:pt x="4716119" y="456274"/>
                  </a:cubicBezTo>
                  <a:cubicBezTo>
                    <a:pt x="4716585" y="475828"/>
                    <a:pt x="4731483" y="488864"/>
                    <a:pt x="4756160" y="488864"/>
                  </a:cubicBezTo>
                  <a:cubicBezTo>
                    <a:pt x="4835775" y="488864"/>
                    <a:pt x="4915857" y="488864"/>
                    <a:pt x="4995471" y="488864"/>
                  </a:cubicBezTo>
                  <a:cubicBezTo>
                    <a:pt x="5050411" y="488864"/>
                    <a:pt x="5105351" y="488864"/>
                    <a:pt x="5160755" y="488864"/>
                  </a:cubicBezTo>
                  <a:cubicBezTo>
                    <a:pt x="5187758" y="488864"/>
                    <a:pt x="5215228" y="489331"/>
                    <a:pt x="5242233" y="488400"/>
                  </a:cubicBezTo>
                  <a:cubicBezTo>
                    <a:pt x="5262252" y="487935"/>
                    <a:pt x="5274359" y="476759"/>
                    <a:pt x="5274824" y="456274"/>
                  </a:cubicBezTo>
                  <a:cubicBezTo>
                    <a:pt x="5275288" y="435788"/>
                    <a:pt x="5263650" y="425080"/>
                    <a:pt x="5243629" y="422752"/>
                  </a:cubicBezTo>
                  <a:cubicBezTo>
                    <a:pt x="5235249" y="421820"/>
                    <a:pt x="5226403" y="422287"/>
                    <a:pt x="5218023" y="422287"/>
                  </a:cubicBezTo>
                  <a:cubicBezTo>
                    <a:pt x="5108143" y="422287"/>
                    <a:pt x="4997799" y="422287"/>
                    <a:pt x="4887920" y="422287"/>
                  </a:cubicBezTo>
                  <a:close/>
                  <a:moveTo>
                    <a:pt x="2764383" y="422287"/>
                  </a:moveTo>
                  <a:cubicBezTo>
                    <a:pt x="2718291" y="422287"/>
                    <a:pt x="2672663" y="422287"/>
                    <a:pt x="2627036" y="422752"/>
                  </a:cubicBezTo>
                  <a:cubicBezTo>
                    <a:pt x="2602824" y="422752"/>
                    <a:pt x="2587461" y="436720"/>
                    <a:pt x="2587926" y="456274"/>
                  </a:cubicBezTo>
                  <a:cubicBezTo>
                    <a:pt x="2588390" y="475828"/>
                    <a:pt x="2603290" y="488864"/>
                    <a:pt x="2627965" y="488864"/>
                  </a:cubicBezTo>
                  <a:cubicBezTo>
                    <a:pt x="2707582" y="488864"/>
                    <a:pt x="2787661" y="488864"/>
                    <a:pt x="2867278" y="488864"/>
                  </a:cubicBezTo>
                  <a:cubicBezTo>
                    <a:pt x="2922218" y="488864"/>
                    <a:pt x="2977155" y="488864"/>
                    <a:pt x="3032562" y="488864"/>
                  </a:cubicBezTo>
                  <a:cubicBezTo>
                    <a:pt x="3059565" y="488864"/>
                    <a:pt x="3087035" y="489331"/>
                    <a:pt x="3114040" y="488400"/>
                  </a:cubicBezTo>
                  <a:cubicBezTo>
                    <a:pt x="3134059" y="487468"/>
                    <a:pt x="3146164" y="476295"/>
                    <a:pt x="3146631" y="456274"/>
                  </a:cubicBezTo>
                  <a:cubicBezTo>
                    <a:pt x="3147096" y="436253"/>
                    <a:pt x="3135455" y="425080"/>
                    <a:pt x="3115436" y="422752"/>
                  </a:cubicBezTo>
                  <a:cubicBezTo>
                    <a:pt x="3107056" y="421820"/>
                    <a:pt x="3098208" y="422287"/>
                    <a:pt x="3089828" y="422287"/>
                  </a:cubicBezTo>
                  <a:cubicBezTo>
                    <a:pt x="2981347" y="422287"/>
                    <a:pt x="2872864" y="422287"/>
                    <a:pt x="2764383" y="422287"/>
                  </a:cubicBezTo>
                  <a:close/>
                  <a:moveTo>
                    <a:pt x="1560380" y="421355"/>
                  </a:moveTo>
                  <a:cubicBezTo>
                    <a:pt x="1546412" y="421355"/>
                    <a:pt x="1532443" y="420890"/>
                    <a:pt x="1518477" y="422286"/>
                  </a:cubicBezTo>
                  <a:cubicBezTo>
                    <a:pt x="1499853" y="424614"/>
                    <a:pt x="1488679" y="436254"/>
                    <a:pt x="1488679" y="454877"/>
                  </a:cubicBezTo>
                  <a:cubicBezTo>
                    <a:pt x="1488679" y="473966"/>
                    <a:pt x="1499853" y="485139"/>
                    <a:pt x="1518477" y="487934"/>
                  </a:cubicBezTo>
                  <a:cubicBezTo>
                    <a:pt x="1523133" y="488399"/>
                    <a:pt x="1527789" y="488399"/>
                    <a:pt x="1532443" y="488399"/>
                  </a:cubicBezTo>
                  <a:cubicBezTo>
                    <a:pt x="1689814" y="488399"/>
                    <a:pt x="1847182" y="488399"/>
                    <a:pt x="2004550" y="488399"/>
                  </a:cubicBezTo>
                  <a:cubicBezTo>
                    <a:pt x="2011069" y="488399"/>
                    <a:pt x="2017586" y="488864"/>
                    <a:pt x="2023174" y="487002"/>
                  </a:cubicBezTo>
                  <a:cubicBezTo>
                    <a:pt x="2039004" y="482346"/>
                    <a:pt x="2047849" y="471173"/>
                    <a:pt x="2047384" y="454412"/>
                  </a:cubicBezTo>
                  <a:cubicBezTo>
                    <a:pt x="2047384" y="438580"/>
                    <a:pt x="2038537" y="428339"/>
                    <a:pt x="2023639" y="424147"/>
                  </a:cubicBezTo>
                  <a:cubicBezTo>
                    <a:pt x="2015258" y="421821"/>
                    <a:pt x="2006413" y="422286"/>
                    <a:pt x="1998032" y="422286"/>
                  </a:cubicBezTo>
                  <a:cubicBezTo>
                    <a:pt x="1922140" y="422286"/>
                    <a:pt x="1846250" y="422286"/>
                    <a:pt x="1770360" y="422286"/>
                  </a:cubicBezTo>
                  <a:cubicBezTo>
                    <a:pt x="1700522" y="422286"/>
                    <a:pt x="1631149" y="422286"/>
                    <a:pt x="1560380" y="421355"/>
                  </a:cubicBezTo>
                  <a:close/>
                  <a:moveTo>
                    <a:pt x="5238508" y="0"/>
                  </a:moveTo>
                  <a:cubicBezTo>
                    <a:pt x="5312070" y="2328"/>
                    <a:pt x="5385632" y="1397"/>
                    <a:pt x="5455005" y="30730"/>
                  </a:cubicBezTo>
                  <a:cubicBezTo>
                    <a:pt x="5514600" y="56336"/>
                    <a:pt x="5569540" y="89858"/>
                    <a:pt x="5615168" y="136417"/>
                  </a:cubicBezTo>
                  <a:cubicBezTo>
                    <a:pt x="5662191" y="183906"/>
                    <a:pt x="5696645" y="239777"/>
                    <a:pt x="5719458" y="302630"/>
                  </a:cubicBezTo>
                  <a:cubicBezTo>
                    <a:pt x="5729700" y="331496"/>
                    <a:pt x="5728304" y="363158"/>
                    <a:pt x="5732028" y="393420"/>
                  </a:cubicBezTo>
                  <a:cubicBezTo>
                    <a:pt x="5732496" y="397145"/>
                    <a:pt x="5731564" y="401336"/>
                    <a:pt x="5734356" y="404594"/>
                  </a:cubicBezTo>
                  <a:cubicBezTo>
                    <a:pt x="5734356" y="437186"/>
                    <a:pt x="5734356" y="469777"/>
                    <a:pt x="5734356" y="502368"/>
                  </a:cubicBezTo>
                  <a:cubicBezTo>
                    <a:pt x="5731097" y="519593"/>
                    <a:pt x="5730632" y="536822"/>
                    <a:pt x="5729236" y="554047"/>
                  </a:cubicBezTo>
                  <a:cubicBezTo>
                    <a:pt x="5725044" y="616436"/>
                    <a:pt x="5697110" y="669979"/>
                    <a:pt x="5661260" y="719331"/>
                  </a:cubicBezTo>
                  <a:cubicBezTo>
                    <a:pt x="5611908" y="787772"/>
                    <a:pt x="5548123" y="838987"/>
                    <a:pt x="5470834" y="873905"/>
                  </a:cubicBezTo>
                  <a:cubicBezTo>
                    <a:pt x="5432656" y="891131"/>
                    <a:pt x="5392152" y="891596"/>
                    <a:pt x="5351645" y="896252"/>
                  </a:cubicBezTo>
                  <a:cubicBezTo>
                    <a:pt x="5347920" y="896252"/>
                    <a:pt x="5342800" y="894391"/>
                    <a:pt x="5339074" y="898116"/>
                  </a:cubicBezTo>
                  <a:cubicBezTo>
                    <a:pt x="3695556" y="898116"/>
                    <a:pt x="2052039" y="898116"/>
                    <a:pt x="408520" y="898116"/>
                  </a:cubicBezTo>
                  <a:cubicBezTo>
                    <a:pt x="396882" y="892995"/>
                    <a:pt x="383845" y="893924"/>
                    <a:pt x="372205" y="893924"/>
                  </a:cubicBezTo>
                  <a:cubicBezTo>
                    <a:pt x="288399" y="892063"/>
                    <a:pt x="222286" y="852021"/>
                    <a:pt x="160829" y="800342"/>
                  </a:cubicBezTo>
                  <a:cubicBezTo>
                    <a:pt x="65850" y="720262"/>
                    <a:pt x="13703" y="616901"/>
                    <a:pt x="2063" y="494919"/>
                  </a:cubicBezTo>
                  <a:cubicBezTo>
                    <a:pt x="-9111" y="375727"/>
                    <a:pt x="25344" y="268178"/>
                    <a:pt x="99372" y="173197"/>
                  </a:cubicBezTo>
                  <a:cubicBezTo>
                    <a:pt x="148257" y="110344"/>
                    <a:pt x="211577" y="67045"/>
                    <a:pt x="283278" y="34454"/>
                  </a:cubicBezTo>
                  <a:cubicBezTo>
                    <a:pt x="311679" y="21417"/>
                    <a:pt x="343338" y="20021"/>
                    <a:pt x="371273" y="7449"/>
                  </a:cubicBezTo>
                  <a:cubicBezTo>
                    <a:pt x="390829" y="6053"/>
                    <a:pt x="409916" y="6518"/>
                    <a:pt x="429472" y="6518"/>
                  </a:cubicBezTo>
                  <a:cubicBezTo>
                    <a:pt x="2003152" y="6518"/>
                    <a:pt x="3576832" y="6518"/>
                    <a:pt x="5150512" y="6518"/>
                  </a:cubicBezTo>
                  <a:cubicBezTo>
                    <a:pt x="5179844" y="6518"/>
                    <a:pt x="5209640" y="7916"/>
                    <a:pt x="5238508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18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6E21CC90-FE24-4579-B103-570FEC67088F}"/>
              </a:ext>
            </a:extLst>
          </p:cNvPr>
          <p:cNvGrpSpPr/>
          <p:nvPr/>
        </p:nvGrpSpPr>
        <p:grpSpPr>
          <a:xfrm>
            <a:off x="5818625" y="2014599"/>
            <a:ext cx="5648926" cy="648000"/>
            <a:chOff x="6096000" y="1977465"/>
            <a:chExt cx="5648926" cy="648000"/>
          </a:xfrm>
          <a:solidFill>
            <a:schemeClr val="accent3"/>
          </a:solidFill>
        </p:grpSpPr>
        <p:sp>
          <p:nvSpPr>
            <p:cNvPr id="126" name="화살표: 오각형 125">
              <a:extLst>
                <a:ext uri="{FF2B5EF4-FFF2-40B4-BE49-F238E27FC236}">
                  <a16:creationId xmlns:a16="http://schemas.microsoft.com/office/drawing/2014/main" id="{351BB047-F034-41FF-B381-8716E119B149}"/>
                </a:ext>
              </a:extLst>
            </p:cNvPr>
            <p:cNvSpPr/>
            <p:nvPr/>
          </p:nvSpPr>
          <p:spPr>
            <a:xfrm>
              <a:off x="6096000" y="1977465"/>
              <a:ext cx="5162550" cy="648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7" name="화살표: 갈매기형 수장 126">
              <a:extLst>
                <a:ext uri="{FF2B5EF4-FFF2-40B4-BE49-F238E27FC236}">
                  <a16:creationId xmlns:a16="http://schemas.microsoft.com/office/drawing/2014/main" id="{736C85A8-3D9B-487C-A95E-8479CE3EA8F9}"/>
                </a:ext>
              </a:extLst>
            </p:cNvPr>
            <p:cNvSpPr/>
            <p:nvPr/>
          </p:nvSpPr>
          <p:spPr>
            <a:xfrm>
              <a:off x="11015362" y="1977465"/>
              <a:ext cx="486376" cy="648000"/>
            </a:xfrm>
            <a:prstGeom prst="chevron">
              <a:avLst>
                <a:gd name="adj" fmla="val 677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8" name="화살표: 갈매기형 수장 127">
              <a:extLst>
                <a:ext uri="{FF2B5EF4-FFF2-40B4-BE49-F238E27FC236}">
                  <a16:creationId xmlns:a16="http://schemas.microsoft.com/office/drawing/2014/main" id="{5949CBD7-A722-4319-BE3E-131F07BE4DF4}"/>
                </a:ext>
              </a:extLst>
            </p:cNvPr>
            <p:cNvSpPr/>
            <p:nvPr/>
          </p:nvSpPr>
          <p:spPr>
            <a:xfrm>
              <a:off x="11258550" y="1977465"/>
              <a:ext cx="486376" cy="648000"/>
            </a:xfrm>
            <a:prstGeom prst="chevron">
              <a:avLst>
                <a:gd name="adj" fmla="val 677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53C288F4-A08E-4A2A-8714-AFADE7723490}"/>
              </a:ext>
            </a:extLst>
          </p:cNvPr>
          <p:cNvGrpSpPr/>
          <p:nvPr/>
        </p:nvGrpSpPr>
        <p:grpSpPr>
          <a:xfrm flipH="1">
            <a:off x="724450" y="2005373"/>
            <a:ext cx="5648926" cy="648000"/>
            <a:chOff x="6096000" y="1977465"/>
            <a:chExt cx="5648926" cy="648000"/>
          </a:xfrm>
          <a:solidFill>
            <a:schemeClr val="accent1"/>
          </a:solidFill>
        </p:grpSpPr>
        <p:sp>
          <p:nvSpPr>
            <p:cNvPr id="130" name="화살표: 오각형 129">
              <a:extLst>
                <a:ext uri="{FF2B5EF4-FFF2-40B4-BE49-F238E27FC236}">
                  <a16:creationId xmlns:a16="http://schemas.microsoft.com/office/drawing/2014/main" id="{E2D25BFF-CAAB-4AA3-9D41-9CB3D661FD04}"/>
                </a:ext>
              </a:extLst>
            </p:cNvPr>
            <p:cNvSpPr/>
            <p:nvPr/>
          </p:nvSpPr>
          <p:spPr>
            <a:xfrm>
              <a:off x="6096000" y="1977465"/>
              <a:ext cx="5162550" cy="648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1" name="화살표: 갈매기형 수장 130">
              <a:extLst>
                <a:ext uri="{FF2B5EF4-FFF2-40B4-BE49-F238E27FC236}">
                  <a16:creationId xmlns:a16="http://schemas.microsoft.com/office/drawing/2014/main" id="{B7F93671-B2C9-479C-9E6B-1181F4C52A07}"/>
                </a:ext>
              </a:extLst>
            </p:cNvPr>
            <p:cNvSpPr/>
            <p:nvPr/>
          </p:nvSpPr>
          <p:spPr>
            <a:xfrm>
              <a:off x="11015362" y="1977465"/>
              <a:ext cx="486376" cy="648000"/>
            </a:xfrm>
            <a:prstGeom prst="chevron">
              <a:avLst>
                <a:gd name="adj" fmla="val 677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2" name="화살표: 갈매기형 수장 131">
              <a:extLst>
                <a:ext uri="{FF2B5EF4-FFF2-40B4-BE49-F238E27FC236}">
                  <a16:creationId xmlns:a16="http://schemas.microsoft.com/office/drawing/2014/main" id="{FBB61CEB-3C8E-4235-B0C8-19AEEF6EB7AA}"/>
                </a:ext>
              </a:extLst>
            </p:cNvPr>
            <p:cNvSpPr/>
            <p:nvPr/>
          </p:nvSpPr>
          <p:spPr>
            <a:xfrm>
              <a:off x="11258550" y="1977465"/>
              <a:ext cx="486376" cy="648000"/>
            </a:xfrm>
            <a:prstGeom prst="chevron">
              <a:avLst>
                <a:gd name="adj" fmla="val 677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33" name="그룹 132">
            <a:extLst>
              <a:ext uri="{FF2B5EF4-FFF2-40B4-BE49-F238E27FC236}">
                <a16:creationId xmlns:a16="http://schemas.microsoft.com/office/drawing/2014/main" id="{B337E64D-8367-43D3-BFBA-F02FFBEF0909}"/>
              </a:ext>
            </a:extLst>
          </p:cNvPr>
          <p:cNvGrpSpPr/>
          <p:nvPr/>
        </p:nvGrpSpPr>
        <p:grpSpPr>
          <a:xfrm>
            <a:off x="6373376" y="3233986"/>
            <a:ext cx="2284466" cy="2370246"/>
            <a:chOff x="1993784" y="613120"/>
            <a:chExt cx="2654154" cy="2753810"/>
          </a:xfrm>
        </p:grpSpPr>
        <p:grpSp>
          <p:nvGrpSpPr>
            <p:cNvPr id="134" name="그룹 133">
              <a:extLst>
                <a:ext uri="{FF2B5EF4-FFF2-40B4-BE49-F238E27FC236}">
                  <a16:creationId xmlns:a16="http://schemas.microsoft.com/office/drawing/2014/main" id="{49F1A966-8CE9-4374-8A54-11F58A0711A0}"/>
                </a:ext>
              </a:extLst>
            </p:cNvPr>
            <p:cNvGrpSpPr/>
            <p:nvPr/>
          </p:nvGrpSpPr>
          <p:grpSpPr>
            <a:xfrm>
              <a:off x="3239025" y="1994032"/>
              <a:ext cx="1408913" cy="1372898"/>
              <a:chOff x="9415872" y="4574240"/>
              <a:chExt cx="2367575" cy="2307054"/>
            </a:xfrm>
          </p:grpSpPr>
          <p:sp>
            <p:nvSpPr>
              <p:cNvPr id="137" name="자유형: 도형 136">
                <a:extLst>
                  <a:ext uri="{FF2B5EF4-FFF2-40B4-BE49-F238E27FC236}">
                    <a16:creationId xmlns:a16="http://schemas.microsoft.com/office/drawing/2014/main" id="{D5DFDB7B-B206-4A71-BBF6-9B5819A05D86}"/>
                  </a:ext>
                </a:extLst>
              </p:cNvPr>
              <p:cNvSpPr/>
              <p:nvPr/>
            </p:nvSpPr>
            <p:spPr>
              <a:xfrm rot="1018244">
                <a:off x="9415872" y="4574240"/>
                <a:ext cx="1958939" cy="1440413"/>
              </a:xfrm>
              <a:custGeom>
                <a:avLst/>
                <a:gdLst>
                  <a:gd name="connsiteX0" fmla="*/ 3036847 w 3036846"/>
                  <a:gd name="connsiteY0" fmla="*/ 1161150 h 2233002"/>
                  <a:gd name="connsiteX1" fmla="*/ 2799007 w 3036846"/>
                  <a:gd name="connsiteY1" fmla="*/ 997606 h 2233002"/>
                  <a:gd name="connsiteX2" fmla="*/ 1575997 w 3036846"/>
                  <a:gd name="connsiteY2" fmla="*/ 257894 h 2233002"/>
                  <a:gd name="connsiteX3" fmla="*/ 856384 w 3036846"/>
                  <a:gd name="connsiteY3" fmla="*/ 17102 h 2233002"/>
                  <a:gd name="connsiteX4" fmla="*/ 665026 w 3036846"/>
                  <a:gd name="connsiteY4" fmla="*/ 719 h 2233002"/>
                  <a:gd name="connsiteX5" fmla="*/ 338224 w 3036846"/>
                  <a:gd name="connsiteY5" fmla="*/ 86158 h 2233002"/>
                  <a:gd name="connsiteX6" fmla="*/ 146962 w 3036846"/>
                  <a:gd name="connsiteY6" fmla="*/ 242559 h 2233002"/>
                  <a:gd name="connsiteX7" fmla="*/ 4468 w 3036846"/>
                  <a:gd name="connsiteY7" fmla="*/ 715189 h 2233002"/>
                  <a:gd name="connsiteX8" fmla="*/ 25899 w 3036846"/>
                  <a:gd name="connsiteY8" fmla="*/ 1127717 h 2233002"/>
                  <a:gd name="connsiteX9" fmla="*/ 96765 w 3036846"/>
                  <a:gd name="connsiteY9" fmla="*/ 1256971 h 2233002"/>
                  <a:gd name="connsiteX10" fmla="*/ 281359 w 3036846"/>
                  <a:gd name="connsiteY10" fmla="*/ 1275164 h 2233002"/>
                  <a:gd name="connsiteX11" fmla="*/ 433188 w 3036846"/>
                  <a:gd name="connsiteY11" fmla="*/ 1114668 h 2233002"/>
                  <a:gd name="connsiteX12" fmla="*/ 457000 w 3036846"/>
                  <a:gd name="connsiteY12" fmla="*/ 1015798 h 2233002"/>
                  <a:gd name="connsiteX13" fmla="*/ 602352 w 3036846"/>
                  <a:gd name="connsiteY13" fmla="*/ 1105524 h 2233002"/>
                  <a:gd name="connsiteX14" fmla="*/ 786280 w 3036846"/>
                  <a:gd name="connsiteY14" fmla="*/ 1733888 h 2233002"/>
                  <a:gd name="connsiteX15" fmla="*/ 895531 w 3036846"/>
                  <a:gd name="connsiteY15" fmla="*/ 1866381 h 2233002"/>
                  <a:gd name="connsiteX16" fmla="*/ 1007260 w 3036846"/>
                  <a:gd name="connsiteY16" fmla="*/ 1903528 h 2233002"/>
                  <a:gd name="connsiteX17" fmla="*/ 1085555 w 3036846"/>
                  <a:gd name="connsiteY17" fmla="*/ 1914292 h 2233002"/>
                  <a:gd name="connsiteX18" fmla="*/ 1355970 w 3036846"/>
                  <a:gd name="connsiteY18" fmla="*/ 2018400 h 2233002"/>
                  <a:gd name="connsiteX19" fmla="*/ 1465888 w 3036846"/>
                  <a:gd name="connsiteY19" fmla="*/ 2113650 h 2233002"/>
                  <a:gd name="connsiteX20" fmla="*/ 1466270 w 3036846"/>
                  <a:gd name="connsiteY20" fmla="*/ 2113364 h 2233002"/>
                  <a:gd name="connsiteX21" fmla="*/ 1523134 w 3036846"/>
                  <a:gd name="connsiteY21" fmla="*/ 2132986 h 2233002"/>
                  <a:gd name="connsiteX22" fmla="*/ 1898704 w 3036846"/>
                  <a:gd name="connsiteY22" fmla="*/ 2067358 h 2233002"/>
                  <a:gd name="connsiteX23" fmla="*/ 1980620 w 3036846"/>
                  <a:gd name="connsiteY23" fmla="*/ 2080884 h 2233002"/>
                  <a:gd name="connsiteX24" fmla="*/ 2301802 w 3036846"/>
                  <a:gd name="connsiteY24" fmla="*/ 2232998 h 2233002"/>
                  <a:gd name="connsiteX25" fmla="*/ 2476205 w 3036846"/>
                  <a:gd name="connsiteY25" fmla="*/ 2224045 h 2233002"/>
                  <a:gd name="connsiteX26" fmla="*/ 3036847 w 3036846"/>
                  <a:gd name="connsiteY26" fmla="*/ 1161150 h 2233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036846" h="2233002">
                    <a:moveTo>
                      <a:pt x="3036847" y="1161150"/>
                    </a:moveTo>
                    <a:cubicBezTo>
                      <a:pt x="2957599" y="1106571"/>
                      <a:pt x="2878827" y="1051327"/>
                      <a:pt x="2799007" y="997606"/>
                    </a:cubicBezTo>
                    <a:cubicBezTo>
                      <a:pt x="2403053" y="731668"/>
                      <a:pt x="2002432" y="473350"/>
                      <a:pt x="1575997" y="257894"/>
                    </a:cubicBezTo>
                    <a:cubicBezTo>
                      <a:pt x="1347874" y="142642"/>
                      <a:pt x="1112130" y="49868"/>
                      <a:pt x="856384" y="17102"/>
                    </a:cubicBezTo>
                    <a:cubicBezTo>
                      <a:pt x="793900" y="-2710"/>
                      <a:pt x="727987" y="-424"/>
                      <a:pt x="665026" y="719"/>
                    </a:cubicBezTo>
                    <a:cubicBezTo>
                      <a:pt x="550917" y="2814"/>
                      <a:pt x="439189" y="28722"/>
                      <a:pt x="338224" y="86158"/>
                    </a:cubicBezTo>
                    <a:cubicBezTo>
                      <a:pt x="266024" y="127306"/>
                      <a:pt x="190205" y="165406"/>
                      <a:pt x="146962" y="242559"/>
                    </a:cubicBezTo>
                    <a:cubicBezTo>
                      <a:pt x="96003" y="330284"/>
                      <a:pt x="25708" y="447537"/>
                      <a:pt x="4468" y="715189"/>
                    </a:cubicBezTo>
                    <a:cubicBezTo>
                      <a:pt x="-6391" y="852826"/>
                      <a:pt x="3229" y="991128"/>
                      <a:pt x="25899" y="1127717"/>
                    </a:cubicBezTo>
                    <a:cubicBezTo>
                      <a:pt x="34281" y="1178485"/>
                      <a:pt x="50188" y="1226491"/>
                      <a:pt x="96765" y="1256971"/>
                    </a:cubicBezTo>
                    <a:cubicBezTo>
                      <a:pt x="154582" y="1300596"/>
                      <a:pt x="216780" y="1299739"/>
                      <a:pt x="281359" y="1275164"/>
                    </a:cubicBezTo>
                    <a:cubicBezTo>
                      <a:pt x="346034" y="1242684"/>
                      <a:pt x="415853" y="1173628"/>
                      <a:pt x="433188" y="1114668"/>
                    </a:cubicBezTo>
                    <a:cubicBezTo>
                      <a:pt x="441665" y="1085998"/>
                      <a:pt x="451381" y="1045326"/>
                      <a:pt x="457000" y="1015798"/>
                    </a:cubicBezTo>
                    <a:cubicBezTo>
                      <a:pt x="516246" y="1050374"/>
                      <a:pt x="572253" y="1081902"/>
                      <a:pt x="602352" y="1105524"/>
                    </a:cubicBezTo>
                    <a:cubicBezTo>
                      <a:pt x="594827" y="1124955"/>
                      <a:pt x="758086" y="1671785"/>
                      <a:pt x="786280" y="1733888"/>
                    </a:cubicBezTo>
                    <a:cubicBezTo>
                      <a:pt x="810568" y="1787514"/>
                      <a:pt x="837334" y="1840282"/>
                      <a:pt x="895531" y="1866381"/>
                    </a:cubicBezTo>
                    <a:cubicBezTo>
                      <a:pt x="931441" y="1882669"/>
                      <a:pt x="967731" y="1898004"/>
                      <a:pt x="1007260" y="1903528"/>
                    </a:cubicBezTo>
                    <a:cubicBezTo>
                      <a:pt x="1032691" y="1912196"/>
                      <a:pt x="1059076" y="1913244"/>
                      <a:pt x="1085555" y="1914292"/>
                    </a:cubicBezTo>
                    <a:cubicBezTo>
                      <a:pt x="1187378" y="1918387"/>
                      <a:pt x="1281389" y="1939247"/>
                      <a:pt x="1355970" y="2018400"/>
                    </a:cubicBezTo>
                    <a:cubicBezTo>
                      <a:pt x="1388926" y="2053357"/>
                      <a:pt x="1418835" y="2094124"/>
                      <a:pt x="1465888" y="2113650"/>
                    </a:cubicBezTo>
                    <a:lnTo>
                      <a:pt x="1466270" y="2113364"/>
                    </a:lnTo>
                    <a:cubicBezTo>
                      <a:pt x="1481224" y="2131652"/>
                      <a:pt x="1505322" y="2123270"/>
                      <a:pt x="1523134" y="2132986"/>
                    </a:cubicBezTo>
                    <a:cubicBezTo>
                      <a:pt x="1654102" y="2144416"/>
                      <a:pt x="1776689" y="2105649"/>
                      <a:pt x="1898704" y="2067358"/>
                    </a:cubicBezTo>
                    <a:cubicBezTo>
                      <a:pt x="1931756" y="2056976"/>
                      <a:pt x="1954426" y="2061548"/>
                      <a:pt x="1980620" y="2080884"/>
                    </a:cubicBezTo>
                    <a:cubicBezTo>
                      <a:pt x="2055867" y="2136605"/>
                      <a:pt x="2173596" y="2233760"/>
                      <a:pt x="2301802" y="2232998"/>
                    </a:cubicBezTo>
                    <a:cubicBezTo>
                      <a:pt x="2360477" y="2232617"/>
                      <a:pt x="2417722" y="2221187"/>
                      <a:pt x="2476205" y="2224045"/>
                    </a:cubicBezTo>
                    <a:cubicBezTo>
                      <a:pt x="2525544" y="2121746"/>
                      <a:pt x="2978077" y="1272307"/>
                      <a:pt x="3036847" y="1161150"/>
                    </a:cubicBezTo>
                    <a:close/>
                  </a:path>
                </a:pathLst>
              </a:custGeom>
              <a:solidFill>
                <a:srgbClr val="FBC39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8" name="자유형: 도형 137">
                <a:extLst>
                  <a:ext uri="{FF2B5EF4-FFF2-40B4-BE49-F238E27FC236}">
                    <a16:creationId xmlns:a16="http://schemas.microsoft.com/office/drawing/2014/main" id="{FA7F15B3-F5F3-4D0B-9196-0EA8F609C071}"/>
                  </a:ext>
                </a:extLst>
              </p:cNvPr>
              <p:cNvSpPr/>
              <p:nvPr/>
            </p:nvSpPr>
            <p:spPr>
              <a:xfrm rot="1018244">
                <a:off x="10759475" y="5554917"/>
                <a:ext cx="718499" cy="975145"/>
              </a:xfrm>
              <a:custGeom>
                <a:avLst/>
                <a:gdLst>
                  <a:gd name="connsiteX0" fmla="*/ 664274 w 1113853"/>
                  <a:gd name="connsiteY0" fmla="*/ 18677 h 1511720"/>
                  <a:gd name="connsiteX1" fmla="*/ 701897 w 1113853"/>
                  <a:gd name="connsiteY1" fmla="*/ 4294 h 1511720"/>
                  <a:gd name="connsiteX2" fmla="*/ 1113853 w 1113853"/>
                  <a:gd name="connsiteY2" fmla="*/ 226703 h 1511720"/>
                  <a:gd name="connsiteX3" fmla="*/ 427196 w 1113853"/>
                  <a:gd name="connsiteY3" fmla="*/ 1511721 h 1511720"/>
                  <a:gd name="connsiteX4" fmla="*/ 14192 w 1113853"/>
                  <a:gd name="connsiteY4" fmla="*/ 1299313 h 1511720"/>
                  <a:gd name="connsiteX5" fmla="*/ 1333 w 1113853"/>
                  <a:gd name="connsiteY5" fmla="*/ 1271119 h 1511720"/>
                  <a:gd name="connsiteX6" fmla="*/ 664274 w 1113853"/>
                  <a:gd name="connsiteY6" fmla="*/ 18677 h 15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3853" h="1511720">
                    <a:moveTo>
                      <a:pt x="664274" y="18677"/>
                    </a:moveTo>
                    <a:cubicBezTo>
                      <a:pt x="674275" y="7342"/>
                      <a:pt x="680847" y="-7422"/>
                      <a:pt x="701897" y="4294"/>
                    </a:cubicBezTo>
                    <a:cubicBezTo>
                      <a:pt x="838105" y="80494"/>
                      <a:pt x="980408" y="145359"/>
                      <a:pt x="1113853" y="226703"/>
                    </a:cubicBezTo>
                    <a:cubicBezTo>
                      <a:pt x="894302" y="646279"/>
                      <a:pt x="561594" y="1265309"/>
                      <a:pt x="427196" y="1511721"/>
                    </a:cubicBezTo>
                    <a:cubicBezTo>
                      <a:pt x="315373" y="1449522"/>
                      <a:pt x="63055" y="1324173"/>
                      <a:pt x="14192" y="1299313"/>
                    </a:cubicBezTo>
                    <a:cubicBezTo>
                      <a:pt x="4286" y="1294265"/>
                      <a:pt x="-3143" y="1281787"/>
                      <a:pt x="1333" y="1271119"/>
                    </a:cubicBezTo>
                    <a:cubicBezTo>
                      <a:pt x="31051" y="1201301"/>
                      <a:pt x="647890" y="52776"/>
                      <a:pt x="664274" y="1867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9" name="자유형: 도형 138">
                <a:extLst>
                  <a:ext uri="{FF2B5EF4-FFF2-40B4-BE49-F238E27FC236}">
                    <a16:creationId xmlns:a16="http://schemas.microsoft.com/office/drawing/2014/main" id="{03B57A0C-9DB4-475F-A251-DB7DC31D5DE5}"/>
                  </a:ext>
                </a:extLst>
              </p:cNvPr>
              <p:cNvSpPr/>
              <p:nvPr/>
            </p:nvSpPr>
            <p:spPr>
              <a:xfrm rot="1018244">
                <a:off x="10903112" y="5686508"/>
                <a:ext cx="880335" cy="1194786"/>
              </a:xfrm>
              <a:custGeom>
                <a:avLst/>
                <a:gdLst>
                  <a:gd name="connsiteX0" fmla="*/ 664274 w 1113853"/>
                  <a:gd name="connsiteY0" fmla="*/ 18677 h 1511720"/>
                  <a:gd name="connsiteX1" fmla="*/ 701897 w 1113853"/>
                  <a:gd name="connsiteY1" fmla="*/ 4294 h 1511720"/>
                  <a:gd name="connsiteX2" fmla="*/ 1113853 w 1113853"/>
                  <a:gd name="connsiteY2" fmla="*/ 226703 h 1511720"/>
                  <a:gd name="connsiteX3" fmla="*/ 427196 w 1113853"/>
                  <a:gd name="connsiteY3" fmla="*/ 1511721 h 1511720"/>
                  <a:gd name="connsiteX4" fmla="*/ 14192 w 1113853"/>
                  <a:gd name="connsiteY4" fmla="*/ 1299313 h 1511720"/>
                  <a:gd name="connsiteX5" fmla="*/ 1333 w 1113853"/>
                  <a:gd name="connsiteY5" fmla="*/ 1271119 h 1511720"/>
                  <a:gd name="connsiteX6" fmla="*/ 664274 w 1113853"/>
                  <a:gd name="connsiteY6" fmla="*/ 18677 h 15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3853" h="1511720">
                    <a:moveTo>
                      <a:pt x="664274" y="18677"/>
                    </a:moveTo>
                    <a:cubicBezTo>
                      <a:pt x="674275" y="7342"/>
                      <a:pt x="680847" y="-7422"/>
                      <a:pt x="701897" y="4294"/>
                    </a:cubicBezTo>
                    <a:cubicBezTo>
                      <a:pt x="838105" y="80494"/>
                      <a:pt x="980408" y="145359"/>
                      <a:pt x="1113853" y="226703"/>
                    </a:cubicBezTo>
                    <a:cubicBezTo>
                      <a:pt x="894302" y="646279"/>
                      <a:pt x="561594" y="1265309"/>
                      <a:pt x="427196" y="1511721"/>
                    </a:cubicBezTo>
                    <a:cubicBezTo>
                      <a:pt x="315373" y="1449522"/>
                      <a:pt x="63055" y="1324173"/>
                      <a:pt x="14192" y="1299313"/>
                    </a:cubicBezTo>
                    <a:cubicBezTo>
                      <a:pt x="4286" y="1294265"/>
                      <a:pt x="-3143" y="1281787"/>
                      <a:pt x="1333" y="1271119"/>
                    </a:cubicBezTo>
                    <a:cubicBezTo>
                      <a:pt x="31051" y="1201301"/>
                      <a:pt x="647890" y="52776"/>
                      <a:pt x="664274" y="18677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718C5ECC-B89C-4270-A95B-A4BE256C59E9}"/>
                </a:ext>
              </a:extLst>
            </p:cNvPr>
            <p:cNvSpPr/>
            <p:nvPr/>
          </p:nvSpPr>
          <p:spPr>
            <a:xfrm rot="1018244">
              <a:off x="1993784" y="613120"/>
              <a:ext cx="1641753" cy="1510714"/>
            </a:xfrm>
            <a:custGeom>
              <a:avLst/>
              <a:gdLst>
                <a:gd name="connsiteX0" fmla="*/ 618884 w 1641753"/>
                <a:gd name="connsiteY0" fmla="*/ 107437 h 1510714"/>
                <a:gd name="connsiteX1" fmla="*/ 98148 w 1641753"/>
                <a:gd name="connsiteY1" fmla="*/ 746359 h 1510714"/>
                <a:gd name="connsiteX2" fmla="*/ 750320 w 1641753"/>
                <a:gd name="connsiteY2" fmla="*/ 1398530 h 1510714"/>
                <a:gd name="connsiteX3" fmla="*/ 1402492 w 1641753"/>
                <a:gd name="connsiteY3" fmla="*/ 746359 h 1510714"/>
                <a:gd name="connsiteX4" fmla="*/ 750320 w 1641753"/>
                <a:gd name="connsiteY4" fmla="*/ 94187 h 1510714"/>
                <a:gd name="connsiteX5" fmla="*/ 618884 w 1641753"/>
                <a:gd name="connsiteY5" fmla="*/ 107437 h 1510714"/>
                <a:gd name="connsiteX6" fmla="*/ 530736 w 1641753"/>
                <a:gd name="connsiteY6" fmla="*/ 33959 h 1510714"/>
                <a:gd name="connsiteX7" fmla="*/ 755357 w 1641753"/>
                <a:gd name="connsiteY7" fmla="*/ 0 h 1510714"/>
                <a:gd name="connsiteX8" fmla="*/ 1510715 w 1641753"/>
                <a:gd name="connsiteY8" fmla="*/ 755401 h 1510714"/>
                <a:gd name="connsiteX9" fmla="*/ 1449933 w 1641753"/>
                <a:gd name="connsiteY9" fmla="*/ 1052671 h 1510714"/>
                <a:gd name="connsiteX10" fmla="*/ 1641753 w 1641753"/>
                <a:gd name="connsiteY10" fmla="*/ 1163405 h 1510714"/>
                <a:gd name="connsiteX11" fmla="*/ 1547000 w 1641753"/>
                <a:gd name="connsiteY11" fmla="*/ 1327453 h 1510714"/>
                <a:gd name="connsiteX12" fmla="*/ 1353958 w 1641753"/>
                <a:gd name="connsiteY12" fmla="*/ 1216020 h 1510714"/>
                <a:gd name="connsiteX13" fmla="*/ 755357 w 1641753"/>
                <a:gd name="connsiteY13" fmla="*/ 1510714 h 1510714"/>
                <a:gd name="connsiteX14" fmla="*/ 0 w 1641753"/>
                <a:gd name="connsiteY14" fmla="*/ 755357 h 1510714"/>
                <a:gd name="connsiteX15" fmla="*/ 530736 w 1641753"/>
                <a:gd name="connsiteY15" fmla="*/ 33959 h 151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1753" h="1510714">
                  <a:moveTo>
                    <a:pt x="618884" y="107437"/>
                  </a:moveTo>
                  <a:cubicBezTo>
                    <a:pt x="321701" y="168250"/>
                    <a:pt x="98148" y="431197"/>
                    <a:pt x="98148" y="746359"/>
                  </a:cubicBezTo>
                  <a:cubicBezTo>
                    <a:pt x="98148" y="1106543"/>
                    <a:pt x="390135" y="1398530"/>
                    <a:pt x="750320" y="1398530"/>
                  </a:cubicBezTo>
                  <a:cubicBezTo>
                    <a:pt x="1110504" y="1398530"/>
                    <a:pt x="1402492" y="1106543"/>
                    <a:pt x="1402492" y="746359"/>
                  </a:cubicBezTo>
                  <a:cubicBezTo>
                    <a:pt x="1402492" y="386174"/>
                    <a:pt x="1110504" y="94187"/>
                    <a:pt x="750320" y="94187"/>
                  </a:cubicBezTo>
                  <a:cubicBezTo>
                    <a:pt x="705297" y="94187"/>
                    <a:pt x="661339" y="98750"/>
                    <a:pt x="618884" y="107437"/>
                  </a:cubicBezTo>
                  <a:close/>
                  <a:moveTo>
                    <a:pt x="530736" y="33959"/>
                  </a:moveTo>
                  <a:cubicBezTo>
                    <a:pt x="601694" y="11889"/>
                    <a:pt x="677137" y="0"/>
                    <a:pt x="755357" y="0"/>
                  </a:cubicBezTo>
                  <a:cubicBezTo>
                    <a:pt x="1172530" y="0"/>
                    <a:pt x="1510715" y="338184"/>
                    <a:pt x="1510715" y="755401"/>
                  </a:cubicBezTo>
                  <a:cubicBezTo>
                    <a:pt x="1510714" y="860938"/>
                    <a:pt x="1489057" y="961411"/>
                    <a:pt x="1449933" y="1052671"/>
                  </a:cubicBezTo>
                  <a:lnTo>
                    <a:pt x="1641753" y="1163405"/>
                  </a:lnTo>
                  <a:lnTo>
                    <a:pt x="1547000" y="1327453"/>
                  </a:lnTo>
                  <a:lnTo>
                    <a:pt x="1353958" y="1216020"/>
                  </a:lnTo>
                  <a:cubicBezTo>
                    <a:pt x="1215846" y="1395221"/>
                    <a:pt x="999094" y="1510715"/>
                    <a:pt x="755357" y="1510714"/>
                  </a:cubicBezTo>
                  <a:cubicBezTo>
                    <a:pt x="338184" y="1510714"/>
                    <a:pt x="0" y="1172530"/>
                    <a:pt x="0" y="755357"/>
                  </a:cubicBezTo>
                  <a:cubicBezTo>
                    <a:pt x="0" y="416404"/>
                    <a:pt x="223254" y="129596"/>
                    <a:pt x="530736" y="33959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2DBBC6BF-5ED1-44E4-9BE7-84FF4E6F2083}"/>
                </a:ext>
              </a:extLst>
            </p:cNvPr>
            <p:cNvSpPr/>
            <p:nvPr/>
          </p:nvSpPr>
          <p:spPr>
            <a:xfrm rot="1018244">
              <a:off x="3312593" y="2049854"/>
              <a:ext cx="680018" cy="369282"/>
            </a:xfrm>
            <a:custGeom>
              <a:avLst/>
              <a:gdLst>
                <a:gd name="connsiteX0" fmla="*/ 29049 w 1771503"/>
                <a:gd name="connsiteY0" fmla="*/ 514285 h 962012"/>
                <a:gd name="connsiteX1" fmla="*/ 11904 w 1771503"/>
                <a:gd name="connsiteY1" fmla="*/ 444943 h 962012"/>
                <a:gd name="connsiteX2" fmla="*/ 242885 w 1771503"/>
                <a:gd name="connsiteY2" fmla="*/ 45940 h 962012"/>
                <a:gd name="connsiteX3" fmla="*/ 361091 w 1771503"/>
                <a:gd name="connsiteY3" fmla="*/ 27938 h 962012"/>
                <a:gd name="connsiteX4" fmla="*/ 1771457 w 1771503"/>
                <a:gd name="connsiteY4" fmla="*/ 875758 h 962012"/>
                <a:gd name="connsiteX5" fmla="*/ 1681732 w 1771503"/>
                <a:gd name="connsiteY5" fmla="*/ 961769 h 962012"/>
                <a:gd name="connsiteX6" fmla="*/ 1093658 w 1771503"/>
                <a:gd name="connsiteY6" fmla="*/ 820513 h 962012"/>
                <a:gd name="connsiteX7" fmla="*/ 845723 w 1771503"/>
                <a:gd name="connsiteY7" fmla="*/ 726121 h 962012"/>
                <a:gd name="connsiteX8" fmla="*/ 688084 w 1771503"/>
                <a:gd name="connsiteY8" fmla="*/ 819656 h 962012"/>
                <a:gd name="connsiteX9" fmla="*/ 607407 w 1771503"/>
                <a:gd name="connsiteY9" fmla="*/ 853184 h 962012"/>
                <a:gd name="connsiteX10" fmla="*/ 29049 w 1771503"/>
                <a:gd name="connsiteY10" fmla="*/ 514285 h 962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71503" h="962012">
                  <a:moveTo>
                    <a:pt x="29049" y="514285"/>
                  </a:moveTo>
                  <a:cubicBezTo>
                    <a:pt x="-6289" y="494472"/>
                    <a:pt x="-6003" y="480185"/>
                    <a:pt x="11904" y="444943"/>
                  </a:cubicBezTo>
                  <a:cubicBezTo>
                    <a:pt x="19524" y="429893"/>
                    <a:pt x="242028" y="47083"/>
                    <a:pt x="242885" y="45940"/>
                  </a:cubicBezTo>
                  <a:cubicBezTo>
                    <a:pt x="283367" y="-12829"/>
                    <a:pt x="288701" y="-11114"/>
                    <a:pt x="361091" y="27938"/>
                  </a:cubicBezTo>
                  <a:cubicBezTo>
                    <a:pt x="816386" y="296067"/>
                    <a:pt x="1779172" y="843278"/>
                    <a:pt x="1771457" y="875758"/>
                  </a:cubicBezTo>
                  <a:cubicBezTo>
                    <a:pt x="1758979" y="928241"/>
                    <a:pt x="1719070" y="965388"/>
                    <a:pt x="1681732" y="961769"/>
                  </a:cubicBezTo>
                  <a:cubicBezTo>
                    <a:pt x="1479230" y="941957"/>
                    <a:pt x="1282444" y="898332"/>
                    <a:pt x="1093658" y="820513"/>
                  </a:cubicBezTo>
                  <a:cubicBezTo>
                    <a:pt x="1011934" y="786795"/>
                    <a:pt x="932019" y="747838"/>
                    <a:pt x="845723" y="726121"/>
                  </a:cubicBezTo>
                  <a:cubicBezTo>
                    <a:pt x="755616" y="703546"/>
                    <a:pt x="711992" y="729740"/>
                    <a:pt x="688084" y="819656"/>
                  </a:cubicBezTo>
                  <a:cubicBezTo>
                    <a:pt x="669320" y="890331"/>
                    <a:pt x="669415" y="890236"/>
                    <a:pt x="607407" y="853184"/>
                  </a:cubicBezTo>
                  <a:cubicBezTo>
                    <a:pt x="585690" y="840230"/>
                    <a:pt x="136777" y="574578"/>
                    <a:pt x="29049" y="514285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7F4455F9-3C2D-4DE3-8D92-AB93AC9A8618}"/>
              </a:ext>
            </a:extLst>
          </p:cNvPr>
          <p:cNvGrpSpPr/>
          <p:nvPr/>
        </p:nvGrpSpPr>
        <p:grpSpPr>
          <a:xfrm flipH="1">
            <a:off x="3563713" y="3400100"/>
            <a:ext cx="2287684" cy="2362164"/>
            <a:chOff x="1993784" y="613120"/>
            <a:chExt cx="2657888" cy="2744423"/>
          </a:xfrm>
        </p:grpSpPr>
        <p:grpSp>
          <p:nvGrpSpPr>
            <p:cNvPr id="141" name="그룹 140">
              <a:extLst>
                <a:ext uri="{FF2B5EF4-FFF2-40B4-BE49-F238E27FC236}">
                  <a16:creationId xmlns:a16="http://schemas.microsoft.com/office/drawing/2014/main" id="{878C225C-0D32-47C5-9FA2-78CCD6BFB3FE}"/>
                </a:ext>
              </a:extLst>
            </p:cNvPr>
            <p:cNvGrpSpPr/>
            <p:nvPr/>
          </p:nvGrpSpPr>
          <p:grpSpPr>
            <a:xfrm>
              <a:off x="3239022" y="1994030"/>
              <a:ext cx="1412650" cy="1363513"/>
              <a:chOff x="9415872" y="4574240"/>
              <a:chExt cx="2373856" cy="2291285"/>
            </a:xfrm>
          </p:grpSpPr>
          <p:sp>
            <p:nvSpPr>
              <p:cNvPr id="144" name="자유형: 도형 143">
                <a:extLst>
                  <a:ext uri="{FF2B5EF4-FFF2-40B4-BE49-F238E27FC236}">
                    <a16:creationId xmlns:a16="http://schemas.microsoft.com/office/drawing/2014/main" id="{2325D166-2CE3-4246-A08D-BB496FEFA2E4}"/>
                  </a:ext>
                </a:extLst>
              </p:cNvPr>
              <p:cNvSpPr/>
              <p:nvPr/>
            </p:nvSpPr>
            <p:spPr>
              <a:xfrm rot="1018244">
                <a:off x="9415872" y="4574240"/>
                <a:ext cx="1958939" cy="1440413"/>
              </a:xfrm>
              <a:custGeom>
                <a:avLst/>
                <a:gdLst>
                  <a:gd name="connsiteX0" fmla="*/ 3036847 w 3036846"/>
                  <a:gd name="connsiteY0" fmla="*/ 1161150 h 2233002"/>
                  <a:gd name="connsiteX1" fmla="*/ 2799007 w 3036846"/>
                  <a:gd name="connsiteY1" fmla="*/ 997606 h 2233002"/>
                  <a:gd name="connsiteX2" fmla="*/ 1575997 w 3036846"/>
                  <a:gd name="connsiteY2" fmla="*/ 257894 h 2233002"/>
                  <a:gd name="connsiteX3" fmla="*/ 856384 w 3036846"/>
                  <a:gd name="connsiteY3" fmla="*/ 17102 h 2233002"/>
                  <a:gd name="connsiteX4" fmla="*/ 665026 w 3036846"/>
                  <a:gd name="connsiteY4" fmla="*/ 719 h 2233002"/>
                  <a:gd name="connsiteX5" fmla="*/ 338224 w 3036846"/>
                  <a:gd name="connsiteY5" fmla="*/ 86158 h 2233002"/>
                  <a:gd name="connsiteX6" fmla="*/ 146962 w 3036846"/>
                  <a:gd name="connsiteY6" fmla="*/ 242559 h 2233002"/>
                  <a:gd name="connsiteX7" fmla="*/ 4468 w 3036846"/>
                  <a:gd name="connsiteY7" fmla="*/ 715189 h 2233002"/>
                  <a:gd name="connsiteX8" fmla="*/ 25899 w 3036846"/>
                  <a:gd name="connsiteY8" fmla="*/ 1127717 h 2233002"/>
                  <a:gd name="connsiteX9" fmla="*/ 96765 w 3036846"/>
                  <a:gd name="connsiteY9" fmla="*/ 1256971 h 2233002"/>
                  <a:gd name="connsiteX10" fmla="*/ 281359 w 3036846"/>
                  <a:gd name="connsiteY10" fmla="*/ 1275164 h 2233002"/>
                  <a:gd name="connsiteX11" fmla="*/ 433188 w 3036846"/>
                  <a:gd name="connsiteY11" fmla="*/ 1114668 h 2233002"/>
                  <a:gd name="connsiteX12" fmla="*/ 457000 w 3036846"/>
                  <a:gd name="connsiteY12" fmla="*/ 1015798 h 2233002"/>
                  <a:gd name="connsiteX13" fmla="*/ 602352 w 3036846"/>
                  <a:gd name="connsiteY13" fmla="*/ 1105524 h 2233002"/>
                  <a:gd name="connsiteX14" fmla="*/ 786280 w 3036846"/>
                  <a:gd name="connsiteY14" fmla="*/ 1733888 h 2233002"/>
                  <a:gd name="connsiteX15" fmla="*/ 895531 w 3036846"/>
                  <a:gd name="connsiteY15" fmla="*/ 1866381 h 2233002"/>
                  <a:gd name="connsiteX16" fmla="*/ 1007260 w 3036846"/>
                  <a:gd name="connsiteY16" fmla="*/ 1903528 h 2233002"/>
                  <a:gd name="connsiteX17" fmla="*/ 1085555 w 3036846"/>
                  <a:gd name="connsiteY17" fmla="*/ 1914292 h 2233002"/>
                  <a:gd name="connsiteX18" fmla="*/ 1355970 w 3036846"/>
                  <a:gd name="connsiteY18" fmla="*/ 2018400 h 2233002"/>
                  <a:gd name="connsiteX19" fmla="*/ 1465888 w 3036846"/>
                  <a:gd name="connsiteY19" fmla="*/ 2113650 h 2233002"/>
                  <a:gd name="connsiteX20" fmla="*/ 1466270 w 3036846"/>
                  <a:gd name="connsiteY20" fmla="*/ 2113364 h 2233002"/>
                  <a:gd name="connsiteX21" fmla="*/ 1523134 w 3036846"/>
                  <a:gd name="connsiteY21" fmla="*/ 2132986 h 2233002"/>
                  <a:gd name="connsiteX22" fmla="*/ 1898704 w 3036846"/>
                  <a:gd name="connsiteY22" fmla="*/ 2067358 h 2233002"/>
                  <a:gd name="connsiteX23" fmla="*/ 1980620 w 3036846"/>
                  <a:gd name="connsiteY23" fmla="*/ 2080884 h 2233002"/>
                  <a:gd name="connsiteX24" fmla="*/ 2301802 w 3036846"/>
                  <a:gd name="connsiteY24" fmla="*/ 2232998 h 2233002"/>
                  <a:gd name="connsiteX25" fmla="*/ 2476205 w 3036846"/>
                  <a:gd name="connsiteY25" fmla="*/ 2224045 h 2233002"/>
                  <a:gd name="connsiteX26" fmla="*/ 3036847 w 3036846"/>
                  <a:gd name="connsiteY26" fmla="*/ 1161150 h 2233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036846" h="2233002">
                    <a:moveTo>
                      <a:pt x="3036847" y="1161150"/>
                    </a:moveTo>
                    <a:cubicBezTo>
                      <a:pt x="2957599" y="1106571"/>
                      <a:pt x="2878827" y="1051327"/>
                      <a:pt x="2799007" y="997606"/>
                    </a:cubicBezTo>
                    <a:cubicBezTo>
                      <a:pt x="2403053" y="731668"/>
                      <a:pt x="2002432" y="473350"/>
                      <a:pt x="1575997" y="257894"/>
                    </a:cubicBezTo>
                    <a:cubicBezTo>
                      <a:pt x="1347874" y="142642"/>
                      <a:pt x="1112130" y="49868"/>
                      <a:pt x="856384" y="17102"/>
                    </a:cubicBezTo>
                    <a:cubicBezTo>
                      <a:pt x="793900" y="-2710"/>
                      <a:pt x="727987" y="-424"/>
                      <a:pt x="665026" y="719"/>
                    </a:cubicBezTo>
                    <a:cubicBezTo>
                      <a:pt x="550917" y="2814"/>
                      <a:pt x="439189" y="28722"/>
                      <a:pt x="338224" y="86158"/>
                    </a:cubicBezTo>
                    <a:cubicBezTo>
                      <a:pt x="266024" y="127306"/>
                      <a:pt x="190205" y="165406"/>
                      <a:pt x="146962" y="242559"/>
                    </a:cubicBezTo>
                    <a:cubicBezTo>
                      <a:pt x="96003" y="330284"/>
                      <a:pt x="25708" y="447537"/>
                      <a:pt x="4468" y="715189"/>
                    </a:cubicBezTo>
                    <a:cubicBezTo>
                      <a:pt x="-6391" y="852826"/>
                      <a:pt x="3229" y="991128"/>
                      <a:pt x="25899" y="1127717"/>
                    </a:cubicBezTo>
                    <a:cubicBezTo>
                      <a:pt x="34281" y="1178485"/>
                      <a:pt x="50188" y="1226491"/>
                      <a:pt x="96765" y="1256971"/>
                    </a:cubicBezTo>
                    <a:cubicBezTo>
                      <a:pt x="154582" y="1300596"/>
                      <a:pt x="216780" y="1299739"/>
                      <a:pt x="281359" y="1275164"/>
                    </a:cubicBezTo>
                    <a:cubicBezTo>
                      <a:pt x="346034" y="1242684"/>
                      <a:pt x="415853" y="1173628"/>
                      <a:pt x="433188" y="1114668"/>
                    </a:cubicBezTo>
                    <a:cubicBezTo>
                      <a:pt x="441665" y="1085998"/>
                      <a:pt x="451381" y="1045326"/>
                      <a:pt x="457000" y="1015798"/>
                    </a:cubicBezTo>
                    <a:cubicBezTo>
                      <a:pt x="516246" y="1050374"/>
                      <a:pt x="572253" y="1081902"/>
                      <a:pt x="602352" y="1105524"/>
                    </a:cubicBezTo>
                    <a:cubicBezTo>
                      <a:pt x="594827" y="1124955"/>
                      <a:pt x="758086" y="1671785"/>
                      <a:pt x="786280" y="1733888"/>
                    </a:cubicBezTo>
                    <a:cubicBezTo>
                      <a:pt x="810568" y="1787514"/>
                      <a:pt x="837334" y="1840282"/>
                      <a:pt x="895531" y="1866381"/>
                    </a:cubicBezTo>
                    <a:cubicBezTo>
                      <a:pt x="931441" y="1882669"/>
                      <a:pt x="967731" y="1898004"/>
                      <a:pt x="1007260" y="1903528"/>
                    </a:cubicBezTo>
                    <a:cubicBezTo>
                      <a:pt x="1032691" y="1912196"/>
                      <a:pt x="1059076" y="1913244"/>
                      <a:pt x="1085555" y="1914292"/>
                    </a:cubicBezTo>
                    <a:cubicBezTo>
                      <a:pt x="1187378" y="1918387"/>
                      <a:pt x="1281389" y="1939247"/>
                      <a:pt x="1355970" y="2018400"/>
                    </a:cubicBezTo>
                    <a:cubicBezTo>
                      <a:pt x="1388926" y="2053357"/>
                      <a:pt x="1418835" y="2094124"/>
                      <a:pt x="1465888" y="2113650"/>
                    </a:cubicBezTo>
                    <a:lnTo>
                      <a:pt x="1466270" y="2113364"/>
                    </a:lnTo>
                    <a:cubicBezTo>
                      <a:pt x="1481224" y="2131652"/>
                      <a:pt x="1505322" y="2123270"/>
                      <a:pt x="1523134" y="2132986"/>
                    </a:cubicBezTo>
                    <a:cubicBezTo>
                      <a:pt x="1654102" y="2144416"/>
                      <a:pt x="1776689" y="2105649"/>
                      <a:pt x="1898704" y="2067358"/>
                    </a:cubicBezTo>
                    <a:cubicBezTo>
                      <a:pt x="1931756" y="2056976"/>
                      <a:pt x="1954426" y="2061548"/>
                      <a:pt x="1980620" y="2080884"/>
                    </a:cubicBezTo>
                    <a:cubicBezTo>
                      <a:pt x="2055867" y="2136605"/>
                      <a:pt x="2173596" y="2233760"/>
                      <a:pt x="2301802" y="2232998"/>
                    </a:cubicBezTo>
                    <a:cubicBezTo>
                      <a:pt x="2360477" y="2232617"/>
                      <a:pt x="2417722" y="2221187"/>
                      <a:pt x="2476205" y="2224045"/>
                    </a:cubicBezTo>
                    <a:cubicBezTo>
                      <a:pt x="2525544" y="2121746"/>
                      <a:pt x="2978077" y="1272307"/>
                      <a:pt x="3036847" y="1161150"/>
                    </a:cubicBezTo>
                    <a:close/>
                  </a:path>
                </a:pathLst>
              </a:custGeom>
              <a:solidFill>
                <a:srgbClr val="FBC39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145" name="자유형: 도형 144">
                <a:extLst>
                  <a:ext uri="{FF2B5EF4-FFF2-40B4-BE49-F238E27FC236}">
                    <a16:creationId xmlns:a16="http://schemas.microsoft.com/office/drawing/2014/main" id="{E6F0D461-AB66-4158-AB24-5F82A9AFF5E2}"/>
                  </a:ext>
                </a:extLst>
              </p:cNvPr>
              <p:cNvSpPr/>
              <p:nvPr/>
            </p:nvSpPr>
            <p:spPr>
              <a:xfrm rot="1018244">
                <a:off x="10759475" y="5554917"/>
                <a:ext cx="718499" cy="975145"/>
              </a:xfrm>
              <a:custGeom>
                <a:avLst/>
                <a:gdLst>
                  <a:gd name="connsiteX0" fmla="*/ 664274 w 1113853"/>
                  <a:gd name="connsiteY0" fmla="*/ 18677 h 1511720"/>
                  <a:gd name="connsiteX1" fmla="*/ 701897 w 1113853"/>
                  <a:gd name="connsiteY1" fmla="*/ 4294 h 1511720"/>
                  <a:gd name="connsiteX2" fmla="*/ 1113853 w 1113853"/>
                  <a:gd name="connsiteY2" fmla="*/ 226703 h 1511720"/>
                  <a:gd name="connsiteX3" fmla="*/ 427196 w 1113853"/>
                  <a:gd name="connsiteY3" fmla="*/ 1511721 h 1511720"/>
                  <a:gd name="connsiteX4" fmla="*/ 14192 w 1113853"/>
                  <a:gd name="connsiteY4" fmla="*/ 1299313 h 1511720"/>
                  <a:gd name="connsiteX5" fmla="*/ 1333 w 1113853"/>
                  <a:gd name="connsiteY5" fmla="*/ 1271119 h 1511720"/>
                  <a:gd name="connsiteX6" fmla="*/ 664274 w 1113853"/>
                  <a:gd name="connsiteY6" fmla="*/ 18677 h 15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3853" h="1511720">
                    <a:moveTo>
                      <a:pt x="664274" y="18677"/>
                    </a:moveTo>
                    <a:cubicBezTo>
                      <a:pt x="674275" y="7342"/>
                      <a:pt x="680847" y="-7422"/>
                      <a:pt x="701897" y="4294"/>
                    </a:cubicBezTo>
                    <a:cubicBezTo>
                      <a:pt x="838105" y="80494"/>
                      <a:pt x="980408" y="145359"/>
                      <a:pt x="1113853" y="226703"/>
                    </a:cubicBezTo>
                    <a:cubicBezTo>
                      <a:pt x="894302" y="646279"/>
                      <a:pt x="561594" y="1265309"/>
                      <a:pt x="427196" y="1511721"/>
                    </a:cubicBezTo>
                    <a:cubicBezTo>
                      <a:pt x="315373" y="1449522"/>
                      <a:pt x="63055" y="1324173"/>
                      <a:pt x="14192" y="1299313"/>
                    </a:cubicBezTo>
                    <a:cubicBezTo>
                      <a:pt x="4286" y="1294265"/>
                      <a:pt x="-3143" y="1281787"/>
                      <a:pt x="1333" y="1271119"/>
                    </a:cubicBezTo>
                    <a:cubicBezTo>
                      <a:pt x="31051" y="1201301"/>
                      <a:pt x="647890" y="52776"/>
                      <a:pt x="664274" y="1867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6" name="자유형: 도형 145">
                <a:extLst>
                  <a:ext uri="{FF2B5EF4-FFF2-40B4-BE49-F238E27FC236}">
                    <a16:creationId xmlns:a16="http://schemas.microsoft.com/office/drawing/2014/main" id="{157623EA-478F-4AE5-AE18-A0DDA897BF8C}"/>
                  </a:ext>
                </a:extLst>
              </p:cNvPr>
              <p:cNvSpPr/>
              <p:nvPr/>
            </p:nvSpPr>
            <p:spPr>
              <a:xfrm rot="1018244">
                <a:off x="10943838" y="5717486"/>
                <a:ext cx="845890" cy="1148039"/>
              </a:xfrm>
              <a:custGeom>
                <a:avLst/>
                <a:gdLst>
                  <a:gd name="connsiteX0" fmla="*/ 664274 w 1113853"/>
                  <a:gd name="connsiteY0" fmla="*/ 18677 h 1511720"/>
                  <a:gd name="connsiteX1" fmla="*/ 701897 w 1113853"/>
                  <a:gd name="connsiteY1" fmla="*/ 4294 h 1511720"/>
                  <a:gd name="connsiteX2" fmla="*/ 1113853 w 1113853"/>
                  <a:gd name="connsiteY2" fmla="*/ 226703 h 1511720"/>
                  <a:gd name="connsiteX3" fmla="*/ 427196 w 1113853"/>
                  <a:gd name="connsiteY3" fmla="*/ 1511721 h 1511720"/>
                  <a:gd name="connsiteX4" fmla="*/ 14192 w 1113853"/>
                  <a:gd name="connsiteY4" fmla="*/ 1299313 h 1511720"/>
                  <a:gd name="connsiteX5" fmla="*/ 1333 w 1113853"/>
                  <a:gd name="connsiteY5" fmla="*/ 1271119 h 1511720"/>
                  <a:gd name="connsiteX6" fmla="*/ 664274 w 1113853"/>
                  <a:gd name="connsiteY6" fmla="*/ 18677 h 151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13853" h="1511720">
                    <a:moveTo>
                      <a:pt x="664274" y="18677"/>
                    </a:moveTo>
                    <a:cubicBezTo>
                      <a:pt x="674275" y="7342"/>
                      <a:pt x="680847" y="-7422"/>
                      <a:pt x="701897" y="4294"/>
                    </a:cubicBezTo>
                    <a:cubicBezTo>
                      <a:pt x="838105" y="80494"/>
                      <a:pt x="980408" y="145359"/>
                      <a:pt x="1113853" y="226703"/>
                    </a:cubicBezTo>
                    <a:cubicBezTo>
                      <a:pt x="894302" y="646279"/>
                      <a:pt x="561594" y="1265309"/>
                      <a:pt x="427196" y="1511721"/>
                    </a:cubicBezTo>
                    <a:cubicBezTo>
                      <a:pt x="315373" y="1449522"/>
                      <a:pt x="63055" y="1324173"/>
                      <a:pt x="14192" y="1299313"/>
                    </a:cubicBezTo>
                    <a:cubicBezTo>
                      <a:pt x="4286" y="1294265"/>
                      <a:pt x="-3143" y="1281787"/>
                      <a:pt x="1333" y="1271119"/>
                    </a:cubicBezTo>
                    <a:cubicBezTo>
                      <a:pt x="31051" y="1201301"/>
                      <a:pt x="647890" y="52776"/>
                      <a:pt x="664274" y="18677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B7F9185-3341-4E07-A79E-9F1F5BF6347D}"/>
                </a:ext>
              </a:extLst>
            </p:cNvPr>
            <p:cNvSpPr/>
            <p:nvPr/>
          </p:nvSpPr>
          <p:spPr>
            <a:xfrm rot="1018244">
              <a:off x="1993784" y="613120"/>
              <a:ext cx="1641753" cy="1510714"/>
            </a:xfrm>
            <a:custGeom>
              <a:avLst/>
              <a:gdLst>
                <a:gd name="connsiteX0" fmla="*/ 618884 w 1641753"/>
                <a:gd name="connsiteY0" fmla="*/ 107437 h 1510714"/>
                <a:gd name="connsiteX1" fmla="*/ 98148 w 1641753"/>
                <a:gd name="connsiteY1" fmla="*/ 746359 h 1510714"/>
                <a:gd name="connsiteX2" fmla="*/ 750320 w 1641753"/>
                <a:gd name="connsiteY2" fmla="*/ 1398530 h 1510714"/>
                <a:gd name="connsiteX3" fmla="*/ 1402492 w 1641753"/>
                <a:gd name="connsiteY3" fmla="*/ 746359 h 1510714"/>
                <a:gd name="connsiteX4" fmla="*/ 750320 w 1641753"/>
                <a:gd name="connsiteY4" fmla="*/ 94187 h 1510714"/>
                <a:gd name="connsiteX5" fmla="*/ 618884 w 1641753"/>
                <a:gd name="connsiteY5" fmla="*/ 107437 h 1510714"/>
                <a:gd name="connsiteX6" fmla="*/ 530736 w 1641753"/>
                <a:gd name="connsiteY6" fmla="*/ 33959 h 1510714"/>
                <a:gd name="connsiteX7" fmla="*/ 755357 w 1641753"/>
                <a:gd name="connsiteY7" fmla="*/ 0 h 1510714"/>
                <a:gd name="connsiteX8" fmla="*/ 1510715 w 1641753"/>
                <a:gd name="connsiteY8" fmla="*/ 755401 h 1510714"/>
                <a:gd name="connsiteX9" fmla="*/ 1449933 w 1641753"/>
                <a:gd name="connsiteY9" fmla="*/ 1052671 h 1510714"/>
                <a:gd name="connsiteX10" fmla="*/ 1641753 w 1641753"/>
                <a:gd name="connsiteY10" fmla="*/ 1163405 h 1510714"/>
                <a:gd name="connsiteX11" fmla="*/ 1547000 w 1641753"/>
                <a:gd name="connsiteY11" fmla="*/ 1327453 h 1510714"/>
                <a:gd name="connsiteX12" fmla="*/ 1353958 w 1641753"/>
                <a:gd name="connsiteY12" fmla="*/ 1216020 h 1510714"/>
                <a:gd name="connsiteX13" fmla="*/ 755357 w 1641753"/>
                <a:gd name="connsiteY13" fmla="*/ 1510714 h 1510714"/>
                <a:gd name="connsiteX14" fmla="*/ 0 w 1641753"/>
                <a:gd name="connsiteY14" fmla="*/ 755357 h 1510714"/>
                <a:gd name="connsiteX15" fmla="*/ 530736 w 1641753"/>
                <a:gd name="connsiteY15" fmla="*/ 33959 h 151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1753" h="1510714">
                  <a:moveTo>
                    <a:pt x="618884" y="107437"/>
                  </a:moveTo>
                  <a:cubicBezTo>
                    <a:pt x="321701" y="168250"/>
                    <a:pt x="98148" y="431197"/>
                    <a:pt x="98148" y="746359"/>
                  </a:cubicBezTo>
                  <a:cubicBezTo>
                    <a:pt x="98148" y="1106543"/>
                    <a:pt x="390135" y="1398530"/>
                    <a:pt x="750320" y="1398530"/>
                  </a:cubicBezTo>
                  <a:cubicBezTo>
                    <a:pt x="1110504" y="1398530"/>
                    <a:pt x="1402492" y="1106543"/>
                    <a:pt x="1402492" y="746359"/>
                  </a:cubicBezTo>
                  <a:cubicBezTo>
                    <a:pt x="1402492" y="386174"/>
                    <a:pt x="1110504" y="94187"/>
                    <a:pt x="750320" y="94187"/>
                  </a:cubicBezTo>
                  <a:cubicBezTo>
                    <a:pt x="705297" y="94187"/>
                    <a:pt x="661339" y="98750"/>
                    <a:pt x="618884" y="107437"/>
                  </a:cubicBezTo>
                  <a:close/>
                  <a:moveTo>
                    <a:pt x="530736" y="33959"/>
                  </a:moveTo>
                  <a:cubicBezTo>
                    <a:pt x="601694" y="11889"/>
                    <a:pt x="677137" y="0"/>
                    <a:pt x="755357" y="0"/>
                  </a:cubicBezTo>
                  <a:cubicBezTo>
                    <a:pt x="1172530" y="0"/>
                    <a:pt x="1510715" y="338184"/>
                    <a:pt x="1510715" y="755401"/>
                  </a:cubicBezTo>
                  <a:cubicBezTo>
                    <a:pt x="1510714" y="860938"/>
                    <a:pt x="1489057" y="961411"/>
                    <a:pt x="1449933" y="1052671"/>
                  </a:cubicBezTo>
                  <a:lnTo>
                    <a:pt x="1641753" y="1163405"/>
                  </a:lnTo>
                  <a:lnTo>
                    <a:pt x="1547000" y="1327453"/>
                  </a:lnTo>
                  <a:lnTo>
                    <a:pt x="1353958" y="1216020"/>
                  </a:lnTo>
                  <a:cubicBezTo>
                    <a:pt x="1215846" y="1395221"/>
                    <a:pt x="999094" y="1510715"/>
                    <a:pt x="755357" y="1510714"/>
                  </a:cubicBezTo>
                  <a:cubicBezTo>
                    <a:pt x="338184" y="1510714"/>
                    <a:pt x="0" y="1172530"/>
                    <a:pt x="0" y="755357"/>
                  </a:cubicBezTo>
                  <a:cubicBezTo>
                    <a:pt x="0" y="416404"/>
                    <a:pt x="223254" y="129596"/>
                    <a:pt x="530736" y="3395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3171E061-89C3-493F-8FF2-3851B6A82136}"/>
                </a:ext>
              </a:extLst>
            </p:cNvPr>
            <p:cNvSpPr/>
            <p:nvPr/>
          </p:nvSpPr>
          <p:spPr>
            <a:xfrm rot="1018244">
              <a:off x="3312593" y="2049854"/>
              <a:ext cx="680018" cy="369282"/>
            </a:xfrm>
            <a:custGeom>
              <a:avLst/>
              <a:gdLst>
                <a:gd name="connsiteX0" fmla="*/ 29049 w 1771503"/>
                <a:gd name="connsiteY0" fmla="*/ 514285 h 962012"/>
                <a:gd name="connsiteX1" fmla="*/ 11904 w 1771503"/>
                <a:gd name="connsiteY1" fmla="*/ 444943 h 962012"/>
                <a:gd name="connsiteX2" fmla="*/ 242885 w 1771503"/>
                <a:gd name="connsiteY2" fmla="*/ 45940 h 962012"/>
                <a:gd name="connsiteX3" fmla="*/ 361091 w 1771503"/>
                <a:gd name="connsiteY3" fmla="*/ 27938 h 962012"/>
                <a:gd name="connsiteX4" fmla="*/ 1771457 w 1771503"/>
                <a:gd name="connsiteY4" fmla="*/ 875758 h 962012"/>
                <a:gd name="connsiteX5" fmla="*/ 1681732 w 1771503"/>
                <a:gd name="connsiteY5" fmla="*/ 961769 h 962012"/>
                <a:gd name="connsiteX6" fmla="*/ 1093658 w 1771503"/>
                <a:gd name="connsiteY6" fmla="*/ 820513 h 962012"/>
                <a:gd name="connsiteX7" fmla="*/ 845723 w 1771503"/>
                <a:gd name="connsiteY7" fmla="*/ 726121 h 962012"/>
                <a:gd name="connsiteX8" fmla="*/ 688084 w 1771503"/>
                <a:gd name="connsiteY8" fmla="*/ 819656 h 962012"/>
                <a:gd name="connsiteX9" fmla="*/ 607407 w 1771503"/>
                <a:gd name="connsiteY9" fmla="*/ 853184 h 962012"/>
                <a:gd name="connsiteX10" fmla="*/ 29049 w 1771503"/>
                <a:gd name="connsiteY10" fmla="*/ 514285 h 962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71503" h="962012">
                  <a:moveTo>
                    <a:pt x="29049" y="514285"/>
                  </a:moveTo>
                  <a:cubicBezTo>
                    <a:pt x="-6289" y="494472"/>
                    <a:pt x="-6003" y="480185"/>
                    <a:pt x="11904" y="444943"/>
                  </a:cubicBezTo>
                  <a:cubicBezTo>
                    <a:pt x="19524" y="429893"/>
                    <a:pt x="242028" y="47083"/>
                    <a:pt x="242885" y="45940"/>
                  </a:cubicBezTo>
                  <a:cubicBezTo>
                    <a:pt x="283367" y="-12829"/>
                    <a:pt x="288701" y="-11114"/>
                    <a:pt x="361091" y="27938"/>
                  </a:cubicBezTo>
                  <a:cubicBezTo>
                    <a:pt x="816386" y="296067"/>
                    <a:pt x="1779172" y="843278"/>
                    <a:pt x="1771457" y="875758"/>
                  </a:cubicBezTo>
                  <a:cubicBezTo>
                    <a:pt x="1758979" y="928241"/>
                    <a:pt x="1719070" y="965388"/>
                    <a:pt x="1681732" y="961769"/>
                  </a:cubicBezTo>
                  <a:cubicBezTo>
                    <a:pt x="1479230" y="941957"/>
                    <a:pt x="1282444" y="898332"/>
                    <a:pt x="1093658" y="820513"/>
                  </a:cubicBezTo>
                  <a:cubicBezTo>
                    <a:pt x="1011934" y="786795"/>
                    <a:pt x="932019" y="747838"/>
                    <a:pt x="845723" y="726121"/>
                  </a:cubicBezTo>
                  <a:cubicBezTo>
                    <a:pt x="755616" y="703546"/>
                    <a:pt x="711992" y="729740"/>
                    <a:pt x="688084" y="819656"/>
                  </a:cubicBezTo>
                  <a:cubicBezTo>
                    <a:pt x="669320" y="890331"/>
                    <a:pt x="669415" y="890236"/>
                    <a:pt x="607407" y="853184"/>
                  </a:cubicBezTo>
                  <a:cubicBezTo>
                    <a:pt x="585690" y="840230"/>
                    <a:pt x="136777" y="574578"/>
                    <a:pt x="29049" y="51428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47" name="타원 146">
            <a:extLst>
              <a:ext uri="{FF2B5EF4-FFF2-40B4-BE49-F238E27FC236}">
                <a16:creationId xmlns:a16="http://schemas.microsoft.com/office/drawing/2014/main" id="{CDB9BFCC-20FA-406D-ADDC-51A717200390}"/>
              </a:ext>
            </a:extLst>
          </p:cNvPr>
          <p:cNvSpPr/>
          <p:nvPr/>
        </p:nvSpPr>
        <p:spPr>
          <a:xfrm>
            <a:off x="5581329" y="1815647"/>
            <a:ext cx="1057596" cy="1057596"/>
          </a:xfrm>
          <a:prstGeom prst="ellipse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8" name="타원 147">
            <a:extLst>
              <a:ext uri="{FF2B5EF4-FFF2-40B4-BE49-F238E27FC236}">
                <a16:creationId xmlns:a16="http://schemas.microsoft.com/office/drawing/2014/main" id="{0118926D-C452-4AD9-8F7D-FD8ADCE38C20}"/>
              </a:ext>
            </a:extLst>
          </p:cNvPr>
          <p:cNvSpPr/>
          <p:nvPr/>
        </p:nvSpPr>
        <p:spPr>
          <a:xfrm>
            <a:off x="5674278" y="1908596"/>
            <a:ext cx="871698" cy="87169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09E0D0A4-847B-4DCD-B3CC-77E670A60C2A}"/>
              </a:ext>
            </a:extLst>
          </p:cNvPr>
          <p:cNvSpPr txBox="1"/>
          <p:nvPr/>
        </p:nvSpPr>
        <p:spPr>
          <a:xfrm>
            <a:off x="5706076" y="2082835"/>
            <a:ext cx="80810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VS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07F9D947-FE8C-45C5-954F-7F388F6BA393}"/>
              </a:ext>
            </a:extLst>
          </p:cNvPr>
          <p:cNvSpPr txBox="1"/>
          <p:nvPr/>
        </p:nvSpPr>
        <p:spPr>
          <a:xfrm>
            <a:off x="7226232" y="2067763"/>
            <a:ext cx="283371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Contents B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F2D4DAAF-2FFF-439E-8B4A-448EE7E17016}"/>
              </a:ext>
            </a:extLst>
          </p:cNvPr>
          <p:cNvSpPr txBox="1"/>
          <p:nvPr/>
        </p:nvSpPr>
        <p:spPr>
          <a:xfrm>
            <a:off x="2181839" y="2067763"/>
            <a:ext cx="27341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Contents A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2" name="그룹 151">
            <a:extLst>
              <a:ext uri="{FF2B5EF4-FFF2-40B4-BE49-F238E27FC236}">
                <a16:creationId xmlns:a16="http://schemas.microsoft.com/office/drawing/2014/main" id="{7CCD1FA7-123F-43D1-896D-C1140E558311}"/>
              </a:ext>
            </a:extLst>
          </p:cNvPr>
          <p:cNvGrpSpPr/>
          <p:nvPr/>
        </p:nvGrpSpPr>
        <p:grpSpPr>
          <a:xfrm>
            <a:off x="1121533" y="3014670"/>
            <a:ext cx="2876637" cy="2913336"/>
            <a:chOff x="1286930" y="3014670"/>
            <a:chExt cx="2876637" cy="2913336"/>
          </a:xfrm>
        </p:grpSpPr>
        <p:grpSp>
          <p:nvGrpSpPr>
            <p:cNvPr id="153" name="그룹 6">
              <a:extLst>
                <a:ext uri="{FF2B5EF4-FFF2-40B4-BE49-F238E27FC236}">
                  <a16:creationId xmlns:a16="http://schemas.microsoft.com/office/drawing/2014/main" id="{899EAAD9-17BA-4549-A041-4EDB268E818B}"/>
                </a:ext>
              </a:extLst>
            </p:cNvPr>
            <p:cNvGrpSpPr/>
            <p:nvPr/>
          </p:nvGrpSpPr>
          <p:grpSpPr>
            <a:xfrm>
              <a:off x="1286930" y="3014670"/>
              <a:ext cx="2876637" cy="1398626"/>
              <a:chOff x="1730330" y="5175558"/>
              <a:chExt cx="1742087" cy="1398626"/>
            </a:xfrm>
          </p:grpSpPr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FE485D6B-50E1-468B-ACC9-D51A26B907AA}"/>
                  </a:ext>
                </a:extLst>
              </p:cNvPr>
              <p:cNvSpPr txBox="1"/>
              <p:nvPr/>
            </p:nvSpPr>
            <p:spPr>
              <a:xfrm>
                <a:off x="1730331" y="5466188"/>
                <a:ext cx="1733335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593EE99E-E1B6-4F89-993E-439BA19C4DE6}"/>
                  </a:ext>
                </a:extLst>
              </p:cNvPr>
              <p:cNvSpPr txBox="1"/>
              <p:nvPr/>
            </p:nvSpPr>
            <p:spPr>
              <a:xfrm>
                <a:off x="1730330" y="5175558"/>
                <a:ext cx="1742087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VALUE</a:t>
                </a:r>
              </a:p>
            </p:txBody>
          </p:sp>
        </p:grpSp>
        <p:grpSp>
          <p:nvGrpSpPr>
            <p:cNvPr id="154" name="Group 74">
              <a:extLst>
                <a:ext uri="{FF2B5EF4-FFF2-40B4-BE49-F238E27FC236}">
                  <a16:creationId xmlns:a16="http://schemas.microsoft.com/office/drawing/2014/main" id="{1EDFCDFB-44AD-4593-AFA6-6054E1D0087B}"/>
                </a:ext>
              </a:extLst>
            </p:cNvPr>
            <p:cNvGrpSpPr/>
            <p:nvPr/>
          </p:nvGrpSpPr>
          <p:grpSpPr>
            <a:xfrm>
              <a:off x="1286930" y="4726190"/>
              <a:ext cx="2207514" cy="1201816"/>
              <a:chOff x="9023213" y="2973444"/>
              <a:chExt cx="2207515" cy="1201816"/>
            </a:xfrm>
          </p:grpSpPr>
          <p:grpSp>
            <p:nvGrpSpPr>
              <p:cNvPr id="155" name="Group 75">
                <a:extLst>
                  <a:ext uri="{FF2B5EF4-FFF2-40B4-BE49-F238E27FC236}">
                    <a16:creationId xmlns:a16="http://schemas.microsoft.com/office/drawing/2014/main" id="{31DAD8DB-1515-4D73-86AF-CD0BDE7E5B61}"/>
                  </a:ext>
                </a:extLst>
              </p:cNvPr>
              <p:cNvGrpSpPr/>
              <p:nvPr/>
            </p:nvGrpSpPr>
            <p:grpSpPr>
              <a:xfrm>
                <a:off x="9023213" y="2996321"/>
                <a:ext cx="276999" cy="276999"/>
                <a:chOff x="2411760" y="3606832"/>
                <a:chExt cx="206152" cy="206152"/>
              </a:xfrm>
            </p:grpSpPr>
            <p:sp>
              <p:nvSpPr>
                <p:cNvPr id="161" name="Oval 80">
                  <a:extLst>
                    <a:ext uri="{FF2B5EF4-FFF2-40B4-BE49-F238E27FC236}">
                      <a16:creationId xmlns:a16="http://schemas.microsoft.com/office/drawing/2014/main" id="{C27FCE13-CAA5-41BB-8726-6944EA978B1E}"/>
                    </a:ext>
                  </a:extLst>
                </p:cNvPr>
                <p:cNvSpPr/>
                <p:nvPr/>
              </p:nvSpPr>
              <p:spPr>
                <a:xfrm>
                  <a:off x="2411760" y="3606832"/>
                  <a:ext cx="206152" cy="206152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162" name="Chevron 60">
                  <a:extLst>
                    <a:ext uri="{FF2B5EF4-FFF2-40B4-BE49-F238E27FC236}">
                      <a16:creationId xmlns:a16="http://schemas.microsoft.com/office/drawing/2014/main" id="{938BDF16-B7AF-4B9C-91DA-D2F813E4DE7B}"/>
                    </a:ext>
                  </a:extLst>
                </p:cNvPr>
                <p:cNvSpPr/>
                <p:nvPr/>
              </p:nvSpPr>
              <p:spPr>
                <a:xfrm>
                  <a:off x="2473351" y="3645566"/>
                  <a:ext cx="106415" cy="128684"/>
                </a:xfrm>
                <a:prstGeom prst="chevron">
                  <a:avLst>
                    <a:gd name="adj" fmla="val 5286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</p:grpSp>
          <p:grpSp>
            <p:nvGrpSpPr>
              <p:cNvPr id="156" name="Group 76">
                <a:extLst>
                  <a:ext uri="{FF2B5EF4-FFF2-40B4-BE49-F238E27FC236}">
                    <a16:creationId xmlns:a16="http://schemas.microsoft.com/office/drawing/2014/main" id="{7A74F7A7-E8E7-4037-837F-E67EFC483B5F}"/>
                  </a:ext>
                </a:extLst>
              </p:cNvPr>
              <p:cNvGrpSpPr/>
              <p:nvPr/>
            </p:nvGrpSpPr>
            <p:grpSpPr>
              <a:xfrm>
                <a:off x="9300212" y="2973444"/>
                <a:ext cx="1930516" cy="1201816"/>
                <a:chOff x="2140088" y="4456378"/>
                <a:chExt cx="1930516" cy="1201816"/>
              </a:xfrm>
            </p:grpSpPr>
            <p:sp>
              <p:nvSpPr>
                <p:cNvPr id="157" name="TextBox 156">
                  <a:extLst>
                    <a:ext uri="{FF2B5EF4-FFF2-40B4-BE49-F238E27FC236}">
                      <a16:creationId xmlns:a16="http://schemas.microsoft.com/office/drawing/2014/main" id="{39F1289D-3EED-4E31-AC74-7BBDCB2C8D55}"/>
                    </a:ext>
                  </a:extLst>
                </p:cNvPr>
                <p:cNvSpPr txBox="1"/>
                <p:nvPr/>
              </p:nvSpPr>
              <p:spPr>
                <a:xfrm>
                  <a:off x="2140088" y="4456378"/>
                  <a:ext cx="1930354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Simply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158" name="TextBox 157">
                  <a:extLst>
                    <a:ext uri="{FF2B5EF4-FFF2-40B4-BE49-F238E27FC236}">
                      <a16:creationId xmlns:a16="http://schemas.microsoft.com/office/drawing/2014/main" id="{4FDAF322-AEFC-4DC5-A8A9-048C232E9210}"/>
                    </a:ext>
                  </a:extLst>
                </p:cNvPr>
                <p:cNvSpPr txBox="1"/>
                <p:nvPr/>
              </p:nvSpPr>
              <p:spPr>
                <a:xfrm>
                  <a:off x="2140088" y="476415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Modern PowerPoint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159" name="TextBox 158">
                  <a:extLst>
                    <a:ext uri="{FF2B5EF4-FFF2-40B4-BE49-F238E27FC236}">
                      <a16:creationId xmlns:a16="http://schemas.microsoft.com/office/drawing/2014/main" id="{16EE3B3C-EBA5-4C6E-9A86-DECE11299246}"/>
                    </a:ext>
                  </a:extLst>
                </p:cNvPr>
                <p:cNvSpPr txBox="1"/>
                <p:nvPr/>
              </p:nvSpPr>
              <p:spPr>
                <a:xfrm>
                  <a:off x="2140088" y="507267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PowerPoint 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160" name="TextBox 159">
                  <a:extLst>
                    <a:ext uri="{FF2B5EF4-FFF2-40B4-BE49-F238E27FC236}">
                      <a16:creationId xmlns:a16="http://schemas.microsoft.com/office/drawing/2014/main" id="{83541AB5-5F04-45BD-8F0D-C25D4F655A1A}"/>
                    </a:ext>
                  </a:extLst>
                </p:cNvPr>
                <p:cNvSpPr txBox="1"/>
                <p:nvPr/>
              </p:nvSpPr>
              <p:spPr>
                <a:xfrm>
                  <a:off x="2140250" y="5381195"/>
                  <a:ext cx="1930354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Simply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</p:grpSp>
        </p:grpSp>
      </p:grpSp>
      <p:grpSp>
        <p:nvGrpSpPr>
          <p:cNvPr id="165" name="그룹 164">
            <a:extLst>
              <a:ext uri="{FF2B5EF4-FFF2-40B4-BE49-F238E27FC236}">
                <a16:creationId xmlns:a16="http://schemas.microsoft.com/office/drawing/2014/main" id="{6BDAF666-C94A-436A-8CA9-257299F8470A}"/>
              </a:ext>
            </a:extLst>
          </p:cNvPr>
          <p:cNvGrpSpPr/>
          <p:nvPr/>
        </p:nvGrpSpPr>
        <p:grpSpPr>
          <a:xfrm flipH="1">
            <a:off x="8193831" y="3014670"/>
            <a:ext cx="2876637" cy="2913336"/>
            <a:chOff x="1286930" y="3014670"/>
            <a:chExt cx="2876637" cy="2913336"/>
          </a:xfrm>
        </p:grpSpPr>
        <p:grpSp>
          <p:nvGrpSpPr>
            <p:cNvPr id="166" name="그룹 6">
              <a:extLst>
                <a:ext uri="{FF2B5EF4-FFF2-40B4-BE49-F238E27FC236}">
                  <a16:creationId xmlns:a16="http://schemas.microsoft.com/office/drawing/2014/main" id="{8D3E23CF-A0CE-41F1-B7DE-F3EF4E2DE3BA}"/>
                </a:ext>
              </a:extLst>
            </p:cNvPr>
            <p:cNvGrpSpPr/>
            <p:nvPr/>
          </p:nvGrpSpPr>
          <p:grpSpPr>
            <a:xfrm>
              <a:off x="1286930" y="3014670"/>
              <a:ext cx="2876637" cy="1398626"/>
              <a:chOff x="1730330" y="5175558"/>
              <a:chExt cx="1742087" cy="1398626"/>
            </a:xfrm>
          </p:grpSpPr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id="{A60758C4-F03F-487D-A20D-B152813C1470}"/>
                  </a:ext>
                </a:extLst>
              </p:cNvPr>
              <p:cNvSpPr txBox="1"/>
              <p:nvPr/>
            </p:nvSpPr>
            <p:spPr>
              <a:xfrm>
                <a:off x="1730331" y="5466188"/>
                <a:ext cx="1733335" cy="11079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id="{73B57F87-4BB3-4BC5-9162-215BEB91B482}"/>
                  </a:ext>
                </a:extLst>
              </p:cNvPr>
              <p:cNvSpPr txBox="1"/>
              <p:nvPr/>
            </p:nvSpPr>
            <p:spPr>
              <a:xfrm>
                <a:off x="1730330" y="5175558"/>
                <a:ext cx="1742087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VALUE</a:t>
                </a:r>
              </a:p>
            </p:txBody>
          </p:sp>
        </p:grpSp>
        <p:grpSp>
          <p:nvGrpSpPr>
            <p:cNvPr id="167" name="Group 74">
              <a:extLst>
                <a:ext uri="{FF2B5EF4-FFF2-40B4-BE49-F238E27FC236}">
                  <a16:creationId xmlns:a16="http://schemas.microsoft.com/office/drawing/2014/main" id="{E21B09CA-C747-4366-AF70-9778D66C6EB6}"/>
                </a:ext>
              </a:extLst>
            </p:cNvPr>
            <p:cNvGrpSpPr/>
            <p:nvPr/>
          </p:nvGrpSpPr>
          <p:grpSpPr>
            <a:xfrm>
              <a:off x="1286930" y="4726190"/>
              <a:ext cx="2207514" cy="1201816"/>
              <a:chOff x="9023213" y="2973444"/>
              <a:chExt cx="2207515" cy="1201816"/>
            </a:xfrm>
          </p:grpSpPr>
          <p:grpSp>
            <p:nvGrpSpPr>
              <p:cNvPr id="168" name="Group 75">
                <a:extLst>
                  <a:ext uri="{FF2B5EF4-FFF2-40B4-BE49-F238E27FC236}">
                    <a16:creationId xmlns:a16="http://schemas.microsoft.com/office/drawing/2014/main" id="{707BE1C9-8A5A-49E2-B9C0-9D912A275860}"/>
                  </a:ext>
                </a:extLst>
              </p:cNvPr>
              <p:cNvGrpSpPr/>
              <p:nvPr/>
            </p:nvGrpSpPr>
            <p:grpSpPr>
              <a:xfrm>
                <a:off x="9023213" y="2996321"/>
                <a:ext cx="276999" cy="276999"/>
                <a:chOff x="2411760" y="3606832"/>
                <a:chExt cx="206152" cy="206152"/>
              </a:xfrm>
            </p:grpSpPr>
            <p:sp>
              <p:nvSpPr>
                <p:cNvPr id="174" name="Oval 80">
                  <a:extLst>
                    <a:ext uri="{FF2B5EF4-FFF2-40B4-BE49-F238E27FC236}">
                      <a16:creationId xmlns:a16="http://schemas.microsoft.com/office/drawing/2014/main" id="{8647E2E5-B07A-4AF5-85DE-CB96876C4F2B}"/>
                    </a:ext>
                  </a:extLst>
                </p:cNvPr>
                <p:cNvSpPr/>
                <p:nvPr/>
              </p:nvSpPr>
              <p:spPr>
                <a:xfrm>
                  <a:off x="2411760" y="3606832"/>
                  <a:ext cx="206152" cy="206152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175" name="Chevron 60">
                  <a:extLst>
                    <a:ext uri="{FF2B5EF4-FFF2-40B4-BE49-F238E27FC236}">
                      <a16:creationId xmlns:a16="http://schemas.microsoft.com/office/drawing/2014/main" id="{A8D87A19-5075-44F0-A27C-11E59F377DF4}"/>
                    </a:ext>
                  </a:extLst>
                </p:cNvPr>
                <p:cNvSpPr/>
                <p:nvPr/>
              </p:nvSpPr>
              <p:spPr>
                <a:xfrm>
                  <a:off x="2473351" y="3645566"/>
                  <a:ext cx="106415" cy="128684"/>
                </a:xfrm>
                <a:prstGeom prst="chevron">
                  <a:avLst>
                    <a:gd name="adj" fmla="val 5286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</p:grpSp>
          <p:grpSp>
            <p:nvGrpSpPr>
              <p:cNvPr id="169" name="Group 76">
                <a:extLst>
                  <a:ext uri="{FF2B5EF4-FFF2-40B4-BE49-F238E27FC236}">
                    <a16:creationId xmlns:a16="http://schemas.microsoft.com/office/drawing/2014/main" id="{3CAB00F5-482A-424E-A924-45A135213D8B}"/>
                  </a:ext>
                </a:extLst>
              </p:cNvPr>
              <p:cNvGrpSpPr/>
              <p:nvPr/>
            </p:nvGrpSpPr>
            <p:grpSpPr>
              <a:xfrm>
                <a:off x="9300212" y="2973444"/>
                <a:ext cx="1930516" cy="1201816"/>
                <a:chOff x="2140088" y="4456378"/>
                <a:chExt cx="1930516" cy="1201816"/>
              </a:xfrm>
            </p:grpSpPr>
            <p:sp>
              <p:nvSpPr>
                <p:cNvPr id="170" name="TextBox 169">
                  <a:extLst>
                    <a:ext uri="{FF2B5EF4-FFF2-40B4-BE49-F238E27FC236}">
                      <a16:creationId xmlns:a16="http://schemas.microsoft.com/office/drawing/2014/main" id="{AA4F6D9D-CC89-4D27-8B96-B70EC3549342}"/>
                    </a:ext>
                  </a:extLst>
                </p:cNvPr>
                <p:cNvSpPr txBox="1"/>
                <p:nvPr/>
              </p:nvSpPr>
              <p:spPr>
                <a:xfrm>
                  <a:off x="2140088" y="4456378"/>
                  <a:ext cx="1930354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Simply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171" name="TextBox 170">
                  <a:extLst>
                    <a:ext uri="{FF2B5EF4-FFF2-40B4-BE49-F238E27FC236}">
                      <a16:creationId xmlns:a16="http://schemas.microsoft.com/office/drawing/2014/main" id="{0583E8DF-4B82-4287-B026-05778912B621}"/>
                    </a:ext>
                  </a:extLst>
                </p:cNvPr>
                <p:cNvSpPr txBox="1"/>
                <p:nvPr/>
              </p:nvSpPr>
              <p:spPr>
                <a:xfrm>
                  <a:off x="2140088" y="476415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Modern PowerPoint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  <p:sp>
              <p:nvSpPr>
                <p:cNvPr id="172" name="TextBox 171">
                  <a:extLst>
                    <a:ext uri="{FF2B5EF4-FFF2-40B4-BE49-F238E27FC236}">
                      <a16:creationId xmlns:a16="http://schemas.microsoft.com/office/drawing/2014/main" id="{14FA70A7-9824-4F38-9249-A8D6EE510D84}"/>
                    </a:ext>
                  </a:extLst>
                </p:cNvPr>
                <p:cNvSpPr txBox="1"/>
                <p:nvPr/>
              </p:nvSpPr>
              <p:spPr>
                <a:xfrm>
                  <a:off x="2140088" y="5072675"/>
                  <a:ext cx="1930355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PowerPoint 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173" name="TextBox 172">
                  <a:extLst>
                    <a:ext uri="{FF2B5EF4-FFF2-40B4-BE49-F238E27FC236}">
                      <a16:creationId xmlns:a16="http://schemas.microsoft.com/office/drawing/2014/main" id="{B78B3BC3-760F-4AD2-BF9F-27B637E66E37}"/>
                    </a:ext>
                  </a:extLst>
                </p:cNvPr>
                <p:cNvSpPr txBox="1"/>
                <p:nvPr/>
              </p:nvSpPr>
              <p:spPr>
                <a:xfrm>
                  <a:off x="2140250" y="5381195"/>
                  <a:ext cx="1930354" cy="276999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Simply Presentation</a:t>
                  </a:r>
                  <a:endPara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+mj-ea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5A5B"/>
      </a:accent1>
      <a:accent2>
        <a:srgbClr val="FFB954"/>
      </a:accent2>
      <a:accent3>
        <a:srgbClr val="4592EF"/>
      </a:accent3>
      <a:accent4>
        <a:srgbClr val="2CB2D7"/>
      </a:accent4>
      <a:accent5>
        <a:srgbClr val="E78EBE"/>
      </a:accent5>
      <a:accent6>
        <a:srgbClr val="9191F5"/>
      </a:accent6>
      <a:hlink>
        <a:srgbClr val="FFFF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5A5B"/>
      </a:accent1>
      <a:accent2>
        <a:srgbClr val="FFB954"/>
      </a:accent2>
      <a:accent3>
        <a:srgbClr val="4592EF"/>
      </a:accent3>
      <a:accent4>
        <a:srgbClr val="2CB2D7"/>
      </a:accent4>
      <a:accent5>
        <a:srgbClr val="E78EBE"/>
      </a:accent5>
      <a:accent6>
        <a:srgbClr val="9191F5"/>
      </a:accent6>
      <a:hlink>
        <a:srgbClr val="FFFF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5A5B"/>
      </a:accent1>
      <a:accent2>
        <a:srgbClr val="FFB954"/>
      </a:accent2>
      <a:accent3>
        <a:srgbClr val="4592EF"/>
      </a:accent3>
      <a:accent4>
        <a:srgbClr val="2CB2D7"/>
      </a:accent4>
      <a:accent5>
        <a:srgbClr val="E78EBE"/>
      </a:accent5>
      <a:accent6>
        <a:srgbClr val="9191F5"/>
      </a:accent6>
      <a:hlink>
        <a:srgbClr val="FFFF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2332</TotalTime>
  <Words>4788</Words>
  <Application>Microsoft Office PowerPoint</Application>
  <PresentationFormat>와이드스크린</PresentationFormat>
  <Paragraphs>571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5" baseType="lpstr">
      <vt:lpstr>Arial</vt:lpstr>
      <vt:lpstr>Arial Black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81</cp:revision>
  <dcterms:created xsi:type="dcterms:W3CDTF">2020-01-20T05:08:25Z</dcterms:created>
  <dcterms:modified xsi:type="dcterms:W3CDTF">2025-11-14T19:08:35Z</dcterms:modified>
</cp:coreProperties>
</file>