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62403A5B-9896-42DC-8C17-A5D0451EB7D5}"/>
              </a:ext>
            </a:extLst>
          </p:cNvPr>
          <p:cNvGrpSpPr/>
          <p:nvPr/>
        </p:nvGrpSpPr>
        <p:grpSpPr>
          <a:xfrm>
            <a:off x="450210" y="1755777"/>
            <a:ext cx="5303603" cy="4846787"/>
            <a:chOff x="319983" y="1695225"/>
            <a:chExt cx="5649375" cy="5162775"/>
          </a:xfrm>
        </p:grpSpPr>
        <p:grpSp>
          <p:nvGrpSpPr>
            <p:cNvPr id="609" name="Graphic 60">
              <a:extLst>
                <a:ext uri="{FF2B5EF4-FFF2-40B4-BE49-F238E27FC236}">
                  <a16:creationId xmlns:a16="http://schemas.microsoft.com/office/drawing/2014/main" id="{90E7A0FE-9C45-44E8-A0AA-2A2B8E63BB0E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625" name="Freeform: Shape 624">
                <a:extLst>
                  <a:ext uri="{FF2B5EF4-FFF2-40B4-BE49-F238E27FC236}">
                    <a16:creationId xmlns:a16="http://schemas.microsoft.com/office/drawing/2014/main" id="{0DD3E4B9-2F37-4F57-89D4-B1FDBC9493B3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30FE2160-03D2-42A0-9420-1D078F981523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346A6BA1-8162-4B3E-9FEB-0772B42EC74A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A7372DD5-CDFD-4D79-B7AC-8D4B13D32C06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B9BEA50A-3CB1-4156-8B52-6E2A5DF18094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72D7FE5C-A669-4916-A90F-9DBEFEF1F7DE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43DEF6C5-651C-425D-BD73-31DE83DE3145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C2C98301-DD30-401D-AD08-58653F1875A1}"/>
                </a:ext>
              </a:extLst>
            </p:cNvPr>
            <p:cNvSpPr/>
            <p:nvPr/>
          </p:nvSpPr>
          <p:spPr>
            <a:xfrm>
              <a:off x="3721917" y="1695225"/>
              <a:ext cx="2247441" cy="1692179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rgbClr val="42424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F82CF057-805A-4A81-A8F4-00DC982E5359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AB78C3DA-6AE8-44D8-94CA-31326F73F211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D8D92FE0-7662-4ACB-8DEC-E9DD3DA5A577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46B56D1D-9B83-4AE7-8279-FB116A033068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A9BDEC83-78FB-49A8-93FB-3C5238402BE6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B62ECCE5-51C9-4FB6-9F0A-3E6C55CC6B2E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C260A031-A022-4553-A99E-CA33EE69034D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0C969CC6-A5BD-44A9-8D75-9F9B6CA22886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850868C8-68AC-47F4-86E6-8D720750DF4C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627" name="Freeform: Shape 626">
            <a:extLst>
              <a:ext uri="{FF2B5EF4-FFF2-40B4-BE49-F238E27FC236}">
                <a16:creationId xmlns:a16="http://schemas.microsoft.com/office/drawing/2014/main" id="{2A8192AF-CDD0-434A-93B8-929324A1992C}"/>
              </a:ext>
            </a:extLst>
          </p:cNvPr>
          <p:cNvSpPr/>
          <p:nvPr/>
        </p:nvSpPr>
        <p:spPr>
          <a:xfrm>
            <a:off x="3890766" y="2817034"/>
            <a:ext cx="1863047" cy="1637589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1AE0FD49-FF21-4067-9FFB-ACA301944564}"/>
              </a:ext>
            </a:extLst>
          </p:cNvPr>
          <p:cNvGrpSpPr/>
          <p:nvPr/>
        </p:nvGrpSpPr>
        <p:grpSpPr>
          <a:xfrm>
            <a:off x="6565810" y="3891265"/>
            <a:ext cx="2045041" cy="904116"/>
            <a:chOff x="395534" y="3737445"/>
            <a:chExt cx="3972999" cy="904116"/>
          </a:xfrm>
        </p:grpSpPr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E3A24F6D-C2DE-4036-A3AA-C673985C6DF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0" name="TextBox 629">
              <a:extLst>
                <a:ext uri="{FF2B5EF4-FFF2-40B4-BE49-F238E27FC236}">
                  <a16:creationId xmlns:a16="http://schemas.microsoft.com/office/drawing/2014/main" id="{CA7CE84D-0C3C-4487-BE59-2F37BE51AE2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4B72102D-C2ED-4BB5-96F8-224E810A1956}"/>
              </a:ext>
            </a:extLst>
          </p:cNvPr>
          <p:cNvGrpSpPr/>
          <p:nvPr/>
        </p:nvGrpSpPr>
        <p:grpSpPr>
          <a:xfrm>
            <a:off x="9235470" y="3891265"/>
            <a:ext cx="2045041" cy="904116"/>
            <a:chOff x="395534" y="3737445"/>
            <a:chExt cx="3972999" cy="904116"/>
          </a:xfrm>
        </p:grpSpPr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4D687C07-D0D0-464E-A5AA-72AAA3C5BFF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29C3056C-49FA-4C47-9AB2-858217CB63B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634" name="Group 30">
            <a:extLst>
              <a:ext uri="{FF2B5EF4-FFF2-40B4-BE49-F238E27FC236}">
                <a16:creationId xmlns:a16="http://schemas.microsoft.com/office/drawing/2014/main" id="{DD9F9B98-B27A-473E-8C5A-F6E04D095DFD}"/>
              </a:ext>
            </a:extLst>
          </p:cNvPr>
          <p:cNvGrpSpPr/>
          <p:nvPr/>
        </p:nvGrpSpPr>
        <p:grpSpPr>
          <a:xfrm>
            <a:off x="6565810" y="5265917"/>
            <a:ext cx="2045041" cy="904116"/>
            <a:chOff x="395534" y="3737445"/>
            <a:chExt cx="3972999" cy="904116"/>
          </a:xfrm>
        </p:grpSpPr>
        <p:sp>
          <p:nvSpPr>
            <p:cNvPr id="635" name="TextBox 634">
              <a:extLst>
                <a:ext uri="{FF2B5EF4-FFF2-40B4-BE49-F238E27FC236}">
                  <a16:creationId xmlns:a16="http://schemas.microsoft.com/office/drawing/2014/main" id="{6ED4831D-CB38-443D-9D47-209D4F360EE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0861AE33-1AA1-49A1-93C2-14855253576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637" name="Group 33">
            <a:extLst>
              <a:ext uri="{FF2B5EF4-FFF2-40B4-BE49-F238E27FC236}">
                <a16:creationId xmlns:a16="http://schemas.microsoft.com/office/drawing/2014/main" id="{75F2B16F-3B22-44C8-8DB5-0953F205440D}"/>
              </a:ext>
            </a:extLst>
          </p:cNvPr>
          <p:cNvGrpSpPr/>
          <p:nvPr/>
        </p:nvGrpSpPr>
        <p:grpSpPr>
          <a:xfrm>
            <a:off x="9235470" y="5265917"/>
            <a:ext cx="2045041" cy="904116"/>
            <a:chOff x="395534" y="3737445"/>
            <a:chExt cx="3972999" cy="904116"/>
          </a:xfrm>
        </p:grpSpPr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6C04EB80-FBD2-4833-B9A7-74819FFFF47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7F278122-D747-483C-B48D-3C4EDA78E38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640" name="Arrow: Chevron 639">
            <a:extLst>
              <a:ext uri="{FF2B5EF4-FFF2-40B4-BE49-F238E27FC236}">
                <a16:creationId xmlns:a16="http://schemas.microsoft.com/office/drawing/2014/main" id="{33B9649E-61E4-4F48-9B86-7815329F32AB}"/>
              </a:ext>
            </a:extLst>
          </p:cNvPr>
          <p:cNvSpPr/>
          <p:nvPr/>
        </p:nvSpPr>
        <p:spPr>
          <a:xfrm>
            <a:off x="8846770" y="3910843"/>
            <a:ext cx="237842" cy="23784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1" name="Arrow: Chevron 640">
            <a:extLst>
              <a:ext uri="{FF2B5EF4-FFF2-40B4-BE49-F238E27FC236}">
                <a16:creationId xmlns:a16="http://schemas.microsoft.com/office/drawing/2014/main" id="{95B25511-3ECA-450A-941F-D3AE7AF28BA0}"/>
              </a:ext>
            </a:extLst>
          </p:cNvPr>
          <p:cNvSpPr/>
          <p:nvPr/>
        </p:nvSpPr>
        <p:spPr>
          <a:xfrm rot="5400000">
            <a:off x="10139069" y="4911728"/>
            <a:ext cx="237842" cy="237842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2" name="Arrow: Chevron 641">
            <a:extLst>
              <a:ext uri="{FF2B5EF4-FFF2-40B4-BE49-F238E27FC236}">
                <a16:creationId xmlns:a16="http://schemas.microsoft.com/office/drawing/2014/main" id="{A81D81CA-AC01-42E1-8A63-FCFF675D5BF4}"/>
              </a:ext>
            </a:extLst>
          </p:cNvPr>
          <p:cNvSpPr/>
          <p:nvPr/>
        </p:nvSpPr>
        <p:spPr>
          <a:xfrm rot="10800000">
            <a:off x="8797604" y="5294872"/>
            <a:ext cx="237842" cy="237842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3" name="TextBox 642">
            <a:extLst>
              <a:ext uri="{FF2B5EF4-FFF2-40B4-BE49-F238E27FC236}">
                <a16:creationId xmlns:a16="http://schemas.microsoft.com/office/drawing/2014/main" id="{B2806A18-0B67-47C9-93D2-7FEF0A55A202}"/>
              </a:ext>
            </a:extLst>
          </p:cNvPr>
          <p:cNvSpPr txBox="1"/>
          <p:nvPr/>
        </p:nvSpPr>
        <p:spPr>
          <a:xfrm>
            <a:off x="7700261" y="1688047"/>
            <a:ext cx="386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D13704DB-8C9F-41FC-BA97-AD2DEB2F25B9}"/>
              </a:ext>
            </a:extLst>
          </p:cNvPr>
          <p:cNvSpPr txBox="1"/>
          <p:nvPr/>
        </p:nvSpPr>
        <p:spPr>
          <a:xfrm>
            <a:off x="6438188" y="2293104"/>
            <a:ext cx="5126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11412</TotalTime>
  <Words>173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85</cp:revision>
  <dcterms:created xsi:type="dcterms:W3CDTF">2018-02-18T19:39:47Z</dcterms:created>
  <dcterms:modified xsi:type="dcterms:W3CDTF">2021-04-14T07:37:33Z</dcterms:modified>
</cp:coreProperties>
</file>