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31" name="Graphic 70">
            <a:extLst>
              <a:ext uri="{FF2B5EF4-FFF2-40B4-BE49-F238E27FC236}">
                <a16:creationId xmlns:a16="http://schemas.microsoft.com/office/drawing/2014/main" id="{69ACB511-A178-4F65-A173-0E74362727D6}"/>
              </a:ext>
            </a:extLst>
          </p:cNvPr>
          <p:cNvGrpSpPr/>
          <p:nvPr/>
        </p:nvGrpSpPr>
        <p:grpSpPr>
          <a:xfrm>
            <a:off x="7100813" y="2047671"/>
            <a:ext cx="4342198" cy="4151592"/>
            <a:chOff x="6551111" y="-143747"/>
            <a:chExt cx="4379433" cy="4187188"/>
          </a:xfrm>
          <a:solidFill>
            <a:schemeClr val="accent5"/>
          </a:solidFill>
        </p:grpSpPr>
        <p:sp>
          <p:nvSpPr>
            <p:cNvPr id="2432" name="Freeform: Shape 2431">
              <a:extLst>
                <a:ext uri="{FF2B5EF4-FFF2-40B4-BE49-F238E27FC236}">
                  <a16:creationId xmlns:a16="http://schemas.microsoft.com/office/drawing/2014/main" id="{39B38FC1-22EE-46DB-89CF-1845667B98A4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3" name="Freeform: Shape 2432">
              <a:extLst>
                <a:ext uri="{FF2B5EF4-FFF2-40B4-BE49-F238E27FC236}">
                  <a16:creationId xmlns:a16="http://schemas.microsoft.com/office/drawing/2014/main" id="{6C37BBE8-4F64-4F06-A2D1-911540B4B6CF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4" name="Freeform: Shape 2433">
              <a:extLst>
                <a:ext uri="{FF2B5EF4-FFF2-40B4-BE49-F238E27FC236}">
                  <a16:creationId xmlns:a16="http://schemas.microsoft.com/office/drawing/2014/main" id="{E4A4971E-7594-4F37-9CC1-2683A072D02C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35" name="Freeform: Shape 2434">
            <a:extLst>
              <a:ext uri="{FF2B5EF4-FFF2-40B4-BE49-F238E27FC236}">
                <a16:creationId xmlns:a16="http://schemas.microsoft.com/office/drawing/2014/main" id="{3717872D-7A1C-46C6-8FB7-E4034E5987A9}"/>
              </a:ext>
            </a:extLst>
          </p:cNvPr>
          <p:cNvSpPr/>
          <p:nvPr/>
        </p:nvSpPr>
        <p:spPr>
          <a:xfrm rot="21338819">
            <a:off x="8002144" y="2209313"/>
            <a:ext cx="674455" cy="2357232"/>
          </a:xfrm>
          <a:custGeom>
            <a:avLst/>
            <a:gdLst>
              <a:gd name="connsiteX0" fmla="*/ 335796 w 565541"/>
              <a:gd name="connsiteY0" fmla="*/ 1531565 h 1976576"/>
              <a:gd name="connsiteX1" fmla="*/ 335796 w 565541"/>
              <a:gd name="connsiteY1" fmla="*/ 1585857 h 1976576"/>
              <a:gd name="connsiteX2" fmla="*/ 441823 w 565541"/>
              <a:gd name="connsiteY2" fmla="*/ 1585857 h 1976576"/>
              <a:gd name="connsiteX3" fmla="*/ 441823 w 565541"/>
              <a:gd name="connsiteY3" fmla="*/ 1531565 h 1976576"/>
              <a:gd name="connsiteX4" fmla="*/ 123718 w 565541"/>
              <a:gd name="connsiteY4" fmla="*/ 1526871 h 1976576"/>
              <a:gd name="connsiteX5" fmla="*/ 123718 w 565541"/>
              <a:gd name="connsiteY5" fmla="*/ 1581163 h 1976576"/>
              <a:gd name="connsiteX6" fmla="*/ 229745 w 565541"/>
              <a:gd name="connsiteY6" fmla="*/ 1581163 h 1976576"/>
              <a:gd name="connsiteX7" fmla="*/ 229745 w 565541"/>
              <a:gd name="connsiteY7" fmla="*/ 1526871 h 1976576"/>
              <a:gd name="connsiteX8" fmla="*/ 335796 w 565541"/>
              <a:gd name="connsiteY8" fmla="*/ 1409581 h 1976576"/>
              <a:gd name="connsiteX9" fmla="*/ 335796 w 565541"/>
              <a:gd name="connsiteY9" fmla="*/ 1463873 h 1976576"/>
              <a:gd name="connsiteX10" fmla="*/ 441823 w 565541"/>
              <a:gd name="connsiteY10" fmla="*/ 1463873 h 1976576"/>
              <a:gd name="connsiteX11" fmla="*/ 441823 w 565541"/>
              <a:gd name="connsiteY11" fmla="*/ 1409581 h 1976576"/>
              <a:gd name="connsiteX12" fmla="*/ 123718 w 565541"/>
              <a:gd name="connsiteY12" fmla="*/ 1404887 h 1976576"/>
              <a:gd name="connsiteX13" fmla="*/ 123718 w 565541"/>
              <a:gd name="connsiteY13" fmla="*/ 1459180 h 1976576"/>
              <a:gd name="connsiteX14" fmla="*/ 229745 w 565541"/>
              <a:gd name="connsiteY14" fmla="*/ 1459180 h 1976576"/>
              <a:gd name="connsiteX15" fmla="*/ 229745 w 565541"/>
              <a:gd name="connsiteY15" fmla="*/ 1404887 h 1976576"/>
              <a:gd name="connsiteX16" fmla="*/ 335796 w 565541"/>
              <a:gd name="connsiteY16" fmla="*/ 1287599 h 1976576"/>
              <a:gd name="connsiteX17" fmla="*/ 335796 w 565541"/>
              <a:gd name="connsiteY17" fmla="*/ 1341892 h 1976576"/>
              <a:gd name="connsiteX18" fmla="*/ 441823 w 565541"/>
              <a:gd name="connsiteY18" fmla="*/ 1341892 h 1976576"/>
              <a:gd name="connsiteX19" fmla="*/ 441823 w 565541"/>
              <a:gd name="connsiteY19" fmla="*/ 1287599 h 1976576"/>
              <a:gd name="connsiteX20" fmla="*/ 123718 w 565541"/>
              <a:gd name="connsiteY20" fmla="*/ 1282905 h 1976576"/>
              <a:gd name="connsiteX21" fmla="*/ 123718 w 565541"/>
              <a:gd name="connsiteY21" fmla="*/ 1337198 h 1976576"/>
              <a:gd name="connsiteX22" fmla="*/ 229745 w 565541"/>
              <a:gd name="connsiteY22" fmla="*/ 1337198 h 1976576"/>
              <a:gd name="connsiteX23" fmla="*/ 229745 w 565541"/>
              <a:gd name="connsiteY23" fmla="*/ 1282905 h 1976576"/>
              <a:gd name="connsiteX24" fmla="*/ 335796 w 565541"/>
              <a:gd name="connsiteY24" fmla="*/ 1165617 h 1976576"/>
              <a:gd name="connsiteX25" fmla="*/ 335796 w 565541"/>
              <a:gd name="connsiteY25" fmla="*/ 1219910 h 1976576"/>
              <a:gd name="connsiteX26" fmla="*/ 441823 w 565541"/>
              <a:gd name="connsiteY26" fmla="*/ 1219910 h 1976576"/>
              <a:gd name="connsiteX27" fmla="*/ 441823 w 565541"/>
              <a:gd name="connsiteY27" fmla="*/ 1165617 h 1976576"/>
              <a:gd name="connsiteX28" fmla="*/ 123718 w 565541"/>
              <a:gd name="connsiteY28" fmla="*/ 1160924 h 1976576"/>
              <a:gd name="connsiteX29" fmla="*/ 123718 w 565541"/>
              <a:gd name="connsiteY29" fmla="*/ 1215216 h 1976576"/>
              <a:gd name="connsiteX30" fmla="*/ 229745 w 565541"/>
              <a:gd name="connsiteY30" fmla="*/ 1215216 h 1976576"/>
              <a:gd name="connsiteX31" fmla="*/ 229745 w 565541"/>
              <a:gd name="connsiteY31" fmla="*/ 1160924 h 1976576"/>
              <a:gd name="connsiteX32" fmla="*/ 335796 w 565541"/>
              <a:gd name="connsiteY32" fmla="*/ 1043636 h 1976576"/>
              <a:gd name="connsiteX33" fmla="*/ 335796 w 565541"/>
              <a:gd name="connsiteY33" fmla="*/ 1097928 h 1976576"/>
              <a:gd name="connsiteX34" fmla="*/ 441823 w 565541"/>
              <a:gd name="connsiteY34" fmla="*/ 1097928 h 1976576"/>
              <a:gd name="connsiteX35" fmla="*/ 441823 w 565541"/>
              <a:gd name="connsiteY35" fmla="*/ 1043636 h 1976576"/>
              <a:gd name="connsiteX36" fmla="*/ 123718 w 565541"/>
              <a:gd name="connsiteY36" fmla="*/ 1038942 h 1976576"/>
              <a:gd name="connsiteX37" fmla="*/ 123718 w 565541"/>
              <a:gd name="connsiteY37" fmla="*/ 1093234 h 1976576"/>
              <a:gd name="connsiteX38" fmla="*/ 229745 w 565541"/>
              <a:gd name="connsiteY38" fmla="*/ 1093234 h 1976576"/>
              <a:gd name="connsiteX39" fmla="*/ 229745 w 565541"/>
              <a:gd name="connsiteY39" fmla="*/ 1038942 h 1976576"/>
              <a:gd name="connsiteX40" fmla="*/ 335796 w 565541"/>
              <a:gd name="connsiteY40" fmla="*/ 921654 h 1976576"/>
              <a:gd name="connsiteX41" fmla="*/ 335796 w 565541"/>
              <a:gd name="connsiteY41" fmla="*/ 975946 h 1976576"/>
              <a:gd name="connsiteX42" fmla="*/ 441823 w 565541"/>
              <a:gd name="connsiteY42" fmla="*/ 975946 h 1976576"/>
              <a:gd name="connsiteX43" fmla="*/ 441823 w 565541"/>
              <a:gd name="connsiteY43" fmla="*/ 921654 h 1976576"/>
              <a:gd name="connsiteX44" fmla="*/ 123718 w 565541"/>
              <a:gd name="connsiteY44" fmla="*/ 916960 h 1976576"/>
              <a:gd name="connsiteX45" fmla="*/ 123718 w 565541"/>
              <a:gd name="connsiteY45" fmla="*/ 971252 h 1976576"/>
              <a:gd name="connsiteX46" fmla="*/ 229745 w 565541"/>
              <a:gd name="connsiteY46" fmla="*/ 971252 h 1976576"/>
              <a:gd name="connsiteX47" fmla="*/ 229745 w 565541"/>
              <a:gd name="connsiteY47" fmla="*/ 916960 h 1976576"/>
              <a:gd name="connsiteX48" fmla="*/ 335796 w 565541"/>
              <a:gd name="connsiteY48" fmla="*/ 799672 h 1976576"/>
              <a:gd name="connsiteX49" fmla="*/ 335796 w 565541"/>
              <a:gd name="connsiteY49" fmla="*/ 853964 h 1976576"/>
              <a:gd name="connsiteX50" fmla="*/ 441823 w 565541"/>
              <a:gd name="connsiteY50" fmla="*/ 853964 h 1976576"/>
              <a:gd name="connsiteX51" fmla="*/ 441823 w 565541"/>
              <a:gd name="connsiteY51" fmla="*/ 799672 h 1976576"/>
              <a:gd name="connsiteX52" fmla="*/ 123718 w 565541"/>
              <a:gd name="connsiteY52" fmla="*/ 794978 h 1976576"/>
              <a:gd name="connsiteX53" fmla="*/ 123718 w 565541"/>
              <a:gd name="connsiteY53" fmla="*/ 849270 h 1976576"/>
              <a:gd name="connsiteX54" fmla="*/ 229745 w 565541"/>
              <a:gd name="connsiteY54" fmla="*/ 849270 h 1976576"/>
              <a:gd name="connsiteX55" fmla="*/ 229745 w 565541"/>
              <a:gd name="connsiteY55" fmla="*/ 794978 h 1976576"/>
              <a:gd name="connsiteX56" fmla="*/ 335796 w 565541"/>
              <a:gd name="connsiteY56" fmla="*/ 677690 h 1976576"/>
              <a:gd name="connsiteX57" fmla="*/ 335796 w 565541"/>
              <a:gd name="connsiteY57" fmla="*/ 731982 h 1976576"/>
              <a:gd name="connsiteX58" fmla="*/ 441823 w 565541"/>
              <a:gd name="connsiteY58" fmla="*/ 731982 h 1976576"/>
              <a:gd name="connsiteX59" fmla="*/ 441823 w 565541"/>
              <a:gd name="connsiteY59" fmla="*/ 677690 h 1976576"/>
              <a:gd name="connsiteX60" fmla="*/ 123718 w 565541"/>
              <a:gd name="connsiteY60" fmla="*/ 672996 h 1976576"/>
              <a:gd name="connsiteX61" fmla="*/ 123718 w 565541"/>
              <a:gd name="connsiteY61" fmla="*/ 727289 h 1976576"/>
              <a:gd name="connsiteX62" fmla="*/ 229745 w 565541"/>
              <a:gd name="connsiteY62" fmla="*/ 727289 h 1976576"/>
              <a:gd name="connsiteX63" fmla="*/ 229745 w 565541"/>
              <a:gd name="connsiteY63" fmla="*/ 672996 h 1976576"/>
              <a:gd name="connsiteX64" fmla="*/ 335796 w 565541"/>
              <a:gd name="connsiteY64" fmla="*/ 555708 h 1976576"/>
              <a:gd name="connsiteX65" fmla="*/ 335796 w 565541"/>
              <a:gd name="connsiteY65" fmla="*/ 610000 h 1976576"/>
              <a:gd name="connsiteX66" fmla="*/ 441823 w 565541"/>
              <a:gd name="connsiteY66" fmla="*/ 610000 h 1976576"/>
              <a:gd name="connsiteX67" fmla="*/ 441823 w 565541"/>
              <a:gd name="connsiteY67" fmla="*/ 555708 h 1976576"/>
              <a:gd name="connsiteX68" fmla="*/ 123718 w 565541"/>
              <a:gd name="connsiteY68" fmla="*/ 551014 h 1976576"/>
              <a:gd name="connsiteX69" fmla="*/ 123718 w 565541"/>
              <a:gd name="connsiteY69" fmla="*/ 605307 h 1976576"/>
              <a:gd name="connsiteX70" fmla="*/ 229745 w 565541"/>
              <a:gd name="connsiteY70" fmla="*/ 605307 h 1976576"/>
              <a:gd name="connsiteX71" fmla="*/ 229745 w 565541"/>
              <a:gd name="connsiteY71" fmla="*/ 551014 h 1976576"/>
              <a:gd name="connsiteX72" fmla="*/ 335796 w 565541"/>
              <a:gd name="connsiteY72" fmla="*/ 433726 h 1976576"/>
              <a:gd name="connsiteX73" fmla="*/ 335796 w 565541"/>
              <a:gd name="connsiteY73" fmla="*/ 488019 h 1976576"/>
              <a:gd name="connsiteX74" fmla="*/ 441823 w 565541"/>
              <a:gd name="connsiteY74" fmla="*/ 488019 h 1976576"/>
              <a:gd name="connsiteX75" fmla="*/ 441823 w 565541"/>
              <a:gd name="connsiteY75" fmla="*/ 433726 h 1976576"/>
              <a:gd name="connsiteX76" fmla="*/ 123718 w 565541"/>
              <a:gd name="connsiteY76" fmla="*/ 429032 h 1976576"/>
              <a:gd name="connsiteX77" fmla="*/ 123718 w 565541"/>
              <a:gd name="connsiteY77" fmla="*/ 483325 h 1976576"/>
              <a:gd name="connsiteX78" fmla="*/ 229745 w 565541"/>
              <a:gd name="connsiteY78" fmla="*/ 483325 h 1976576"/>
              <a:gd name="connsiteX79" fmla="*/ 229745 w 565541"/>
              <a:gd name="connsiteY79" fmla="*/ 429032 h 1976576"/>
              <a:gd name="connsiteX80" fmla="*/ 244058 w 565541"/>
              <a:gd name="connsiteY80" fmla="*/ 0 h 1976576"/>
              <a:gd name="connsiteX81" fmla="*/ 321484 w 565541"/>
              <a:gd name="connsiteY81" fmla="*/ 0 h 1976576"/>
              <a:gd name="connsiteX82" fmla="*/ 321484 w 565541"/>
              <a:gd name="connsiteY82" fmla="*/ 178763 h 1976576"/>
              <a:gd name="connsiteX83" fmla="*/ 388810 w 565541"/>
              <a:gd name="connsiteY83" fmla="*/ 178763 h 1976576"/>
              <a:gd name="connsiteX84" fmla="*/ 388810 w 565541"/>
              <a:gd name="connsiteY84" fmla="*/ 299617 h 1976576"/>
              <a:gd name="connsiteX85" fmla="*/ 565541 w 565541"/>
              <a:gd name="connsiteY85" fmla="*/ 299617 h 1976576"/>
              <a:gd name="connsiteX86" fmla="*/ 565541 w 565541"/>
              <a:gd name="connsiteY86" fmla="*/ 1976576 h 1976576"/>
              <a:gd name="connsiteX87" fmla="*/ 448247 w 565541"/>
              <a:gd name="connsiteY87" fmla="*/ 1976576 h 1976576"/>
              <a:gd name="connsiteX88" fmla="*/ 371127 w 565541"/>
              <a:gd name="connsiteY88" fmla="*/ 1976576 h 1976576"/>
              <a:gd name="connsiteX89" fmla="*/ 194414 w 565541"/>
              <a:gd name="connsiteY89" fmla="*/ 1976576 h 1976576"/>
              <a:gd name="connsiteX90" fmla="*/ 88332 w 565541"/>
              <a:gd name="connsiteY90" fmla="*/ 1976576 h 1976576"/>
              <a:gd name="connsiteX91" fmla="*/ 0 w 565541"/>
              <a:gd name="connsiteY91" fmla="*/ 1976576 h 1976576"/>
              <a:gd name="connsiteX92" fmla="*/ 0 w 565541"/>
              <a:gd name="connsiteY92" fmla="*/ 299617 h 1976576"/>
              <a:gd name="connsiteX93" fmla="*/ 176731 w 565541"/>
              <a:gd name="connsiteY93" fmla="*/ 299617 h 1976576"/>
              <a:gd name="connsiteX94" fmla="*/ 176731 w 565541"/>
              <a:gd name="connsiteY94" fmla="*/ 178763 h 1976576"/>
              <a:gd name="connsiteX95" fmla="*/ 244058 w 565541"/>
              <a:gd name="connsiteY95" fmla="*/ 178763 h 197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65541" h="1976576">
                <a:moveTo>
                  <a:pt x="335796" y="1531565"/>
                </a:moveTo>
                <a:lnTo>
                  <a:pt x="335796" y="1585857"/>
                </a:lnTo>
                <a:lnTo>
                  <a:pt x="441823" y="1585857"/>
                </a:lnTo>
                <a:lnTo>
                  <a:pt x="441823" y="1531565"/>
                </a:lnTo>
                <a:close/>
                <a:moveTo>
                  <a:pt x="123718" y="1526871"/>
                </a:moveTo>
                <a:lnTo>
                  <a:pt x="123718" y="1581163"/>
                </a:lnTo>
                <a:lnTo>
                  <a:pt x="229745" y="1581163"/>
                </a:lnTo>
                <a:lnTo>
                  <a:pt x="229745" y="1526871"/>
                </a:lnTo>
                <a:close/>
                <a:moveTo>
                  <a:pt x="335796" y="1409581"/>
                </a:moveTo>
                <a:lnTo>
                  <a:pt x="335796" y="1463873"/>
                </a:lnTo>
                <a:lnTo>
                  <a:pt x="441823" y="1463873"/>
                </a:lnTo>
                <a:lnTo>
                  <a:pt x="441823" y="1409581"/>
                </a:lnTo>
                <a:close/>
                <a:moveTo>
                  <a:pt x="123718" y="1404887"/>
                </a:moveTo>
                <a:lnTo>
                  <a:pt x="123718" y="1459180"/>
                </a:lnTo>
                <a:lnTo>
                  <a:pt x="229745" y="1459180"/>
                </a:lnTo>
                <a:lnTo>
                  <a:pt x="229745" y="1404887"/>
                </a:lnTo>
                <a:close/>
                <a:moveTo>
                  <a:pt x="335796" y="1287599"/>
                </a:moveTo>
                <a:lnTo>
                  <a:pt x="335796" y="1341892"/>
                </a:lnTo>
                <a:lnTo>
                  <a:pt x="441823" y="1341892"/>
                </a:lnTo>
                <a:lnTo>
                  <a:pt x="441823" y="1287599"/>
                </a:lnTo>
                <a:close/>
                <a:moveTo>
                  <a:pt x="123718" y="1282905"/>
                </a:moveTo>
                <a:lnTo>
                  <a:pt x="123718" y="1337198"/>
                </a:lnTo>
                <a:lnTo>
                  <a:pt x="229745" y="1337198"/>
                </a:lnTo>
                <a:lnTo>
                  <a:pt x="229745" y="1282905"/>
                </a:lnTo>
                <a:close/>
                <a:moveTo>
                  <a:pt x="335796" y="1165617"/>
                </a:moveTo>
                <a:lnTo>
                  <a:pt x="335796" y="1219910"/>
                </a:lnTo>
                <a:lnTo>
                  <a:pt x="441823" y="1219910"/>
                </a:lnTo>
                <a:lnTo>
                  <a:pt x="441823" y="1165617"/>
                </a:lnTo>
                <a:close/>
                <a:moveTo>
                  <a:pt x="123718" y="1160924"/>
                </a:moveTo>
                <a:lnTo>
                  <a:pt x="123718" y="1215216"/>
                </a:lnTo>
                <a:lnTo>
                  <a:pt x="229745" y="1215216"/>
                </a:lnTo>
                <a:lnTo>
                  <a:pt x="229745" y="1160924"/>
                </a:lnTo>
                <a:close/>
                <a:moveTo>
                  <a:pt x="335796" y="1043636"/>
                </a:moveTo>
                <a:lnTo>
                  <a:pt x="335796" y="1097928"/>
                </a:lnTo>
                <a:lnTo>
                  <a:pt x="441823" y="1097928"/>
                </a:lnTo>
                <a:lnTo>
                  <a:pt x="441823" y="1043636"/>
                </a:lnTo>
                <a:close/>
                <a:moveTo>
                  <a:pt x="123718" y="1038942"/>
                </a:moveTo>
                <a:lnTo>
                  <a:pt x="123718" y="1093234"/>
                </a:lnTo>
                <a:lnTo>
                  <a:pt x="229745" y="1093234"/>
                </a:lnTo>
                <a:lnTo>
                  <a:pt x="229745" y="1038942"/>
                </a:lnTo>
                <a:close/>
                <a:moveTo>
                  <a:pt x="335796" y="921654"/>
                </a:moveTo>
                <a:lnTo>
                  <a:pt x="335796" y="975946"/>
                </a:lnTo>
                <a:lnTo>
                  <a:pt x="441823" y="975946"/>
                </a:lnTo>
                <a:lnTo>
                  <a:pt x="441823" y="921654"/>
                </a:lnTo>
                <a:close/>
                <a:moveTo>
                  <a:pt x="123718" y="916960"/>
                </a:moveTo>
                <a:lnTo>
                  <a:pt x="123718" y="971252"/>
                </a:lnTo>
                <a:lnTo>
                  <a:pt x="229745" y="971252"/>
                </a:lnTo>
                <a:lnTo>
                  <a:pt x="229745" y="916960"/>
                </a:lnTo>
                <a:close/>
                <a:moveTo>
                  <a:pt x="335796" y="799672"/>
                </a:moveTo>
                <a:lnTo>
                  <a:pt x="335796" y="853964"/>
                </a:lnTo>
                <a:lnTo>
                  <a:pt x="441823" y="853964"/>
                </a:lnTo>
                <a:lnTo>
                  <a:pt x="441823" y="799672"/>
                </a:lnTo>
                <a:close/>
                <a:moveTo>
                  <a:pt x="123718" y="794978"/>
                </a:moveTo>
                <a:lnTo>
                  <a:pt x="123718" y="849270"/>
                </a:lnTo>
                <a:lnTo>
                  <a:pt x="229745" y="849270"/>
                </a:lnTo>
                <a:lnTo>
                  <a:pt x="229745" y="794978"/>
                </a:lnTo>
                <a:close/>
                <a:moveTo>
                  <a:pt x="335796" y="677690"/>
                </a:moveTo>
                <a:lnTo>
                  <a:pt x="335796" y="731982"/>
                </a:lnTo>
                <a:lnTo>
                  <a:pt x="441823" y="731982"/>
                </a:lnTo>
                <a:lnTo>
                  <a:pt x="441823" y="677690"/>
                </a:lnTo>
                <a:close/>
                <a:moveTo>
                  <a:pt x="123718" y="672996"/>
                </a:moveTo>
                <a:lnTo>
                  <a:pt x="123718" y="727289"/>
                </a:lnTo>
                <a:lnTo>
                  <a:pt x="229745" y="727289"/>
                </a:lnTo>
                <a:lnTo>
                  <a:pt x="229745" y="672996"/>
                </a:lnTo>
                <a:close/>
                <a:moveTo>
                  <a:pt x="335796" y="555708"/>
                </a:moveTo>
                <a:lnTo>
                  <a:pt x="335796" y="610000"/>
                </a:lnTo>
                <a:lnTo>
                  <a:pt x="441823" y="610000"/>
                </a:lnTo>
                <a:lnTo>
                  <a:pt x="441823" y="555708"/>
                </a:lnTo>
                <a:close/>
                <a:moveTo>
                  <a:pt x="123718" y="551014"/>
                </a:moveTo>
                <a:lnTo>
                  <a:pt x="123718" y="605307"/>
                </a:lnTo>
                <a:lnTo>
                  <a:pt x="229745" y="605307"/>
                </a:lnTo>
                <a:lnTo>
                  <a:pt x="229745" y="551014"/>
                </a:lnTo>
                <a:close/>
                <a:moveTo>
                  <a:pt x="335796" y="433726"/>
                </a:moveTo>
                <a:lnTo>
                  <a:pt x="335796" y="488019"/>
                </a:lnTo>
                <a:lnTo>
                  <a:pt x="441823" y="488019"/>
                </a:lnTo>
                <a:lnTo>
                  <a:pt x="441823" y="433726"/>
                </a:lnTo>
                <a:close/>
                <a:moveTo>
                  <a:pt x="123718" y="429032"/>
                </a:moveTo>
                <a:lnTo>
                  <a:pt x="123718" y="483325"/>
                </a:lnTo>
                <a:lnTo>
                  <a:pt x="229745" y="483325"/>
                </a:lnTo>
                <a:lnTo>
                  <a:pt x="229745" y="429032"/>
                </a:lnTo>
                <a:close/>
                <a:moveTo>
                  <a:pt x="244058" y="0"/>
                </a:moveTo>
                <a:lnTo>
                  <a:pt x="321484" y="0"/>
                </a:lnTo>
                <a:lnTo>
                  <a:pt x="321484" y="178763"/>
                </a:lnTo>
                <a:lnTo>
                  <a:pt x="388810" y="178763"/>
                </a:lnTo>
                <a:lnTo>
                  <a:pt x="388810" y="299617"/>
                </a:lnTo>
                <a:lnTo>
                  <a:pt x="565541" y="299617"/>
                </a:lnTo>
                <a:lnTo>
                  <a:pt x="565541" y="1976576"/>
                </a:lnTo>
                <a:lnTo>
                  <a:pt x="448247" y="1976576"/>
                </a:lnTo>
                <a:lnTo>
                  <a:pt x="371127" y="1976576"/>
                </a:lnTo>
                <a:lnTo>
                  <a:pt x="194414" y="1976576"/>
                </a:lnTo>
                <a:lnTo>
                  <a:pt x="8833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76731" y="299617"/>
                </a:lnTo>
                <a:lnTo>
                  <a:pt x="176731" y="178763"/>
                </a:lnTo>
                <a:lnTo>
                  <a:pt x="244058" y="1787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36" name="Freeform: Shape 2435">
            <a:extLst>
              <a:ext uri="{FF2B5EF4-FFF2-40B4-BE49-F238E27FC236}">
                <a16:creationId xmlns:a16="http://schemas.microsoft.com/office/drawing/2014/main" id="{8120A03D-92F8-4A8C-A414-ACA0A92C6AF9}"/>
              </a:ext>
            </a:extLst>
          </p:cNvPr>
          <p:cNvSpPr/>
          <p:nvPr/>
        </p:nvSpPr>
        <p:spPr>
          <a:xfrm rot="550668">
            <a:off x="8720594" y="1618746"/>
            <a:ext cx="535271" cy="3035786"/>
          </a:xfrm>
          <a:custGeom>
            <a:avLst/>
            <a:gdLst>
              <a:gd name="connsiteX0" fmla="*/ 335280 w 333375"/>
              <a:gd name="connsiteY0" fmla="*/ 3057525 h 3057525"/>
              <a:gd name="connsiteX1" fmla="*/ 0 w 333375"/>
              <a:gd name="connsiteY1" fmla="*/ 3057525 h 3057525"/>
              <a:gd name="connsiteX2" fmla="*/ 0 w 333375"/>
              <a:gd name="connsiteY2" fmla="*/ 0 h 3057525"/>
              <a:gd name="connsiteX3" fmla="*/ 203835 w 333375"/>
              <a:gd name="connsiteY3" fmla="*/ 217170 h 3057525"/>
              <a:gd name="connsiteX4" fmla="*/ 218123 w 333375"/>
              <a:gd name="connsiteY4" fmla="*/ 269558 h 3057525"/>
              <a:gd name="connsiteX5" fmla="*/ 218123 w 333375"/>
              <a:gd name="connsiteY5" fmla="*/ 788670 h 3057525"/>
              <a:gd name="connsiteX6" fmla="*/ 252413 w 333375"/>
              <a:gd name="connsiteY6" fmla="*/ 870585 h 3057525"/>
              <a:gd name="connsiteX7" fmla="*/ 338138 w 333375"/>
              <a:gd name="connsiteY7" fmla="*/ 1076325 h 3057525"/>
              <a:gd name="connsiteX8" fmla="*/ 336233 w 333375"/>
              <a:gd name="connsiteY8" fmla="*/ 2999423 h 3057525"/>
              <a:gd name="connsiteX9" fmla="*/ 335280 w 333375"/>
              <a:gd name="connsiteY9" fmla="*/ 3057525 h 3057525"/>
              <a:gd name="connsiteX10" fmla="*/ 58103 w 333375"/>
              <a:gd name="connsiteY10" fmla="*/ 796290 h 3057525"/>
              <a:gd name="connsiteX11" fmla="*/ 35243 w 333375"/>
              <a:gd name="connsiteY11" fmla="*/ 755333 h 3057525"/>
              <a:gd name="connsiteX12" fmla="*/ 20955 w 333375"/>
              <a:gd name="connsiteY12" fmla="*/ 768668 h 3057525"/>
              <a:gd name="connsiteX13" fmla="*/ 20955 w 333375"/>
              <a:gd name="connsiteY13" fmla="*/ 1084898 h 3057525"/>
              <a:gd name="connsiteX14" fmla="*/ 91440 w 333375"/>
              <a:gd name="connsiteY14" fmla="*/ 1084898 h 3057525"/>
              <a:gd name="connsiteX15" fmla="*/ 90488 w 333375"/>
              <a:gd name="connsiteY15" fmla="*/ 832485 h 3057525"/>
              <a:gd name="connsiteX16" fmla="*/ 61913 w 333375"/>
              <a:gd name="connsiteY16" fmla="*/ 801053 h 3057525"/>
              <a:gd name="connsiteX17" fmla="*/ 58103 w 333375"/>
              <a:gd name="connsiteY17" fmla="*/ 796290 h 3057525"/>
              <a:gd name="connsiteX18" fmla="*/ 158115 w 333375"/>
              <a:gd name="connsiteY18" fmla="*/ 875347 h 3057525"/>
              <a:gd name="connsiteX19" fmla="*/ 159068 w 333375"/>
              <a:gd name="connsiteY19" fmla="*/ 877253 h 3057525"/>
              <a:gd name="connsiteX20" fmla="*/ 116205 w 333375"/>
              <a:gd name="connsiteY20" fmla="*/ 837247 h 3057525"/>
              <a:gd name="connsiteX21" fmla="*/ 116205 w 333375"/>
              <a:gd name="connsiteY21" fmla="*/ 1084898 h 3057525"/>
              <a:gd name="connsiteX22" fmla="*/ 215265 w 333375"/>
              <a:gd name="connsiteY22" fmla="*/ 1084898 h 3057525"/>
              <a:gd name="connsiteX23" fmla="*/ 216218 w 333375"/>
              <a:gd name="connsiteY23" fmla="*/ 975360 h 3057525"/>
              <a:gd name="connsiteX24" fmla="*/ 158115 w 333375"/>
              <a:gd name="connsiteY24" fmla="*/ 875347 h 3057525"/>
              <a:gd name="connsiteX25" fmla="*/ 215265 w 333375"/>
              <a:gd name="connsiteY25" fmla="*/ 1448753 h 3057525"/>
              <a:gd name="connsiteX26" fmla="*/ 215265 w 333375"/>
              <a:gd name="connsiteY26" fmla="*/ 1114425 h 3057525"/>
              <a:gd name="connsiteX27" fmla="*/ 118110 w 333375"/>
              <a:gd name="connsiteY27" fmla="*/ 1114425 h 3057525"/>
              <a:gd name="connsiteX28" fmla="*/ 118110 w 333375"/>
              <a:gd name="connsiteY28" fmla="*/ 1448753 h 3057525"/>
              <a:gd name="connsiteX29" fmla="*/ 215265 w 333375"/>
              <a:gd name="connsiteY29" fmla="*/ 1448753 h 3057525"/>
              <a:gd name="connsiteX30" fmla="*/ 236220 w 333375"/>
              <a:gd name="connsiteY30" fmla="*/ 1113473 h 3057525"/>
              <a:gd name="connsiteX31" fmla="*/ 236220 w 333375"/>
              <a:gd name="connsiteY31" fmla="*/ 1447800 h 3057525"/>
              <a:gd name="connsiteX32" fmla="*/ 313373 w 333375"/>
              <a:gd name="connsiteY32" fmla="*/ 1447800 h 3057525"/>
              <a:gd name="connsiteX33" fmla="*/ 313373 w 333375"/>
              <a:gd name="connsiteY33" fmla="*/ 1113473 h 3057525"/>
              <a:gd name="connsiteX34" fmla="*/ 236220 w 333375"/>
              <a:gd name="connsiteY34" fmla="*/ 1113473 h 3057525"/>
              <a:gd name="connsiteX35" fmla="*/ 89535 w 333375"/>
              <a:gd name="connsiteY35" fmla="*/ 1448753 h 3057525"/>
              <a:gd name="connsiteX36" fmla="*/ 89535 w 333375"/>
              <a:gd name="connsiteY36" fmla="*/ 1114425 h 3057525"/>
              <a:gd name="connsiteX37" fmla="*/ 20003 w 333375"/>
              <a:gd name="connsiteY37" fmla="*/ 1114425 h 3057525"/>
              <a:gd name="connsiteX38" fmla="*/ 20003 w 333375"/>
              <a:gd name="connsiteY38" fmla="*/ 1448753 h 3057525"/>
              <a:gd name="connsiteX39" fmla="*/ 89535 w 333375"/>
              <a:gd name="connsiteY39" fmla="*/ 1448753 h 3057525"/>
              <a:gd name="connsiteX40" fmla="*/ 135255 w 333375"/>
              <a:gd name="connsiteY40" fmla="*/ 742950 h 3057525"/>
              <a:gd name="connsiteX41" fmla="*/ 135255 w 333375"/>
              <a:gd name="connsiteY41" fmla="*/ 366713 h 3057525"/>
              <a:gd name="connsiteX42" fmla="*/ 76200 w 333375"/>
              <a:gd name="connsiteY42" fmla="*/ 366713 h 3057525"/>
              <a:gd name="connsiteX43" fmla="*/ 75248 w 333375"/>
              <a:gd name="connsiteY43" fmla="*/ 633413 h 3057525"/>
              <a:gd name="connsiteX44" fmla="*/ 135255 w 333375"/>
              <a:gd name="connsiteY44" fmla="*/ 742950 h 3057525"/>
              <a:gd name="connsiteX45" fmla="*/ 154305 w 333375"/>
              <a:gd name="connsiteY45" fmla="*/ 367665 h 3057525"/>
              <a:gd name="connsiteX46" fmla="*/ 156210 w 333375"/>
              <a:gd name="connsiteY46" fmla="*/ 753428 h 3057525"/>
              <a:gd name="connsiteX47" fmla="*/ 194310 w 333375"/>
              <a:gd name="connsiteY47" fmla="*/ 816293 h 3057525"/>
              <a:gd name="connsiteX48" fmla="*/ 194310 w 333375"/>
              <a:gd name="connsiteY48" fmla="*/ 365760 h 3057525"/>
              <a:gd name="connsiteX49" fmla="*/ 154305 w 333375"/>
              <a:gd name="connsiteY49" fmla="*/ 367665 h 3057525"/>
              <a:gd name="connsiteX50" fmla="*/ 176213 w 333375"/>
              <a:gd name="connsiteY50" fmla="*/ 1740218 h 3057525"/>
              <a:gd name="connsiteX51" fmla="*/ 20955 w 333375"/>
              <a:gd name="connsiteY51" fmla="*/ 1740218 h 3057525"/>
              <a:gd name="connsiteX52" fmla="*/ 20955 w 333375"/>
              <a:gd name="connsiteY52" fmla="*/ 1836420 h 3057525"/>
              <a:gd name="connsiteX53" fmla="*/ 176213 w 333375"/>
              <a:gd name="connsiteY53" fmla="*/ 1836420 h 3057525"/>
              <a:gd name="connsiteX54" fmla="*/ 176213 w 333375"/>
              <a:gd name="connsiteY54" fmla="*/ 1740218 h 3057525"/>
              <a:gd name="connsiteX55" fmla="*/ 155258 w 333375"/>
              <a:gd name="connsiteY55" fmla="*/ 1618298 h 3057525"/>
              <a:gd name="connsiteX56" fmla="*/ 155258 w 333375"/>
              <a:gd name="connsiteY56" fmla="*/ 1713548 h 3057525"/>
              <a:gd name="connsiteX57" fmla="*/ 311468 w 333375"/>
              <a:gd name="connsiteY57" fmla="*/ 1713548 h 3057525"/>
              <a:gd name="connsiteX58" fmla="*/ 311468 w 333375"/>
              <a:gd name="connsiteY58" fmla="*/ 1618298 h 3057525"/>
              <a:gd name="connsiteX59" fmla="*/ 155258 w 333375"/>
              <a:gd name="connsiteY59" fmla="*/ 1618298 h 3057525"/>
              <a:gd name="connsiteX60" fmla="*/ 87630 w 333375"/>
              <a:gd name="connsiteY60" fmla="*/ 1595438 h 3057525"/>
              <a:gd name="connsiteX61" fmla="*/ 243840 w 333375"/>
              <a:gd name="connsiteY61" fmla="*/ 1595438 h 3057525"/>
              <a:gd name="connsiteX62" fmla="*/ 243840 w 333375"/>
              <a:gd name="connsiteY62" fmla="*/ 1501140 h 3057525"/>
              <a:gd name="connsiteX63" fmla="*/ 87630 w 333375"/>
              <a:gd name="connsiteY63" fmla="*/ 1501140 h 3057525"/>
              <a:gd name="connsiteX64" fmla="*/ 87630 w 333375"/>
              <a:gd name="connsiteY64" fmla="*/ 1595438 h 3057525"/>
              <a:gd name="connsiteX65" fmla="*/ 244793 w 333375"/>
              <a:gd name="connsiteY65" fmla="*/ 1861185 h 3057525"/>
              <a:gd name="connsiteX66" fmla="*/ 89535 w 333375"/>
              <a:gd name="connsiteY66" fmla="*/ 1861185 h 3057525"/>
              <a:gd name="connsiteX67" fmla="*/ 89535 w 333375"/>
              <a:gd name="connsiteY67" fmla="*/ 1955482 h 3057525"/>
              <a:gd name="connsiteX68" fmla="*/ 244793 w 333375"/>
              <a:gd name="connsiteY68" fmla="*/ 1955482 h 3057525"/>
              <a:gd name="connsiteX69" fmla="*/ 244793 w 333375"/>
              <a:gd name="connsiteY69" fmla="*/ 1861185 h 3057525"/>
              <a:gd name="connsiteX70" fmla="*/ 40958 w 333375"/>
              <a:gd name="connsiteY70" fmla="*/ 659130 h 3057525"/>
              <a:gd name="connsiteX71" fmla="*/ 53340 w 333375"/>
              <a:gd name="connsiteY71" fmla="*/ 652463 h 3057525"/>
              <a:gd name="connsiteX72" fmla="*/ 53340 w 333375"/>
              <a:gd name="connsiteY72" fmla="*/ 369570 h 3057525"/>
              <a:gd name="connsiteX73" fmla="*/ 17145 w 333375"/>
              <a:gd name="connsiteY73" fmla="*/ 396240 h 3057525"/>
              <a:gd name="connsiteX74" fmla="*/ 18098 w 333375"/>
              <a:gd name="connsiteY74" fmla="*/ 599123 h 3057525"/>
              <a:gd name="connsiteX75" fmla="*/ 40958 w 333375"/>
              <a:gd name="connsiteY75" fmla="*/ 659130 h 3057525"/>
              <a:gd name="connsiteX76" fmla="*/ 178118 w 333375"/>
              <a:gd name="connsiteY76" fmla="*/ 2103120 h 3057525"/>
              <a:gd name="connsiteX77" fmla="*/ 21908 w 333375"/>
              <a:gd name="connsiteY77" fmla="*/ 2103120 h 3057525"/>
              <a:gd name="connsiteX78" fmla="*/ 21908 w 333375"/>
              <a:gd name="connsiteY78" fmla="*/ 2197418 h 3057525"/>
              <a:gd name="connsiteX79" fmla="*/ 175260 w 333375"/>
              <a:gd name="connsiteY79" fmla="*/ 2197418 h 3057525"/>
              <a:gd name="connsiteX80" fmla="*/ 178118 w 333375"/>
              <a:gd name="connsiteY80" fmla="*/ 2177415 h 3057525"/>
              <a:gd name="connsiteX81" fmla="*/ 178118 w 333375"/>
              <a:gd name="connsiteY81" fmla="*/ 2103120 h 3057525"/>
              <a:gd name="connsiteX82" fmla="*/ 313373 w 333375"/>
              <a:gd name="connsiteY82" fmla="*/ 1086803 h 3057525"/>
              <a:gd name="connsiteX83" fmla="*/ 238125 w 333375"/>
              <a:gd name="connsiteY83" fmla="*/ 942022 h 3057525"/>
              <a:gd name="connsiteX84" fmla="*/ 238125 w 333375"/>
              <a:gd name="connsiteY84" fmla="*/ 1086803 h 3057525"/>
              <a:gd name="connsiteX85" fmla="*/ 313373 w 333375"/>
              <a:gd name="connsiteY85" fmla="*/ 1086803 h 3057525"/>
              <a:gd name="connsiteX86" fmla="*/ 133350 w 333375"/>
              <a:gd name="connsiteY86" fmla="*/ 339090 h 3057525"/>
              <a:gd name="connsiteX87" fmla="*/ 79058 w 333375"/>
              <a:gd name="connsiteY87" fmla="*/ 186690 h 3057525"/>
              <a:gd name="connsiteX88" fmla="*/ 79058 w 333375"/>
              <a:gd name="connsiteY88" fmla="*/ 339090 h 3057525"/>
              <a:gd name="connsiteX89" fmla="*/ 133350 w 333375"/>
              <a:gd name="connsiteY89" fmla="*/ 339090 h 3057525"/>
              <a:gd name="connsiteX90" fmla="*/ 33338 w 333375"/>
              <a:gd name="connsiteY90" fmla="*/ 140970 h 3057525"/>
              <a:gd name="connsiteX91" fmla="*/ 20003 w 333375"/>
              <a:gd name="connsiteY91" fmla="*/ 142875 h 3057525"/>
              <a:gd name="connsiteX92" fmla="*/ 20003 w 333375"/>
              <a:gd name="connsiteY92" fmla="*/ 346710 h 3057525"/>
              <a:gd name="connsiteX93" fmla="*/ 52388 w 333375"/>
              <a:gd name="connsiteY93" fmla="*/ 325755 h 3057525"/>
              <a:gd name="connsiteX94" fmla="*/ 33338 w 333375"/>
              <a:gd name="connsiteY94" fmla="*/ 140970 h 3057525"/>
              <a:gd name="connsiteX95" fmla="*/ 130493 w 333375"/>
              <a:gd name="connsiteY95" fmla="*/ 1713548 h 3057525"/>
              <a:gd name="connsiteX96" fmla="*/ 130493 w 333375"/>
              <a:gd name="connsiteY96" fmla="*/ 1614488 h 3057525"/>
              <a:gd name="connsiteX97" fmla="*/ 87630 w 333375"/>
              <a:gd name="connsiteY97" fmla="*/ 1619250 h 3057525"/>
              <a:gd name="connsiteX98" fmla="*/ 87630 w 333375"/>
              <a:gd name="connsiteY98" fmla="*/ 1713548 h 3057525"/>
              <a:gd name="connsiteX99" fmla="*/ 130493 w 333375"/>
              <a:gd name="connsiteY99" fmla="*/ 1713548 h 3057525"/>
              <a:gd name="connsiteX100" fmla="*/ 312420 w 333375"/>
              <a:gd name="connsiteY100" fmla="*/ 2099310 h 3057525"/>
              <a:gd name="connsiteX101" fmla="*/ 269558 w 333375"/>
              <a:gd name="connsiteY101" fmla="*/ 2103120 h 3057525"/>
              <a:gd name="connsiteX102" fmla="*/ 269558 w 333375"/>
              <a:gd name="connsiteY102" fmla="*/ 2196465 h 3057525"/>
              <a:gd name="connsiteX103" fmla="*/ 312420 w 333375"/>
              <a:gd name="connsiteY103" fmla="*/ 2196465 h 3057525"/>
              <a:gd name="connsiteX104" fmla="*/ 312420 w 333375"/>
              <a:gd name="connsiteY104" fmla="*/ 2099310 h 3057525"/>
              <a:gd name="connsiteX105" fmla="*/ 244793 w 333375"/>
              <a:gd name="connsiteY105" fmla="*/ 1975485 h 3057525"/>
              <a:gd name="connsiteX106" fmla="*/ 200978 w 333375"/>
              <a:gd name="connsiteY106" fmla="*/ 1980248 h 3057525"/>
              <a:gd name="connsiteX107" fmla="*/ 200978 w 333375"/>
              <a:gd name="connsiteY107" fmla="*/ 2073593 h 3057525"/>
              <a:gd name="connsiteX108" fmla="*/ 244793 w 333375"/>
              <a:gd name="connsiteY108" fmla="*/ 2073593 h 3057525"/>
              <a:gd name="connsiteX109" fmla="*/ 244793 w 333375"/>
              <a:gd name="connsiteY109" fmla="*/ 1975485 h 3057525"/>
              <a:gd name="connsiteX110" fmla="*/ 202883 w 333375"/>
              <a:gd name="connsiteY110" fmla="*/ 2101215 h 3057525"/>
              <a:gd name="connsiteX111" fmla="*/ 202883 w 333375"/>
              <a:gd name="connsiteY111" fmla="*/ 2196465 h 3057525"/>
              <a:gd name="connsiteX112" fmla="*/ 243840 w 333375"/>
              <a:gd name="connsiteY112" fmla="*/ 2196465 h 3057525"/>
              <a:gd name="connsiteX113" fmla="*/ 243840 w 333375"/>
              <a:gd name="connsiteY113" fmla="*/ 2101215 h 3057525"/>
              <a:gd name="connsiteX114" fmla="*/ 202883 w 333375"/>
              <a:gd name="connsiteY114" fmla="*/ 2101215 h 3057525"/>
              <a:gd name="connsiteX115" fmla="*/ 270510 w 333375"/>
              <a:gd name="connsiteY115" fmla="*/ 1979295 h 3057525"/>
              <a:gd name="connsiteX116" fmla="*/ 270510 w 333375"/>
              <a:gd name="connsiteY116" fmla="*/ 2078355 h 3057525"/>
              <a:gd name="connsiteX117" fmla="*/ 312420 w 333375"/>
              <a:gd name="connsiteY117" fmla="*/ 2073593 h 3057525"/>
              <a:gd name="connsiteX118" fmla="*/ 312420 w 333375"/>
              <a:gd name="connsiteY118" fmla="*/ 1979295 h 3057525"/>
              <a:gd name="connsiteX119" fmla="*/ 270510 w 333375"/>
              <a:gd name="connsiteY119" fmla="*/ 1979295 h 3057525"/>
              <a:gd name="connsiteX120" fmla="*/ 313373 w 333375"/>
              <a:gd name="connsiteY120" fmla="*/ 1741170 h 3057525"/>
              <a:gd name="connsiteX121" fmla="*/ 268605 w 333375"/>
              <a:gd name="connsiteY121" fmla="*/ 1741170 h 3057525"/>
              <a:gd name="connsiteX122" fmla="*/ 268605 w 333375"/>
              <a:gd name="connsiteY122" fmla="*/ 1836420 h 3057525"/>
              <a:gd name="connsiteX123" fmla="*/ 313373 w 333375"/>
              <a:gd name="connsiteY123" fmla="*/ 1836420 h 3057525"/>
              <a:gd name="connsiteX124" fmla="*/ 313373 w 333375"/>
              <a:gd name="connsiteY124" fmla="*/ 1741170 h 3057525"/>
              <a:gd name="connsiteX125" fmla="*/ 268605 w 333375"/>
              <a:gd name="connsiteY125" fmla="*/ 1499235 h 3057525"/>
              <a:gd name="connsiteX126" fmla="*/ 268605 w 333375"/>
              <a:gd name="connsiteY126" fmla="*/ 1594485 h 3057525"/>
              <a:gd name="connsiteX127" fmla="*/ 312420 w 333375"/>
              <a:gd name="connsiteY127" fmla="*/ 1594485 h 3057525"/>
              <a:gd name="connsiteX128" fmla="*/ 312420 w 333375"/>
              <a:gd name="connsiteY128" fmla="*/ 1499235 h 3057525"/>
              <a:gd name="connsiteX129" fmla="*/ 268605 w 333375"/>
              <a:gd name="connsiteY129" fmla="*/ 1499235 h 3057525"/>
              <a:gd name="connsiteX130" fmla="*/ 62865 w 333375"/>
              <a:gd name="connsiteY130" fmla="*/ 1595438 h 3057525"/>
              <a:gd name="connsiteX131" fmla="*/ 62865 w 333375"/>
              <a:gd name="connsiteY131" fmla="*/ 1500188 h 3057525"/>
              <a:gd name="connsiteX132" fmla="*/ 20003 w 333375"/>
              <a:gd name="connsiteY132" fmla="*/ 1500188 h 3057525"/>
              <a:gd name="connsiteX133" fmla="*/ 20003 w 333375"/>
              <a:gd name="connsiteY133" fmla="*/ 1595438 h 3057525"/>
              <a:gd name="connsiteX134" fmla="*/ 62865 w 333375"/>
              <a:gd name="connsiteY134" fmla="*/ 1595438 h 3057525"/>
              <a:gd name="connsiteX135" fmla="*/ 157163 w 333375"/>
              <a:gd name="connsiteY135" fmla="*/ 2435543 h 3057525"/>
              <a:gd name="connsiteX136" fmla="*/ 308610 w 333375"/>
              <a:gd name="connsiteY136" fmla="*/ 2435543 h 3057525"/>
              <a:gd name="connsiteX137" fmla="*/ 308610 w 333375"/>
              <a:gd name="connsiteY137" fmla="*/ 2342198 h 3057525"/>
              <a:gd name="connsiteX138" fmla="*/ 157163 w 333375"/>
              <a:gd name="connsiteY138" fmla="*/ 2342198 h 3057525"/>
              <a:gd name="connsiteX139" fmla="*/ 157163 w 333375"/>
              <a:gd name="connsiteY139" fmla="*/ 2435543 h 3057525"/>
              <a:gd name="connsiteX140" fmla="*/ 63818 w 333375"/>
              <a:gd name="connsiteY140" fmla="*/ 1862138 h 3057525"/>
              <a:gd name="connsiteX141" fmla="*/ 20003 w 333375"/>
              <a:gd name="connsiteY141" fmla="*/ 1862138 h 3057525"/>
              <a:gd name="connsiteX142" fmla="*/ 20003 w 333375"/>
              <a:gd name="connsiteY142" fmla="*/ 1954530 h 3057525"/>
              <a:gd name="connsiteX143" fmla="*/ 63818 w 333375"/>
              <a:gd name="connsiteY143" fmla="*/ 1954530 h 3057525"/>
              <a:gd name="connsiteX144" fmla="*/ 63818 w 333375"/>
              <a:gd name="connsiteY144" fmla="*/ 1862138 h 3057525"/>
              <a:gd name="connsiteX145" fmla="*/ 21908 w 333375"/>
              <a:gd name="connsiteY145" fmla="*/ 2225993 h 3057525"/>
              <a:gd name="connsiteX146" fmla="*/ 21908 w 333375"/>
              <a:gd name="connsiteY146" fmla="*/ 2310765 h 3057525"/>
              <a:gd name="connsiteX147" fmla="*/ 61913 w 333375"/>
              <a:gd name="connsiteY147" fmla="*/ 2270760 h 3057525"/>
              <a:gd name="connsiteX148" fmla="*/ 21908 w 333375"/>
              <a:gd name="connsiteY148" fmla="*/ 2225993 h 3057525"/>
              <a:gd name="connsiteX149" fmla="*/ 157163 w 333375"/>
              <a:gd name="connsiteY149" fmla="*/ 242888 h 3057525"/>
              <a:gd name="connsiteX150" fmla="*/ 195263 w 333375"/>
              <a:gd name="connsiteY150" fmla="*/ 334328 h 3057525"/>
              <a:gd name="connsiteX151" fmla="*/ 157163 w 333375"/>
              <a:gd name="connsiteY151" fmla="*/ 242888 h 3057525"/>
              <a:gd name="connsiteX152" fmla="*/ 268605 w 333375"/>
              <a:gd name="connsiteY152" fmla="*/ 1861185 h 3057525"/>
              <a:gd name="connsiteX153" fmla="*/ 268605 w 333375"/>
              <a:gd name="connsiteY153" fmla="*/ 1953578 h 3057525"/>
              <a:gd name="connsiteX154" fmla="*/ 312420 w 333375"/>
              <a:gd name="connsiteY154" fmla="*/ 1953578 h 3057525"/>
              <a:gd name="connsiteX155" fmla="*/ 312420 w 333375"/>
              <a:gd name="connsiteY155" fmla="*/ 1861185 h 3057525"/>
              <a:gd name="connsiteX156" fmla="*/ 268605 w 333375"/>
              <a:gd name="connsiteY156" fmla="*/ 1861185 h 3057525"/>
              <a:gd name="connsiteX157" fmla="*/ 90488 w 333375"/>
              <a:gd name="connsiteY157" fmla="*/ 2223135 h 3057525"/>
              <a:gd name="connsiteX158" fmla="*/ 90488 w 333375"/>
              <a:gd name="connsiteY158" fmla="*/ 2312670 h 3057525"/>
              <a:gd name="connsiteX159" fmla="*/ 242888 w 333375"/>
              <a:gd name="connsiteY159" fmla="*/ 2312670 h 3057525"/>
              <a:gd name="connsiteX160" fmla="*/ 242888 w 333375"/>
              <a:gd name="connsiteY160" fmla="*/ 2223135 h 3057525"/>
              <a:gd name="connsiteX161" fmla="*/ 90488 w 333375"/>
              <a:gd name="connsiteY161" fmla="*/ 2223135 h 3057525"/>
              <a:gd name="connsiteX162" fmla="*/ 126683 w 333375"/>
              <a:gd name="connsiteY162" fmla="*/ 2436495 h 3057525"/>
              <a:gd name="connsiteX163" fmla="*/ 126683 w 333375"/>
              <a:gd name="connsiteY163" fmla="*/ 2336483 h 3057525"/>
              <a:gd name="connsiteX164" fmla="*/ 90488 w 333375"/>
              <a:gd name="connsiteY164" fmla="*/ 2346960 h 3057525"/>
              <a:gd name="connsiteX165" fmla="*/ 88583 w 333375"/>
              <a:gd name="connsiteY165" fmla="*/ 2436495 h 3057525"/>
              <a:gd name="connsiteX166" fmla="*/ 126683 w 333375"/>
              <a:gd name="connsiteY166" fmla="*/ 2436495 h 30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333375" h="3057525">
                <a:moveTo>
                  <a:pt x="335280" y="3057525"/>
                </a:moveTo>
                <a:cubicBezTo>
                  <a:pt x="220980" y="3057525"/>
                  <a:pt x="112395" y="3057525"/>
                  <a:pt x="0" y="3057525"/>
                </a:cubicBezTo>
                <a:cubicBezTo>
                  <a:pt x="0" y="2040255"/>
                  <a:pt x="0" y="1022985"/>
                  <a:pt x="0" y="0"/>
                </a:cubicBezTo>
                <a:cubicBezTo>
                  <a:pt x="70485" y="74295"/>
                  <a:pt x="138113" y="144780"/>
                  <a:pt x="203835" y="217170"/>
                </a:cubicBezTo>
                <a:cubicBezTo>
                  <a:pt x="214313" y="229552"/>
                  <a:pt x="218123" y="251460"/>
                  <a:pt x="218123" y="269558"/>
                </a:cubicBezTo>
                <a:cubicBezTo>
                  <a:pt x="219075" y="442913"/>
                  <a:pt x="220028" y="615315"/>
                  <a:pt x="218123" y="788670"/>
                </a:cubicBezTo>
                <a:cubicBezTo>
                  <a:pt x="218123" y="822960"/>
                  <a:pt x="224790" y="850583"/>
                  <a:pt x="252413" y="870585"/>
                </a:cubicBezTo>
                <a:cubicBezTo>
                  <a:pt x="323850" y="922020"/>
                  <a:pt x="338138" y="989647"/>
                  <a:pt x="338138" y="1076325"/>
                </a:cubicBezTo>
                <a:cubicBezTo>
                  <a:pt x="334328" y="1717358"/>
                  <a:pt x="336233" y="2358390"/>
                  <a:pt x="336233" y="2999423"/>
                </a:cubicBezTo>
                <a:cubicBezTo>
                  <a:pt x="335280" y="3017520"/>
                  <a:pt x="335280" y="3036570"/>
                  <a:pt x="335280" y="3057525"/>
                </a:cubicBezTo>
                <a:close/>
                <a:moveTo>
                  <a:pt x="58103" y="796290"/>
                </a:moveTo>
                <a:cubicBezTo>
                  <a:pt x="50483" y="782955"/>
                  <a:pt x="42863" y="768668"/>
                  <a:pt x="35243" y="755333"/>
                </a:cubicBezTo>
                <a:cubicBezTo>
                  <a:pt x="30480" y="760095"/>
                  <a:pt x="25718" y="763905"/>
                  <a:pt x="20955" y="768668"/>
                </a:cubicBezTo>
                <a:cubicBezTo>
                  <a:pt x="20955" y="873443"/>
                  <a:pt x="20955" y="979170"/>
                  <a:pt x="20955" y="1084898"/>
                </a:cubicBezTo>
                <a:cubicBezTo>
                  <a:pt x="45720" y="1084898"/>
                  <a:pt x="66675" y="1084898"/>
                  <a:pt x="91440" y="1084898"/>
                </a:cubicBezTo>
                <a:cubicBezTo>
                  <a:pt x="91440" y="999172"/>
                  <a:pt x="92393" y="915353"/>
                  <a:pt x="90488" y="832485"/>
                </a:cubicBezTo>
                <a:cubicBezTo>
                  <a:pt x="90488" y="822008"/>
                  <a:pt x="71438" y="811530"/>
                  <a:pt x="61913" y="801053"/>
                </a:cubicBezTo>
                <a:cubicBezTo>
                  <a:pt x="60008" y="799147"/>
                  <a:pt x="59055" y="798195"/>
                  <a:pt x="58103" y="796290"/>
                </a:cubicBezTo>
                <a:close/>
                <a:moveTo>
                  <a:pt x="158115" y="875347"/>
                </a:moveTo>
                <a:lnTo>
                  <a:pt x="159068" y="877253"/>
                </a:lnTo>
                <a:cubicBezTo>
                  <a:pt x="145733" y="864870"/>
                  <a:pt x="133350" y="852488"/>
                  <a:pt x="116205" y="837247"/>
                </a:cubicBezTo>
                <a:cubicBezTo>
                  <a:pt x="116205" y="923925"/>
                  <a:pt x="116205" y="1003935"/>
                  <a:pt x="116205" y="1084898"/>
                </a:cubicBezTo>
                <a:cubicBezTo>
                  <a:pt x="149543" y="1084898"/>
                  <a:pt x="180023" y="1084898"/>
                  <a:pt x="215265" y="1084898"/>
                </a:cubicBezTo>
                <a:cubicBezTo>
                  <a:pt x="215265" y="1046797"/>
                  <a:pt x="212408" y="1010603"/>
                  <a:pt x="216218" y="975360"/>
                </a:cubicBezTo>
                <a:cubicBezTo>
                  <a:pt x="221933" y="925830"/>
                  <a:pt x="203835" y="893445"/>
                  <a:pt x="158115" y="875347"/>
                </a:cubicBezTo>
                <a:close/>
                <a:moveTo>
                  <a:pt x="215265" y="1448753"/>
                </a:moveTo>
                <a:cubicBezTo>
                  <a:pt x="215265" y="1334453"/>
                  <a:pt x="215265" y="1225868"/>
                  <a:pt x="215265" y="1114425"/>
                </a:cubicBezTo>
                <a:cubicBezTo>
                  <a:pt x="180975" y="1114425"/>
                  <a:pt x="148590" y="1114425"/>
                  <a:pt x="118110" y="1114425"/>
                </a:cubicBezTo>
                <a:cubicBezTo>
                  <a:pt x="118110" y="1227773"/>
                  <a:pt x="118110" y="1338263"/>
                  <a:pt x="118110" y="1448753"/>
                </a:cubicBezTo>
                <a:cubicBezTo>
                  <a:pt x="151448" y="1448753"/>
                  <a:pt x="180975" y="1448753"/>
                  <a:pt x="215265" y="1448753"/>
                </a:cubicBezTo>
                <a:close/>
                <a:moveTo>
                  <a:pt x="236220" y="1113473"/>
                </a:moveTo>
                <a:cubicBezTo>
                  <a:pt x="236220" y="1225868"/>
                  <a:pt x="236220" y="1337310"/>
                  <a:pt x="236220" y="1447800"/>
                </a:cubicBezTo>
                <a:cubicBezTo>
                  <a:pt x="263843" y="1447800"/>
                  <a:pt x="288608" y="1447800"/>
                  <a:pt x="313373" y="1447800"/>
                </a:cubicBezTo>
                <a:cubicBezTo>
                  <a:pt x="313373" y="1335405"/>
                  <a:pt x="313373" y="1224915"/>
                  <a:pt x="313373" y="1113473"/>
                </a:cubicBezTo>
                <a:cubicBezTo>
                  <a:pt x="286703" y="1113473"/>
                  <a:pt x="262890" y="1113473"/>
                  <a:pt x="236220" y="1113473"/>
                </a:cubicBezTo>
                <a:close/>
                <a:moveTo>
                  <a:pt x="89535" y="1448753"/>
                </a:moveTo>
                <a:cubicBezTo>
                  <a:pt x="89535" y="1333500"/>
                  <a:pt x="89535" y="1223963"/>
                  <a:pt x="89535" y="1114425"/>
                </a:cubicBezTo>
                <a:cubicBezTo>
                  <a:pt x="63818" y="1114425"/>
                  <a:pt x="42863" y="1114425"/>
                  <a:pt x="20003" y="1114425"/>
                </a:cubicBezTo>
                <a:cubicBezTo>
                  <a:pt x="20003" y="1226820"/>
                  <a:pt x="20003" y="1337310"/>
                  <a:pt x="20003" y="1448753"/>
                </a:cubicBezTo>
                <a:cubicBezTo>
                  <a:pt x="44768" y="1448753"/>
                  <a:pt x="66675" y="1448753"/>
                  <a:pt x="89535" y="1448753"/>
                </a:cubicBezTo>
                <a:close/>
                <a:moveTo>
                  <a:pt x="135255" y="742950"/>
                </a:moveTo>
                <a:cubicBezTo>
                  <a:pt x="135255" y="615315"/>
                  <a:pt x="135255" y="491490"/>
                  <a:pt x="135255" y="366713"/>
                </a:cubicBezTo>
                <a:cubicBezTo>
                  <a:pt x="115253" y="366713"/>
                  <a:pt x="98108" y="366713"/>
                  <a:pt x="76200" y="366713"/>
                </a:cubicBezTo>
                <a:cubicBezTo>
                  <a:pt x="76200" y="457200"/>
                  <a:pt x="80010" y="545783"/>
                  <a:pt x="75248" y="633413"/>
                </a:cubicBezTo>
                <a:cubicBezTo>
                  <a:pt x="71438" y="685800"/>
                  <a:pt x="94298" y="715328"/>
                  <a:pt x="135255" y="742950"/>
                </a:cubicBezTo>
                <a:close/>
                <a:moveTo>
                  <a:pt x="154305" y="367665"/>
                </a:moveTo>
                <a:cubicBezTo>
                  <a:pt x="154305" y="497205"/>
                  <a:pt x="153353" y="625793"/>
                  <a:pt x="156210" y="753428"/>
                </a:cubicBezTo>
                <a:cubicBezTo>
                  <a:pt x="156210" y="770572"/>
                  <a:pt x="176213" y="787718"/>
                  <a:pt x="194310" y="816293"/>
                </a:cubicBezTo>
                <a:cubicBezTo>
                  <a:pt x="194310" y="656273"/>
                  <a:pt x="194310" y="511492"/>
                  <a:pt x="194310" y="365760"/>
                </a:cubicBezTo>
                <a:cubicBezTo>
                  <a:pt x="180023" y="365760"/>
                  <a:pt x="169545" y="366713"/>
                  <a:pt x="154305" y="367665"/>
                </a:cubicBezTo>
                <a:close/>
                <a:moveTo>
                  <a:pt x="176213" y="1740218"/>
                </a:moveTo>
                <a:cubicBezTo>
                  <a:pt x="122873" y="1740218"/>
                  <a:pt x="71438" y="1740218"/>
                  <a:pt x="20955" y="1740218"/>
                </a:cubicBezTo>
                <a:cubicBezTo>
                  <a:pt x="20955" y="1774508"/>
                  <a:pt x="20955" y="1804988"/>
                  <a:pt x="20955" y="1836420"/>
                </a:cubicBezTo>
                <a:cubicBezTo>
                  <a:pt x="74295" y="1836420"/>
                  <a:pt x="124778" y="1836420"/>
                  <a:pt x="176213" y="1836420"/>
                </a:cubicBezTo>
                <a:cubicBezTo>
                  <a:pt x="176213" y="1803083"/>
                  <a:pt x="176213" y="1772603"/>
                  <a:pt x="176213" y="1740218"/>
                </a:cubicBezTo>
                <a:close/>
                <a:moveTo>
                  <a:pt x="155258" y="1618298"/>
                </a:moveTo>
                <a:cubicBezTo>
                  <a:pt x="155258" y="1651635"/>
                  <a:pt x="155258" y="1682115"/>
                  <a:pt x="155258" y="1713548"/>
                </a:cubicBezTo>
                <a:cubicBezTo>
                  <a:pt x="209550" y="1713548"/>
                  <a:pt x="260985" y="1713548"/>
                  <a:pt x="311468" y="1713548"/>
                </a:cubicBezTo>
                <a:cubicBezTo>
                  <a:pt x="311468" y="1679258"/>
                  <a:pt x="311468" y="1648778"/>
                  <a:pt x="311468" y="1618298"/>
                </a:cubicBezTo>
                <a:cubicBezTo>
                  <a:pt x="257175" y="1618298"/>
                  <a:pt x="207645" y="1618298"/>
                  <a:pt x="155258" y="1618298"/>
                </a:cubicBezTo>
                <a:close/>
                <a:moveTo>
                  <a:pt x="87630" y="1595438"/>
                </a:moveTo>
                <a:cubicBezTo>
                  <a:pt x="140970" y="1595438"/>
                  <a:pt x="191453" y="1595438"/>
                  <a:pt x="243840" y="1595438"/>
                </a:cubicBezTo>
                <a:cubicBezTo>
                  <a:pt x="243840" y="1563053"/>
                  <a:pt x="243840" y="1531620"/>
                  <a:pt x="243840" y="1501140"/>
                </a:cubicBezTo>
                <a:cubicBezTo>
                  <a:pt x="190500" y="1501140"/>
                  <a:pt x="139065" y="1501140"/>
                  <a:pt x="87630" y="1501140"/>
                </a:cubicBezTo>
                <a:cubicBezTo>
                  <a:pt x="87630" y="1533525"/>
                  <a:pt x="87630" y="1563053"/>
                  <a:pt x="87630" y="1595438"/>
                </a:cubicBezTo>
                <a:close/>
                <a:moveTo>
                  <a:pt x="244793" y="1861185"/>
                </a:moveTo>
                <a:cubicBezTo>
                  <a:pt x="190500" y="1861185"/>
                  <a:pt x="140970" y="1861185"/>
                  <a:pt x="89535" y="1861185"/>
                </a:cubicBezTo>
                <a:cubicBezTo>
                  <a:pt x="89535" y="1894523"/>
                  <a:pt x="89535" y="1924050"/>
                  <a:pt x="89535" y="1955482"/>
                </a:cubicBezTo>
                <a:cubicBezTo>
                  <a:pt x="142875" y="1955482"/>
                  <a:pt x="192405" y="1955482"/>
                  <a:pt x="244793" y="1955482"/>
                </a:cubicBezTo>
                <a:cubicBezTo>
                  <a:pt x="244793" y="1924050"/>
                  <a:pt x="244793" y="1894523"/>
                  <a:pt x="244793" y="1861185"/>
                </a:cubicBezTo>
                <a:close/>
                <a:moveTo>
                  <a:pt x="40958" y="659130"/>
                </a:moveTo>
                <a:cubicBezTo>
                  <a:pt x="44768" y="657225"/>
                  <a:pt x="48578" y="654368"/>
                  <a:pt x="53340" y="652463"/>
                </a:cubicBezTo>
                <a:cubicBezTo>
                  <a:pt x="53340" y="558165"/>
                  <a:pt x="53340" y="463867"/>
                  <a:pt x="53340" y="369570"/>
                </a:cubicBezTo>
                <a:cubicBezTo>
                  <a:pt x="22860" y="357188"/>
                  <a:pt x="17145" y="371475"/>
                  <a:pt x="17145" y="396240"/>
                </a:cubicBezTo>
                <a:cubicBezTo>
                  <a:pt x="18098" y="463867"/>
                  <a:pt x="15240" y="531495"/>
                  <a:pt x="18098" y="599123"/>
                </a:cubicBezTo>
                <a:cubicBezTo>
                  <a:pt x="19050" y="620078"/>
                  <a:pt x="33338" y="640080"/>
                  <a:pt x="40958" y="659130"/>
                </a:cubicBezTo>
                <a:close/>
                <a:moveTo>
                  <a:pt x="178118" y="2103120"/>
                </a:moveTo>
                <a:cubicBezTo>
                  <a:pt x="121920" y="2103120"/>
                  <a:pt x="71438" y="2103120"/>
                  <a:pt x="21908" y="2103120"/>
                </a:cubicBezTo>
                <a:cubicBezTo>
                  <a:pt x="21908" y="2136458"/>
                  <a:pt x="21908" y="2165985"/>
                  <a:pt x="21908" y="2197418"/>
                </a:cubicBezTo>
                <a:cubicBezTo>
                  <a:pt x="74295" y="2197418"/>
                  <a:pt x="123825" y="2197418"/>
                  <a:pt x="175260" y="2197418"/>
                </a:cubicBezTo>
                <a:cubicBezTo>
                  <a:pt x="176213" y="2189798"/>
                  <a:pt x="178118" y="2183130"/>
                  <a:pt x="178118" y="2177415"/>
                </a:cubicBezTo>
                <a:cubicBezTo>
                  <a:pt x="178118" y="2153603"/>
                  <a:pt x="178118" y="2129790"/>
                  <a:pt x="178118" y="2103120"/>
                </a:cubicBezTo>
                <a:close/>
                <a:moveTo>
                  <a:pt x="313373" y="1086803"/>
                </a:moveTo>
                <a:cubicBezTo>
                  <a:pt x="320993" y="989647"/>
                  <a:pt x="316230" y="981075"/>
                  <a:pt x="238125" y="942022"/>
                </a:cubicBezTo>
                <a:cubicBezTo>
                  <a:pt x="238125" y="989647"/>
                  <a:pt x="238125" y="1037272"/>
                  <a:pt x="238125" y="1086803"/>
                </a:cubicBezTo>
                <a:cubicBezTo>
                  <a:pt x="263843" y="1086803"/>
                  <a:pt x="287655" y="1086803"/>
                  <a:pt x="313373" y="1086803"/>
                </a:cubicBezTo>
                <a:close/>
                <a:moveTo>
                  <a:pt x="133350" y="339090"/>
                </a:moveTo>
                <a:cubicBezTo>
                  <a:pt x="146685" y="225742"/>
                  <a:pt x="140018" y="207645"/>
                  <a:pt x="79058" y="186690"/>
                </a:cubicBezTo>
                <a:cubicBezTo>
                  <a:pt x="79058" y="236220"/>
                  <a:pt x="79058" y="286703"/>
                  <a:pt x="79058" y="339090"/>
                </a:cubicBezTo>
                <a:cubicBezTo>
                  <a:pt x="97155" y="339090"/>
                  <a:pt x="113348" y="339090"/>
                  <a:pt x="133350" y="339090"/>
                </a:cubicBezTo>
                <a:close/>
                <a:moveTo>
                  <a:pt x="33338" y="140970"/>
                </a:moveTo>
                <a:cubicBezTo>
                  <a:pt x="28575" y="141923"/>
                  <a:pt x="23813" y="142875"/>
                  <a:pt x="20003" y="142875"/>
                </a:cubicBezTo>
                <a:cubicBezTo>
                  <a:pt x="20003" y="207645"/>
                  <a:pt x="20003" y="271463"/>
                  <a:pt x="20003" y="346710"/>
                </a:cubicBezTo>
                <a:cubicBezTo>
                  <a:pt x="35243" y="337185"/>
                  <a:pt x="53340" y="330517"/>
                  <a:pt x="52388" y="325755"/>
                </a:cubicBezTo>
                <a:cubicBezTo>
                  <a:pt x="44768" y="263842"/>
                  <a:pt x="75248" y="197167"/>
                  <a:pt x="33338" y="140970"/>
                </a:cubicBezTo>
                <a:close/>
                <a:moveTo>
                  <a:pt x="130493" y="1713548"/>
                </a:moveTo>
                <a:cubicBezTo>
                  <a:pt x="130493" y="1678305"/>
                  <a:pt x="130493" y="1647825"/>
                  <a:pt x="130493" y="1614488"/>
                </a:cubicBezTo>
                <a:cubicBezTo>
                  <a:pt x="113348" y="1616393"/>
                  <a:pt x="100013" y="1618298"/>
                  <a:pt x="87630" y="1619250"/>
                </a:cubicBezTo>
                <a:cubicBezTo>
                  <a:pt x="87630" y="1652588"/>
                  <a:pt x="87630" y="1682115"/>
                  <a:pt x="87630" y="1713548"/>
                </a:cubicBezTo>
                <a:cubicBezTo>
                  <a:pt x="101918" y="1713548"/>
                  <a:pt x="115253" y="1713548"/>
                  <a:pt x="130493" y="1713548"/>
                </a:cubicBezTo>
                <a:close/>
                <a:moveTo>
                  <a:pt x="312420" y="2099310"/>
                </a:moveTo>
                <a:cubicBezTo>
                  <a:pt x="295275" y="2101215"/>
                  <a:pt x="281940" y="2102168"/>
                  <a:pt x="269558" y="2103120"/>
                </a:cubicBezTo>
                <a:cubicBezTo>
                  <a:pt x="269558" y="2136458"/>
                  <a:pt x="269558" y="2165985"/>
                  <a:pt x="269558" y="2196465"/>
                </a:cubicBezTo>
                <a:cubicBezTo>
                  <a:pt x="284798" y="2196465"/>
                  <a:pt x="297180" y="2196465"/>
                  <a:pt x="312420" y="2196465"/>
                </a:cubicBezTo>
                <a:cubicBezTo>
                  <a:pt x="312420" y="2164080"/>
                  <a:pt x="312420" y="2135505"/>
                  <a:pt x="312420" y="2099310"/>
                </a:cubicBezTo>
                <a:close/>
                <a:moveTo>
                  <a:pt x="244793" y="1975485"/>
                </a:moveTo>
                <a:cubicBezTo>
                  <a:pt x="226695" y="1977390"/>
                  <a:pt x="213360" y="1979295"/>
                  <a:pt x="200978" y="1980248"/>
                </a:cubicBezTo>
                <a:cubicBezTo>
                  <a:pt x="200978" y="2013585"/>
                  <a:pt x="200978" y="2043113"/>
                  <a:pt x="200978" y="2073593"/>
                </a:cubicBezTo>
                <a:cubicBezTo>
                  <a:pt x="217170" y="2073593"/>
                  <a:pt x="230505" y="2073593"/>
                  <a:pt x="244793" y="2073593"/>
                </a:cubicBezTo>
                <a:cubicBezTo>
                  <a:pt x="244793" y="2042160"/>
                  <a:pt x="244793" y="2012632"/>
                  <a:pt x="244793" y="1975485"/>
                </a:cubicBezTo>
                <a:close/>
                <a:moveTo>
                  <a:pt x="202883" y="2101215"/>
                </a:moveTo>
                <a:cubicBezTo>
                  <a:pt x="202883" y="2135505"/>
                  <a:pt x="202883" y="2165985"/>
                  <a:pt x="202883" y="2196465"/>
                </a:cubicBezTo>
                <a:cubicBezTo>
                  <a:pt x="218123" y="2196465"/>
                  <a:pt x="229553" y="2196465"/>
                  <a:pt x="243840" y="2196465"/>
                </a:cubicBezTo>
                <a:cubicBezTo>
                  <a:pt x="243840" y="2164080"/>
                  <a:pt x="243840" y="2132648"/>
                  <a:pt x="243840" y="2101215"/>
                </a:cubicBezTo>
                <a:cubicBezTo>
                  <a:pt x="229553" y="2101215"/>
                  <a:pt x="218123" y="2101215"/>
                  <a:pt x="202883" y="2101215"/>
                </a:cubicBezTo>
                <a:close/>
                <a:moveTo>
                  <a:pt x="270510" y="1979295"/>
                </a:moveTo>
                <a:cubicBezTo>
                  <a:pt x="270510" y="2014538"/>
                  <a:pt x="270510" y="2045018"/>
                  <a:pt x="270510" y="2078355"/>
                </a:cubicBezTo>
                <a:cubicBezTo>
                  <a:pt x="287655" y="2076450"/>
                  <a:pt x="300038" y="2075498"/>
                  <a:pt x="312420" y="2073593"/>
                </a:cubicBezTo>
                <a:cubicBezTo>
                  <a:pt x="312420" y="2039303"/>
                  <a:pt x="312420" y="2009775"/>
                  <a:pt x="312420" y="1979295"/>
                </a:cubicBezTo>
                <a:cubicBezTo>
                  <a:pt x="297180" y="1979295"/>
                  <a:pt x="284798" y="1979295"/>
                  <a:pt x="270510" y="1979295"/>
                </a:cubicBezTo>
                <a:close/>
                <a:moveTo>
                  <a:pt x="313373" y="1741170"/>
                </a:moveTo>
                <a:cubicBezTo>
                  <a:pt x="296228" y="1741170"/>
                  <a:pt x="281940" y="1741170"/>
                  <a:pt x="268605" y="1741170"/>
                </a:cubicBezTo>
                <a:cubicBezTo>
                  <a:pt x="268605" y="1774508"/>
                  <a:pt x="268605" y="1804988"/>
                  <a:pt x="268605" y="1836420"/>
                </a:cubicBezTo>
                <a:cubicBezTo>
                  <a:pt x="283845" y="1836420"/>
                  <a:pt x="297180" y="1836420"/>
                  <a:pt x="313373" y="1836420"/>
                </a:cubicBezTo>
                <a:cubicBezTo>
                  <a:pt x="313373" y="1803083"/>
                  <a:pt x="313373" y="1772603"/>
                  <a:pt x="313373" y="1741170"/>
                </a:cubicBezTo>
                <a:close/>
                <a:moveTo>
                  <a:pt x="268605" y="1499235"/>
                </a:moveTo>
                <a:cubicBezTo>
                  <a:pt x="268605" y="1533525"/>
                  <a:pt x="268605" y="1564005"/>
                  <a:pt x="268605" y="1594485"/>
                </a:cubicBezTo>
                <a:cubicBezTo>
                  <a:pt x="284798" y="1594485"/>
                  <a:pt x="298133" y="1594485"/>
                  <a:pt x="312420" y="1594485"/>
                </a:cubicBezTo>
                <a:cubicBezTo>
                  <a:pt x="312420" y="1561148"/>
                  <a:pt x="312420" y="1530668"/>
                  <a:pt x="312420" y="1499235"/>
                </a:cubicBezTo>
                <a:cubicBezTo>
                  <a:pt x="298133" y="1499235"/>
                  <a:pt x="285750" y="1499235"/>
                  <a:pt x="268605" y="1499235"/>
                </a:cubicBezTo>
                <a:close/>
                <a:moveTo>
                  <a:pt x="62865" y="1595438"/>
                </a:moveTo>
                <a:cubicBezTo>
                  <a:pt x="62865" y="1561148"/>
                  <a:pt x="62865" y="1531620"/>
                  <a:pt x="62865" y="1500188"/>
                </a:cubicBezTo>
                <a:cubicBezTo>
                  <a:pt x="47625" y="1500188"/>
                  <a:pt x="34290" y="1500188"/>
                  <a:pt x="20003" y="1500188"/>
                </a:cubicBezTo>
                <a:cubicBezTo>
                  <a:pt x="20003" y="1533525"/>
                  <a:pt x="20003" y="1564005"/>
                  <a:pt x="20003" y="1595438"/>
                </a:cubicBezTo>
                <a:cubicBezTo>
                  <a:pt x="36195" y="1595438"/>
                  <a:pt x="47625" y="1595438"/>
                  <a:pt x="62865" y="1595438"/>
                </a:cubicBezTo>
                <a:close/>
                <a:moveTo>
                  <a:pt x="157163" y="2435543"/>
                </a:moveTo>
                <a:cubicBezTo>
                  <a:pt x="210503" y="2435543"/>
                  <a:pt x="258128" y="2435543"/>
                  <a:pt x="308610" y="2435543"/>
                </a:cubicBezTo>
                <a:cubicBezTo>
                  <a:pt x="308610" y="2402205"/>
                  <a:pt x="308610" y="2372678"/>
                  <a:pt x="308610" y="2342198"/>
                </a:cubicBezTo>
                <a:cubicBezTo>
                  <a:pt x="256223" y="2342198"/>
                  <a:pt x="208598" y="2342198"/>
                  <a:pt x="157163" y="2342198"/>
                </a:cubicBezTo>
                <a:cubicBezTo>
                  <a:pt x="157163" y="2373630"/>
                  <a:pt x="157163" y="2403158"/>
                  <a:pt x="157163" y="2435543"/>
                </a:cubicBezTo>
                <a:close/>
                <a:moveTo>
                  <a:pt x="63818" y="1862138"/>
                </a:moveTo>
                <a:cubicBezTo>
                  <a:pt x="46673" y="1862138"/>
                  <a:pt x="34290" y="1862138"/>
                  <a:pt x="20003" y="1862138"/>
                </a:cubicBezTo>
                <a:cubicBezTo>
                  <a:pt x="20003" y="1894523"/>
                  <a:pt x="20003" y="1924050"/>
                  <a:pt x="20003" y="1954530"/>
                </a:cubicBezTo>
                <a:cubicBezTo>
                  <a:pt x="35243" y="1954530"/>
                  <a:pt x="48578" y="1954530"/>
                  <a:pt x="63818" y="1954530"/>
                </a:cubicBezTo>
                <a:cubicBezTo>
                  <a:pt x="63818" y="1923098"/>
                  <a:pt x="63818" y="1895475"/>
                  <a:pt x="63818" y="1862138"/>
                </a:cubicBezTo>
                <a:close/>
                <a:moveTo>
                  <a:pt x="21908" y="2225993"/>
                </a:moveTo>
                <a:cubicBezTo>
                  <a:pt x="21908" y="2253615"/>
                  <a:pt x="21908" y="2282190"/>
                  <a:pt x="21908" y="2310765"/>
                </a:cubicBezTo>
                <a:cubicBezTo>
                  <a:pt x="63818" y="2324100"/>
                  <a:pt x="62865" y="2297430"/>
                  <a:pt x="61913" y="2270760"/>
                </a:cubicBezTo>
                <a:cubicBezTo>
                  <a:pt x="61913" y="2245995"/>
                  <a:pt x="72390" y="2212658"/>
                  <a:pt x="21908" y="2225993"/>
                </a:cubicBezTo>
                <a:close/>
                <a:moveTo>
                  <a:pt x="157163" y="242888"/>
                </a:moveTo>
                <a:cubicBezTo>
                  <a:pt x="151448" y="340995"/>
                  <a:pt x="151448" y="340995"/>
                  <a:pt x="195263" y="334328"/>
                </a:cubicBezTo>
                <a:cubicBezTo>
                  <a:pt x="193358" y="300990"/>
                  <a:pt x="211455" y="260033"/>
                  <a:pt x="157163" y="242888"/>
                </a:cubicBezTo>
                <a:close/>
                <a:moveTo>
                  <a:pt x="268605" y="1861185"/>
                </a:moveTo>
                <a:cubicBezTo>
                  <a:pt x="268605" y="1892618"/>
                  <a:pt x="268605" y="1922145"/>
                  <a:pt x="268605" y="1953578"/>
                </a:cubicBezTo>
                <a:cubicBezTo>
                  <a:pt x="283845" y="1953578"/>
                  <a:pt x="297180" y="1953578"/>
                  <a:pt x="312420" y="1953578"/>
                </a:cubicBezTo>
                <a:cubicBezTo>
                  <a:pt x="312420" y="1922145"/>
                  <a:pt x="312420" y="1892618"/>
                  <a:pt x="312420" y="1861185"/>
                </a:cubicBezTo>
                <a:cubicBezTo>
                  <a:pt x="297180" y="1861185"/>
                  <a:pt x="283845" y="1861185"/>
                  <a:pt x="268605" y="1861185"/>
                </a:cubicBezTo>
                <a:close/>
                <a:moveTo>
                  <a:pt x="90488" y="2223135"/>
                </a:moveTo>
                <a:cubicBezTo>
                  <a:pt x="90488" y="2255520"/>
                  <a:pt x="90488" y="2283143"/>
                  <a:pt x="90488" y="2312670"/>
                </a:cubicBezTo>
                <a:cubicBezTo>
                  <a:pt x="142875" y="2312670"/>
                  <a:pt x="192405" y="2312670"/>
                  <a:pt x="242888" y="2312670"/>
                </a:cubicBezTo>
                <a:cubicBezTo>
                  <a:pt x="242888" y="2281238"/>
                  <a:pt x="242888" y="2252663"/>
                  <a:pt x="242888" y="2223135"/>
                </a:cubicBezTo>
                <a:cubicBezTo>
                  <a:pt x="190500" y="2223135"/>
                  <a:pt x="141923" y="2223135"/>
                  <a:pt x="90488" y="2223135"/>
                </a:cubicBezTo>
                <a:close/>
                <a:moveTo>
                  <a:pt x="126683" y="2436495"/>
                </a:moveTo>
                <a:cubicBezTo>
                  <a:pt x="126683" y="2402205"/>
                  <a:pt x="126683" y="2371725"/>
                  <a:pt x="126683" y="2336483"/>
                </a:cubicBezTo>
                <a:cubicBezTo>
                  <a:pt x="111443" y="2341245"/>
                  <a:pt x="90488" y="2343150"/>
                  <a:pt x="90488" y="2346960"/>
                </a:cubicBezTo>
                <a:cubicBezTo>
                  <a:pt x="87630" y="2376488"/>
                  <a:pt x="88583" y="2405063"/>
                  <a:pt x="88583" y="2436495"/>
                </a:cubicBezTo>
                <a:cubicBezTo>
                  <a:pt x="102870" y="2436495"/>
                  <a:pt x="113348" y="2436495"/>
                  <a:pt x="126683" y="243649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37" name="Freeform: Shape 2436">
            <a:extLst>
              <a:ext uri="{FF2B5EF4-FFF2-40B4-BE49-F238E27FC236}">
                <a16:creationId xmlns:a16="http://schemas.microsoft.com/office/drawing/2014/main" id="{576F1259-79C8-4B0B-ABA8-EC6F0602D783}"/>
              </a:ext>
            </a:extLst>
          </p:cNvPr>
          <p:cNvSpPr/>
          <p:nvPr/>
        </p:nvSpPr>
        <p:spPr>
          <a:xfrm rot="670620">
            <a:off x="9248442" y="1934799"/>
            <a:ext cx="431499" cy="2727029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38" name="Freeform: Shape 2437">
            <a:extLst>
              <a:ext uri="{FF2B5EF4-FFF2-40B4-BE49-F238E27FC236}">
                <a16:creationId xmlns:a16="http://schemas.microsoft.com/office/drawing/2014/main" id="{93DCEE9C-C6C6-485B-89EE-4BB7B41B9467}"/>
              </a:ext>
            </a:extLst>
          </p:cNvPr>
          <p:cNvSpPr/>
          <p:nvPr/>
        </p:nvSpPr>
        <p:spPr>
          <a:xfrm rot="1134814">
            <a:off x="9518853" y="2390936"/>
            <a:ext cx="496132" cy="2312185"/>
          </a:xfrm>
          <a:custGeom>
            <a:avLst/>
            <a:gdLst>
              <a:gd name="connsiteX0" fmla="*/ 99275 w 306851"/>
              <a:gd name="connsiteY0" fmla="*/ 971161 h 1218693"/>
              <a:gd name="connsiteX1" fmla="*/ 99275 w 306851"/>
              <a:gd name="connsiteY1" fmla="*/ 1025454 h 1218693"/>
              <a:gd name="connsiteX2" fmla="*/ 207576 w 306851"/>
              <a:gd name="connsiteY2" fmla="*/ 1025454 h 1218693"/>
              <a:gd name="connsiteX3" fmla="*/ 207576 w 306851"/>
              <a:gd name="connsiteY3" fmla="*/ 971161 h 1218693"/>
              <a:gd name="connsiteX4" fmla="*/ 99275 w 306851"/>
              <a:gd name="connsiteY4" fmla="*/ 849179 h 1218693"/>
              <a:gd name="connsiteX5" fmla="*/ 99275 w 306851"/>
              <a:gd name="connsiteY5" fmla="*/ 903472 h 1218693"/>
              <a:gd name="connsiteX6" fmla="*/ 207576 w 306851"/>
              <a:gd name="connsiteY6" fmla="*/ 903472 h 1218693"/>
              <a:gd name="connsiteX7" fmla="*/ 207576 w 306851"/>
              <a:gd name="connsiteY7" fmla="*/ 849179 h 1218693"/>
              <a:gd name="connsiteX8" fmla="*/ 99275 w 306851"/>
              <a:gd name="connsiteY8" fmla="*/ 727198 h 1218693"/>
              <a:gd name="connsiteX9" fmla="*/ 99275 w 306851"/>
              <a:gd name="connsiteY9" fmla="*/ 781490 h 1218693"/>
              <a:gd name="connsiteX10" fmla="*/ 207576 w 306851"/>
              <a:gd name="connsiteY10" fmla="*/ 781490 h 1218693"/>
              <a:gd name="connsiteX11" fmla="*/ 207576 w 306851"/>
              <a:gd name="connsiteY11" fmla="*/ 727198 h 1218693"/>
              <a:gd name="connsiteX12" fmla="*/ 99275 w 306851"/>
              <a:gd name="connsiteY12" fmla="*/ 605216 h 1218693"/>
              <a:gd name="connsiteX13" fmla="*/ 99275 w 306851"/>
              <a:gd name="connsiteY13" fmla="*/ 659508 h 1218693"/>
              <a:gd name="connsiteX14" fmla="*/ 207576 w 306851"/>
              <a:gd name="connsiteY14" fmla="*/ 659508 h 1218693"/>
              <a:gd name="connsiteX15" fmla="*/ 207576 w 306851"/>
              <a:gd name="connsiteY15" fmla="*/ 605216 h 1218693"/>
              <a:gd name="connsiteX16" fmla="*/ 99275 w 306851"/>
              <a:gd name="connsiteY16" fmla="*/ 483234 h 1218693"/>
              <a:gd name="connsiteX17" fmla="*/ 99275 w 306851"/>
              <a:gd name="connsiteY17" fmla="*/ 537526 h 1218693"/>
              <a:gd name="connsiteX18" fmla="*/ 207576 w 306851"/>
              <a:gd name="connsiteY18" fmla="*/ 537526 h 1218693"/>
              <a:gd name="connsiteX19" fmla="*/ 207576 w 306851"/>
              <a:gd name="connsiteY19" fmla="*/ 483234 h 1218693"/>
              <a:gd name="connsiteX20" fmla="*/ 99275 w 306851"/>
              <a:gd name="connsiteY20" fmla="*/ 361252 h 1218693"/>
              <a:gd name="connsiteX21" fmla="*/ 99275 w 306851"/>
              <a:gd name="connsiteY21" fmla="*/ 415544 h 1218693"/>
              <a:gd name="connsiteX22" fmla="*/ 207576 w 306851"/>
              <a:gd name="connsiteY22" fmla="*/ 415544 h 1218693"/>
              <a:gd name="connsiteX23" fmla="*/ 207576 w 306851"/>
              <a:gd name="connsiteY23" fmla="*/ 361252 h 1218693"/>
              <a:gd name="connsiteX24" fmla="*/ 99275 w 306851"/>
              <a:gd name="connsiteY24" fmla="*/ 239270 h 1218693"/>
              <a:gd name="connsiteX25" fmla="*/ 99275 w 306851"/>
              <a:gd name="connsiteY25" fmla="*/ 293563 h 1218693"/>
              <a:gd name="connsiteX26" fmla="*/ 207576 w 306851"/>
              <a:gd name="connsiteY26" fmla="*/ 293563 h 1218693"/>
              <a:gd name="connsiteX27" fmla="*/ 207576 w 306851"/>
              <a:gd name="connsiteY27" fmla="*/ 239270 h 1218693"/>
              <a:gd name="connsiteX28" fmla="*/ 99275 w 306851"/>
              <a:gd name="connsiteY28" fmla="*/ 117288 h 1218693"/>
              <a:gd name="connsiteX29" fmla="*/ 99275 w 306851"/>
              <a:gd name="connsiteY29" fmla="*/ 171581 h 1218693"/>
              <a:gd name="connsiteX30" fmla="*/ 207576 w 306851"/>
              <a:gd name="connsiteY30" fmla="*/ 171581 h 1218693"/>
              <a:gd name="connsiteX31" fmla="*/ 207576 w 306851"/>
              <a:gd name="connsiteY31" fmla="*/ 117288 h 1218693"/>
              <a:gd name="connsiteX32" fmla="*/ 0 w 306851"/>
              <a:gd name="connsiteY32" fmla="*/ 0 h 1218693"/>
              <a:gd name="connsiteX33" fmla="*/ 306851 w 306851"/>
              <a:gd name="connsiteY33" fmla="*/ 0 h 1218693"/>
              <a:gd name="connsiteX34" fmla="*/ 306851 w 306851"/>
              <a:gd name="connsiteY34" fmla="*/ 1218693 h 1218693"/>
              <a:gd name="connsiteX35" fmla="*/ 0 w 306851"/>
              <a:gd name="connsiteY35" fmla="*/ 1218693 h 1218693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9525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9525 w 306851"/>
              <a:gd name="connsiteY44" fmla="*/ 0 h 1590168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0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0 w 306851"/>
              <a:gd name="connsiteY44" fmla="*/ 0 h 1590168"/>
              <a:gd name="connsiteX0" fmla="*/ 99275 w 306851"/>
              <a:gd name="connsiteY0" fmla="*/ 1152513 h 1400045"/>
              <a:gd name="connsiteX1" fmla="*/ 99275 w 306851"/>
              <a:gd name="connsiteY1" fmla="*/ 1206806 h 1400045"/>
              <a:gd name="connsiteX2" fmla="*/ 207576 w 306851"/>
              <a:gd name="connsiteY2" fmla="*/ 1206806 h 1400045"/>
              <a:gd name="connsiteX3" fmla="*/ 207576 w 306851"/>
              <a:gd name="connsiteY3" fmla="*/ 1152513 h 1400045"/>
              <a:gd name="connsiteX4" fmla="*/ 99275 w 306851"/>
              <a:gd name="connsiteY4" fmla="*/ 1152513 h 1400045"/>
              <a:gd name="connsiteX5" fmla="*/ 99275 w 306851"/>
              <a:gd name="connsiteY5" fmla="*/ 1030531 h 1400045"/>
              <a:gd name="connsiteX6" fmla="*/ 99275 w 306851"/>
              <a:gd name="connsiteY6" fmla="*/ 1084824 h 1400045"/>
              <a:gd name="connsiteX7" fmla="*/ 207576 w 306851"/>
              <a:gd name="connsiteY7" fmla="*/ 1084824 h 1400045"/>
              <a:gd name="connsiteX8" fmla="*/ 207576 w 306851"/>
              <a:gd name="connsiteY8" fmla="*/ 1030531 h 1400045"/>
              <a:gd name="connsiteX9" fmla="*/ 99275 w 306851"/>
              <a:gd name="connsiteY9" fmla="*/ 1030531 h 1400045"/>
              <a:gd name="connsiteX10" fmla="*/ 99275 w 306851"/>
              <a:gd name="connsiteY10" fmla="*/ 908550 h 1400045"/>
              <a:gd name="connsiteX11" fmla="*/ 99275 w 306851"/>
              <a:gd name="connsiteY11" fmla="*/ 962842 h 1400045"/>
              <a:gd name="connsiteX12" fmla="*/ 207576 w 306851"/>
              <a:gd name="connsiteY12" fmla="*/ 962842 h 1400045"/>
              <a:gd name="connsiteX13" fmla="*/ 207576 w 306851"/>
              <a:gd name="connsiteY13" fmla="*/ 908550 h 1400045"/>
              <a:gd name="connsiteX14" fmla="*/ 99275 w 306851"/>
              <a:gd name="connsiteY14" fmla="*/ 908550 h 1400045"/>
              <a:gd name="connsiteX15" fmla="*/ 99275 w 306851"/>
              <a:gd name="connsiteY15" fmla="*/ 786568 h 1400045"/>
              <a:gd name="connsiteX16" fmla="*/ 99275 w 306851"/>
              <a:gd name="connsiteY16" fmla="*/ 840860 h 1400045"/>
              <a:gd name="connsiteX17" fmla="*/ 207576 w 306851"/>
              <a:gd name="connsiteY17" fmla="*/ 840860 h 1400045"/>
              <a:gd name="connsiteX18" fmla="*/ 207576 w 306851"/>
              <a:gd name="connsiteY18" fmla="*/ 786568 h 1400045"/>
              <a:gd name="connsiteX19" fmla="*/ 99275 w 306851"/>
              <a:gd name="connsiteY19" fmla="*/ 786568 h 1400045"/>
              <a:gd name="connsiteX20" fmla="*/ 99275 w 306851"/>
              <a:gd name="connsiteY20" fmla="*/ 664586 h 1400045"/>
              <a:gd name="connsiteX21" fmla="*/ 99275 w 306851"/>
              <a:gd name="connsiteY21" fmla="*/ 718878 h 1400045"/>
              <a:gd name="connsiteX22" fmla="*/ 207576 w 306851"/>
              <a:gd name="connsiteY22" fmla="*/ 718878 h 1400045"/>
              <a:gd name="connsiteX23" fmla="*/ 207576 w 306851"/>
              <a:gd name="connsiteY23" fmla="*/ 664586 h 1400045"/>
              <a:gd name="connsiteX24" fmla="*/ 99275 w 306851"/>
              <a:gd name="connsiteY24" fmla="*/ 664586 h 1400045"/>
              <a:gd name="connsiteX25" fmla="*/ 99275 w 306851"/>
              <a:gd name="connsiteY25" fmla="*/ 542604 h 1400045"/>
              <a:gd name="connsiteX26" fmla="*/ 99275 w 306851"/>
              <a:gd name="connsiteY26" fmla="*/ 596896 h 1400045"/>
              <a:gd name="connsiteX27" fmla="*/ 207576 w 306851"/>
              <a:gd name="connsiteY27" fmla="*/ 596896 h 1400045"/>
              <a:gd name="connsiteX28" fmla="*/ 207576 w 306851"/>
              <a:gd name="connsiteY28" fmla="*/ 542604 h 1400045"/>
              <a:gd name="connsiteX29" fmla="*/ 99275 w 306851"/>
              <a:gd name="connsiteY29" fmla="*/ 542604 h 1400045"/>
              <a:gd name="connsiteX30" fmla="*/ 99275 w 306851"/>
              <a:gd name="connsiteY30" fmla="*/ 420622 h 1400045"/>
              <a:gd name="connsiteX31" fmla="*/ 99275 w 306851"/>
              <a:gd name="connsiteY31" fmla="*/ 474915 h 1400045"/>
              <a:gd name="connsiteX32" fmla="*/ 207576 w 306851"/>
              <a:gd name="connsiteY32" fmla="*/ 474915 h 1400045"/>
              <a:gd name="connsiteX33" fmla="*/ 207576 w 306851"/>
              <a:gd name="connsiteY33" fmla="*/ 420622 h 1400045"/>
              <a:gd name="connsiteX34" fmla="*/ 99275 w 306851"/>
              <a:gd name="connsiteY34" fmla="*/ 420622 h 1400045"/>
              <a:gd name="connsiteX35" fmla="*/ 99275 w 306851"/>
              <a:gd name="connsiteY35" fmla="*/ 298640 h 1400045"/>
              <a:gd name="connsiteX36" fmla="*/ 99275 w 306851"/>
              <a:gd name="connsiteY36" fmla="*/ 352933 h 1400045"/>
              <a:gd name="connsiteX37" fmla="*/ 207576 w 306851"/>
              <a:gd name="connsiteY37" fmla="*/ 352933 h 1400045"/>
              <a:gd name="connsiteX38" fmla="*/ 207576 w 306851"/>
              <a:gd name="connsiteY38" fmla="*/ 298640 h 1400045"/>
              <a:gd name="connsiteX39" fmla="*/ 99275 w 306851"/>
              <a:gd name="connsiteY39" fmla="*/ 298640 h 1400045"/>
              <a:gd name="connsiteX40" fmla="*/ 0 w 306851"/>
              <a:gd name="connsiteY40" fmla="*/ 0 h 1400045"/>
              <a:gd name="connsiteX41" fmla="*/ 306851 w 306851"/>
              <a:gd name="connsiteY41" fmla="*/ 181352 h 1400045"/>
              <a:gd name="connsiteX42" fmla="*/ 306851 w 306851"/>
              <a:gd name="connsiteY42" fmla="*/ 1400045 h 1400045"/>
              <a:gd name="connsiteX43" fmla="*/ 0 w 306851"/>
              <a:gd name="connsiteY43" fmla="*/ 1400045 h 1400045"/>
              <a:gd name="connsiteX44" fmla="*/ 0 w 306851"/>
              <a:gd name="connsiteY44" fmla="*/ 0 h 140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06851" h="1400045">
                <a:moveTo>
                  <a:pt x="99275" y="1152513"/>
                </a:moveTo>
                <a:lnTo>
                  <a:pt x="99275" y="1206806"/>
                </a:lnTo>
                <a:lnTo>
                  <a:pt x="207576" y="1206806"/>
                </a:lnTo>
                <a:lnTo>
                  <a:pt x="207576" y="1152513"/>
                </a:lnTo>
                <a:lnTo>
                  <a:pt x="99275" y="1152513"/>
                </a:lnTo>
                <a:close/>
                <a:moveTo>
                  <a:pt x="99275" y="1030531"/>
                </a:moveTo>
                <a:lnTo>
                  <a:pt x="99275" y="1084824"/>
                </a:lnTo>
                <a:lnTo>
                  <a:pt x="207576" y="1084824"/>
                </a:lnTo>
                <a:lnTo>
                  <a:pt x="207576" y="1030531"/>
                </a:lnTo>
                <a:lnTo>
                  <a:pt x="99275" y="1030531"/>
                </a:lnTo>
                <a:close/>
                <a:moveTo>
                  <a:pt x="99275" y="908550"/>
                </a:moveTo>
                <a:lnTo>
                  <a:pt x="99275" y="962842"/>
                </a:lnTo>
                <a:lnTo>
                  <a:pt x="207576" y="962842"/>
                </a:lnTo>
                <a:lnTo>
                  <a:pt x="207576" y="908550"/>
                </a:lnTo>
                <a:lnTo>
                  <a:pt x="99275" y="908550"/>
                </a:lnTo>
                <a:close/>
                <a:moveTo>
                  <a:pt x="99275" y="786568"/>
                </a:moveTo>
                <a:lnTo>
                  <a:pt x="99275" y="840860"/>
                </a:lnTo>
                <a:lnTo>
                  <a:pt x="207576" y="840860"/>
                </a:lnTo>
                <a:lnTo>
                  <a:pt x="207576" y="786568"/>
                </a:lnTo>
                <a:lnTo>
                  <a:pt x="99275" y="786568"/>
                </a:lnTo>
                <a:close/>
                <a:moveTo>
                  <a:pt x="99275" y="664586"/>
                </a:moveTo>
                <a:lnTo>
                  <a:pt x="99275" y="718878"/>
                </a:lnTo>
                <a:lnTo>
                  <a:pt x="207576" y="718878"/>
                </a:lnTo>
                <a:lnTo>
                  <a:pt x="207576" y="664586"/>
                </a:lnTo>
                <a:lnTo>
                  <a:pt x="99275" y="664586"/>
                </a:lnTo>
                <a:close/>
                <a:moveTo>
                  <a:pt x="99275" y="542604"/>
                </a:moveTo>
                <a:lnTo>
                  <a:pt x="99275" y="596896"/>
                </a:lnTo>
                <a:lnTo>
                  <a:pt x="207576" y="596896"/>
                </a:lnTo>
                <a:lnTo>
                  <a:pt x="207576" y="542604"/>
                </a:lnTo>
                <a:lnTo>
                  <a:pt x="99275" y="542604"/>
                </a:lnTo>
                <a:close/>
                <a:moveTo>
                  <a:pt x="99275" y="420622"/>
                </a:moveTo>
                <a:lnTo>
                  <a:pt x="99275" y="474915"/>
                </a:lnTo>
                <a:lnTo>
                  <a:pt x="207576" y="474915"/>
                </a:lnTo>
                <a:lnTo>
                  <a:pt x="207576" y="420622"/>
                </a:lnTo>
                <a:lnTo>
                  <a:pt x="99275" y="420622"/>
                </a:lnTo>
                <a:close/>
                <a:moveTo>
                  <a:pt x="99275" y="298640"/>
                </a:moveTo>
                <a:lnTo>
                  <a:pt x="99275" y="352933"/>
                </a:lnTo>
                <a:lnTo>
                  <a:pt x="207576" y="352933"/>
                </a:lnTo>
                <a:lnTo>
                  <a:pt x="207576" y="298640"/>
                </a:lnTo>
                <a:lnTo>
                  <a:pt x="99275" y="298640"/>
                </a:lnTo>
                <a:close/>
                <a:moveTo>
                  <a:pt x="0" y="0"/>
                </a:moveTo>
                <a:lnTo>
                  <a:pt x="306851" y="181352"/>
                </a:lnTo>
                <a:lnTo>
                  <a:pt x="306851" y="1400045"/>
                </a:lnTo>
                <a:lnTo>
                  <a:pt x="0" y="1400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439" name="Group 2438">
            <a:extLst>
              <a:ext uri="{FF2B5EF4-FFF2-40B4-BE49-F238E27FC236}">
                <a16:creationId xmlns:a16="http://schemas.microsoft.com/office/drawing/2014/main" id="{CBFAD699-6152-4AA7-92F3-2BED1EDB716D}"/>
              </a:ext>
            </a:extLst>
          </p:cNvPr>
          <p:cNvGrpSpPr/>
          <p:nvPr/>
        </p:nvGrpSpPr>
        <p:grpSpPr>
          <a:xfrm rot="20934425">
            <a:off x="7256517" y="1965942"/>
            <a:ext cx="739162" cy="2569727"/>
            <a:chOff x="8182689" y="2589848"/>
            <a:chExt cx="771525" cy="2682240"/>
          </a:xfrm>
          <a:solidFill>
            <a:schemeClr val="accent3"/>
          </a:solidFill>
        </p:grpSpPr>
        <p:sp>
          <p:nvSpPr>
            <p:cNvPr id="2440" name="Freeform: Shape 2439">
              <a:extLst>
                <a:ext uri="{FF2B5EF4-FFF2-40B4-BE49-F238E27FC236}">
                  <a16:creationId xmlns:a16="http://schemas.microsoft.com/office/drawing/2014/main" id="{86D841E9-446E-46C6-8980-2F1B49706BC2}"/>
                </a:ext>
              </a:extLst>
            </p:cNvPr>
            <p:cNvSpPr/>
            <p:nvPr/>
          </p:nvSpPr>
          <p:spPr>
            <a:xfrm>
              <a:off x="8187451" y="3109913"/>
              <a:ext cx="762000" cy="2162175"/>
            </a:xfrm>
            <a:custGeom>
              <a:avLst/>
              <a:gdLst>
                <a:gd name="connsiteX0" fmla="*/ 765810 w 762000"/>
                <a:gd name="connsiteY0" fmla="*/ 0 h 2162175"/>
                <a:gd name="connsiteX1" fmla="*/ 765810 w 762000"/>
                <a:gd name="connsiteY1" fmla="*/ 2166938 h 2162175"/>
                <a:gd name="connsiteX2" fmla="*/ 0 w 762000"/>
                <a:gd name="connsiteY2" fmla="*/ 2166938 h 2162175"/>
                <a:gd name="connsiteX3" fmla="*/ 0 w 762000"/>
                <a:gd name="connsiteY3" fmla="*/ 0 h 2162175"/>
                <a:gd name="connsiteX4" fmla="*/ 765810 w 762000"/>
                <a:gd name="connsiteY4" fmla="*/ 0 h 2162175"/>
                <a:gd name="connsiteX5" fmla="*/ 181927 w 762000"/>
                <a:gd name="connsiteY5" fmla="*/ 1468755 h 2162175"/>
                <a:gd name="connsiteX6" fmla="*/ 181927 w 762000"/>
                <a:gd name="connsiteY6" fmla="*/ 1289685 h 2162175"/>
                <a:gd name="connsiteX7" fmla="*/ 47625 w 762000"/>
                <a:gd name="connsiteY7" fmla="*/ 1289685 h 2162175"/>
                <a:gd name="connsiteX8" fmla="*/ 47625 w 762000"/>
                <a:gd name="connsiteY8" fmla="*/ 1468755 h 2162175"/>
                <a:gd name="connsiteX9" fmla="*/ 181927 w 762000"/>
                <a:gd name="connsiteY9" fmla="*/ 1468755 h 2162175"/>
                <a:gd name="connsiteX10" fmla="*/ 716280 w 762000"/>
                <a:gd name="connsiteY10" fmla="*/ 1469707 h 2162175"/>
                <a:gd name="connsiteX11" fmla="*/ 716280 w 762000"/>
                <a:gd name="connsiteY11" fmla="*/ 1288732 h 2162175"/>
                <a:gd name="connsiteX12" fmla="*/ 581025 w 762000"/>
                <a:gd name="connsiteY12" fmla="*/ 1288732 h 2162175"/>
                <a:gd name="connsiteX13" fmla="*/ 581025 w 762000"/>
                <a:gd name="connsiteY13" fmla="*/ 1469707 h 2162175"/>
                <a:gd name="connsiteX14" fmla="*/ 716280 w 762000"/>
                <a:gd name="connsiteY14" fmla="*/ 1469707 h 2162175"/>
                <a:gd name="connsiteX15" fmla="*/ 400050 w 762000"/>
                <a:gd name="connsiteY15" fmla="*/ 1468755 h 2162175"/>
                <a:gd name="connsiteX16" fmla="*/ 536257 w 762000"/>
                <a:gd name="connsiteY16" fmla="*/ 1468755 h 2162175"/>
                <a:gd name="connsiteX17" fmla="*/ 536257 w 762000"/>
                <a:gd name="connsiteY17" fmla="*/ 1289685 h 2162175"/>
                <a:gd name="connsiteX18" fmla="*/ 400050 w 762000"/>
                <a:gd name="connsiteY18" fmla="*/ 1289685 h 2162175"/>
                <a:gd name="connsiteX19" fmla="*/ 400050 w 762000"/>
                <a:gd name="connsiteY19" fmla="*/ 1468755 h 2162175"/>
                <a:gd name="connsiteX20" fmla="*/ 537210 w 762000"/>
                <a:gd name="connsiteY20" fmla="*/ 449580 h 2162175"/>
                <a:gd name="connsiteX21" fmla="*/ 537210 w 762000"/>
                <a:gd name="connsiteY21" fmla="*/ 271463 h 2162175"/>
                <a:gd name="connsiteX22" fmla="*/ 401002 w 762000"/>
                <a:gd name="connsiteY22" fmla="*/ 271463 h 2162175"/>
                <a:gd name="connsiteX23" fmla="*/ 401002 w 762000"/>
                <a:gd name="connsiteY23" fmla="*/ 449580 h 2162175"/>
                <a:gd name="connsiteX24" fmla="*/ 537210 w 762000"/>
                <a:gd name="connsiteY24" fmla="*/ 449580 h 2162175"/>
                <a:gd name="connsiteX25" fmla="*/ 182880 w 762000"/>
                <a:gd name="connsiteY25" fmla="*/ 271463 h 2162175"/>
                <a:gd name="connsiteX26" fmla="*/ 47625 w 762000"/>
                <a:gd name="connsiteY26" fmla="*/ 271463 h 2162175"/>
                <a:gd name="connsiteX27" fmla="*/ 47625 w 762000"/>
                <a:gd name="connsiteY27" fmla="*/ 448628 h 2162175"/>
                <a:gd name="connsiteX28" fmla="*/ 182880 w 762000"/>
                <a:gd name="connsiteY28" fmla="*/ 448628 h 2162175"/>
                <a:gd name="connsiteX29" fmla="*/ 182880 w 762000"/>
                <a:gd name="connsiteY29" fmla="*/ 271463 h 2162175"/>
                <a:gd name="connsiteX30" fmla="*/ 580073 w 762000"/>
                <a:gd name="connsiteY30" fmla="*/ 856297 h 2162175"/>
                <a:gd name="connsiteX31" fmla="*/ 716280 w 762000"/>
                <a:gd name="connsiteY31" fmla="*/ 856297 h 2162175"/>
                <a:gd name="connsiteX32" fmla="*/ 716280 w 762000"/>
                <a:gd name="connsiteY32" fmla="*/ 679133 h 2162175"/>
                <a:gd name="connsiteX33" fmla="*/ 580073 w 762000"/>
                <a:gd name="connsiteY33" fmla="*/ 679133 h 2162175"/>
                <a:gd name="connsiteX34" fmla="*/ 580073 w 762000"/>
                <a:gd name="connsiteY34" fmla="*/ 856297 h 2162175"/>
                <a:gd name="connsiteX35" fmla="*/ 181927 w 762000"/>
                <a:gd name="connsiteY35" fmla="*/ 857250 h 2162175"/>
                <a:gd name="connsiteX36" fmla="*/ 181927 w 762000"/>
                <a:gd name="connsiteY36" fmla="*/ 679133 h 2162175"/>
                <a:gd name="connsiteX37" fmla="*/ 46673 w 762000"/>
                <a:gd name="connsiteY37" fmla="*/ 679133 h 2162175"/>
                <a:gd name="connsiteX38" fmla="*/ 46673 w 762000"/>
                <a:gd name="connsiteY38" fmla="*/ 857250 h 2162175"/>
                <a:gd name="connsiteX39" fmla="*/ 181927 w 762000"/>
                <a:gd name="connsiteY39" fmla="*/ 857250 h 2162175"/>
                <a:gd name="connsiteX40" fmla="*/ 401955 w 762000"/>
                <a:gd name="connsiteY40" fmla="*/ 882015 h 2162175"/>
                <a:gd name="connsiteX41" fmla="*/ 401955 w 762000"/>
                <a:gd name="connsiteY41" fmla="*/ 1061085 h 2162175"/>
                <a:gd name="connsiteX42" fmla="*/ 536257 w 762000"/>
                <a:gd name="connsiteY42" fmla="*/ 1061085 h 2162175"/>
                <a:gd name="connsiteX43" fmla="*/ 536257 w 762000"/>
                <a:gd name="connsiteY43" fmla="*/ 882015 h 2162175"/>
                <a:gd name="connsiteX44" fmla="*/ 401955 w 762000"/>
                <a:gd name="connsiteY44" fmla="*/ 882015 h 2162175"/>
                <a:gd name="connsiteX45" fmla="*/ 182880 w 762000"/>
                <a:gd name="connsiteY45" fmla="*/ 883920 h 2162175"/>
                <a:gd name="connsiteX46" fmla="*/ 47625 w 762000"/>
                <a:gd name="connsiteY46" fmla="*/ 883920 h 2162175"/>
                <a:gd name="connsiteX47" fmla="*/ 47625 w 762000"/>
                <a:gd name="connsiteY47" fmla="*/ 1061085 h 2162175"/>
                <a:gd name="connsiteX48" fmla="*/ 182880 w 762000"/>
                <a:gd name="connsiteY48" fmla="*/ 1061085 h 2162175"/>
                <a:gd name="connsiteX49" fmla="*/ 182880 w 762000"/>
                <a:gd name="connsiteY49" fmla="*/ 883920 h 2162175"/>
                <a:gd name="connsiteX50" fmla="*/ 46673 w 762000"/>
                <a:gd name="connsiteY50" fmla="*/ 1086803 h 2162175"/>
                <a:gd name="connsiteX51" fmla="*/ 46673 w 762000"/>
                <a:gd name="connsiteY51" fmla="*/ 1263968 h 2162175"/>
                <a:gd name="connsiteX52" fmla="*/ 181927 w 762000"/>
                <a:gd name="connsiteY52" fmla="*/ 1263968 h 2162175"/>
                <a:gd name="connsiteX53" fmla="*/ 181927 w 762000"/>
                <a:gd name="connsiteY53" fmla="*/ 1086803 h 2162175"/>
                <a:gd name="connsiteX54" fmla="*/ 46673 w 762000"/>
                <a:gd name="connsiteY54" fmla="*/ 1086803 h 2162175"/>
                <a:gd name="connsiteX55" fmla="*/ 45720 w 762000"/>
                <a:gd name="connsiteY55" fmla="*/ 1669732 h 2162175"/>
                <a:gd name="connsiteX56" fmla="*/ 182880 w 762000"/>
                <a:gd name="connsiteY56" fmla="*/ 1669732 h 2162175"/>
                <a:gd name="connsiteX57" fmla="*/ 182880 w 762000"/>
                <a:gd name="connsiteY57" fmla="*/ 1496378 h 2162175"/>
                <a:gd name="connsiteX58" fmla="*/ 45720 w 762000"/>
                <a:gd name="connsiteY58" fmla="*/ 1496378 h 2162175"/>
                <a:gd name="connsiteX59" fmla="*/ 45720 w 762000"/>
                <a:gd name="connsiteY59" fmla="*/ 1669732 h 2162175"/>
                <a:gd name="connsiteX60" fmla="*/ 46673 w 762000"/>
                <a:gd name="connsiteY60" fmla="*/ 243840 h 2162175"/>
                <a:gd name="connsiteX61" fmla="*/ 181927 w 762000"/>
                <a:gd name="connsiteY61" fmla="*/ 243840 h 2162175"/>
                <a:gd name="connsiteX62" fmla="*/ 181927 w 762000"/>
                <a:gd name="connsiteY62" fmla="*/ 68580 h 2162175"/>
                <a:gd name="connsiteX63" fmla="*/ 46673 w 762000"/>
                <a:gd name="connsiteY63" fmla="*/ 68580 h 2162175"/>
                <a:gd name="connsiteX64" fmla="*/ 46673 w 762000"/>
                <a:gd name="connsiteY64" fmla="*/ 243840 h 2162175"/>
                <a:gd name="connsiteX65" fmla="*/ 401002 w 762000"/>
                <a:gd name="connsiteY65" fmla="*/ 652463 h 2162175"/>
                <a:gd name="connsiteX66" fmla="*/ 537210 w 762000"/>
                <a:gd name="connsiteY66" fmla="*/ 652463 h 2162175"/>
                <a:gd name="connsiteX67" fmla="*/ 537210 w 762000"/>
                <a:gd name="connsiteY67" fmla="*/ 476250 h 2162175"/>
                <a:gd name="connsiteX68" fmla="*/ 401002 w 762000"/>
                <a:gd name="connsiteY68" fmla="*/ 476250 h 2162175"/>
                <a:gd name="connsiteX69" fmla="*/ 401002 w 762000"/>
                <a:gd name="connsiteY69" fmla="*/ 652463 h 2162175"/>
                <a:gd name="connsiteX70" fmla="*/ 581025 w 762000"/>
                <a:gd name="connsiteY70" fmla="*/ 475297 h 2162175"/>
                <a:gd name="connsiteX71" fmla="*/ 581025 w 762000"/>
                <a:gd name="connsiteY71" fmla="*/ 650558 h 2162175"/>
                <a:gd name="connsiteX72" fmla="*/ 717232 w 762000"/>
                <a:gd name="connsiteY72" fmla="*/ 650558 h 2162175"/>
                <a:gd name="connsiteX73" fmla="*/ 717232 w 762000"/>
                <a:gd name="connsiteY73" fmla="*/ 475297 h 2162175"/>
                <a:gd name="connsiteX74" fmla="*/ 581025 w 762000"/>
                <a:gd name="connsiteY74" fmla="*/ 475297 h 2162175"/>
                <a:gd name="connsiteX75" fmla="*/ 401955 w 762000"/>
                <a:gd name="connsiteY75" fmla="*/ 1494473 h 2162175"/>
                <a:gd name="connsiteX76" fmla="*/ 401955 w 762000"/>
                <a:gd name="connsiteY76" fmla="*/ 1671638 h 2162175"/>
                <a:gd name="connsiteX77" fmla="*/ 537210 w 762000"/>
                <a:gd name="connsiteY77" fmla="*/ 1671638 h 2162175"/>
                <a:gd name="connsiteX78" fmla="*/ 537210 w 762000"/>
                <a:gd name="connsiteY78" fmla="*/ 1494473 h 2162175"/>
                <a:gd name="connsiteX79" fmla="*/ 401955 w 762000"/>
                <a:gd name="connsiteY79" fmla="*/ 1494473 h 2162175"/>
                <a:gd name="connsiteX80" fmla="*/ 717232 w 762000"/>
                <a:gd name="connsiteY80" fmla="*/ 68580 h 2162175"/>
                <a:gd name="connsiteX81" fmla="*/ 581977 w 762000"/>
                <a:gd name="connsiteY81" fmla="*/ 68580 h 2162175"/>
                <a:gd name="connsiteX82" fmla="*/ 581977 w 762000"/>
                <a:gd name="connsiteY82" fmla="*/ 242888 h 2162175"/>
                <a:gd name="connsiteX83" fmla="*/ 717232 w 762000"/>
                <a:gd name="connsiteY83" fmla="*/ 242888 h 2162175"/>
                <a:gd name="connsiteX84" fmla="*/ 717232 w 762000"/>
                <a:gd name="connsiteY84" fmla="*/ 68580 h 2162175"/>
                <a:gd name="connsiteX85" fmla="*/ 581977 w 762000"/>
                <a:gd name="connsiteY85" fmla="*/ 1086803 h 2162175"/>
                <a:gd name="connsiteX86" fmla="*/ 581977 w 762000"/>
                <a:gd name="connsiteY86" fmla="*/ 1262063 h 2162175"/>
                <a:gd name="connsiteX87" fmla="*/ 717232 w 762000"/>
                <a:gd name="connsiteY87" fmla="*/ 1262063 h 2162175"/>
                <a:gd name="connsiteX88" fmla="*/ 717232 w 762000"/>
                <a:gd name="connsiteY88" fmla="*/ 1086803 h 2162175"/>
                <a:gd name="connsiteX89" fmla="*/ 581977 w 762000"/>
                <a:gd name="connsiteY89" fmla="*/ 1086803 h 2162175"/>
                <a:gd name="connsiteX90" fmla="*/ 717232 w 762000"/>
                <a:gd name="connsiteY90" fmla="*/ 1061085 h 2162175"/>
                <a:gd name="connsiteX91" fmla="*/ 717232 w 762000"/>
                <a:gd name="connsiteY91" fmla="*/ 883920 h 2162175"/>
                <a:gd name="connsiteX92" fmla="*/ 581025 w 762000"/>
                <a:gd name="connsiteY92" fmla="*/ 883920 h 2162175"/>
                <a:gd name="connsiteX93" fmla="*/ 581025 w 762000"/>
                <a:gd name="connsiteY93" fmla="*/ 1061085 h 2162175"/>
                <a:gd name="connsiteX94" fmla="*/ 717232 w 762000"/>
                <a:gd name="connsiteY94" fmla="*/ 1061085 h 2162175"/>
                <a:gd name="connsiteX95" fmla="*/ 225743 w 762000"/>
                <a:gd name="connsiteY95" fmla="*/ 1287780 h 2162175"/>
                <a:gd name="connsiteX96" fmla="*/ 225743 w 762000"/>
                <a:gd name="connsiteY96" fmla="*/ 1468755 h 2162175"/>
                <a:gd name="connsiteX97" fmla="*/ 359093 w 762000"/>
                <a:gd name="connsiteY97" fmla="*/ 1468755 h 2162175"/>
                <a:gd name="connsiteX98" fmla="*/ 359093 w 762000"/>
                <a:gd name="connsiteY98" fmla="*/ 1287780 h 2162175"/>
                <a:gd name="connsiteX99" fmla="*/ 225743 w 762000"/>
                <a:gd name="connsiteY99" fmla="*/ 1287780 h 2162175"/>
                <a:gd name="connsiteX100" fmla="*/ 359093 w 762000"/>
                <a:gd name="connsiteY100" fmla="*/ 449580 h 2162175"/>
                <a:gd name="connsiteX101" fmla="*/ 359093 w 762000"/>
                <a:gd name="connsiteY101" fmla="*/ 270510 h 2162175"/>
                <a:gd name="connsiteX102" fmla="*/ 224790 w 762000"/>
                <a:gd name="connsiteY102" fmla="*/ 270510 h 2162175"/>
                <a:gd name="connsiteX103" fmla="*/ 224790 w 762000"/>
                <a:gd name="connsiteY103" fmla="*/ 449580 h 2162175"/>
                <a:gd name="connsiteX104" fmla="*/ 359093 w 762000"/>
                <a:gd name="connsiteY104" fmla="*/ 449580 h 2162175"/>
                <a:gd name="connsiteX105" fmla="*/ 225743 w 762000"/>
                <a:gd name="connsiteY105" fmla="*/ 882015 h 2162175"/>
                <a:gd name="connsiteX106" fmla="*/ 225743 w 762000"/>
                <a:gd name="connsiteY106" fmla="*/ 1062038 h 2162175"/>
                <a:gd name="connsiteX107" fmla="*/ 359093 w 762000"/>
                <a:gd name="connsiteY107" fmla="*/ 1062038 h 2162175"/>
                <a:gd name="connsiteX108" fmla="*/ 359093 w 762000"/>
                <a:gd name="connsiteY108" fmla="*/ 882015 h 2162175"/>
                <a:gd name="connsiteX109" fmla="*/ 225743 w 762000"/>
                <a:gd name="connsiteY109" fmla="*/ 882015 h 2162175"/>
                <a:gd name="connsiteX110" fmla="*/ 224790 w 762000"/>
                <a:gd name="connsiteY110" fmla="*/ 856297 h 2162175"/>
                <a:gd name="connsiteX111" fmla="*/ 360045 w 762000"/>
                <a:gd name="connsiteY111" fmla="*/ 856297 h 2162175"/>
                <a:gd name="connsiteX112" fmla="*/ 360045 w 762000"/>
                <a:gd name="connsiteY112" fmla="*/ 678180 h 2162175"/>
                <a:gd name="connsiteX113" fmla="*/ 224790 w 762000"/>
                <a:gd name="connsiteY113" fmla="*/ 678180 h 2162175"/>
                <a:gd name="connsiteX114" fmla="*/ 224790 w 762000"/>
                <a:gd name="connsiteY114" fmla="*/ 856297 h 2162175"/>
                <a:gd name="connsiteX115" fmla="*/ 224790 w 762000"/>
                <a:gd name="connsiteY115" fmla="*/ 1085850 h 2162175"/>
                <a:gd name="connsiteX116" fmla="*/ 224790 w 762000"/>
                <a:gd name="connsiteY116" fmla="*/ 1262063 h 2162175"/>
                <a:gd name="connsiteX117" fmla="*/ 358140 w 762000"/>
                <a:gd name="connsiteY117" fmla="*/ 1262063 h 2162175"/>
                <a:gd name="connsiteX118" fmla="*/ 358140 w 762000"/>
                <a:gd name="connsiteY118" fmla="*/ 1085850 h 2162175"/>
                <a:gd name="connsiteX119" fmla="*/ 224790 w 762000"/>
                <a:gd name="connsiteY119" fmla="*/ 1085850 h 2162175"/>
                <a:gd name="connsiteX120" fmla="*/ 223838 w 762000"/>
                <a:gd name="connsiteY120" fmla="*/ 1669732 h 2162175"/>
                <a:gd name="connsiteX121" fmla="*/ 359093 w 762000"/>
                <a:gd name="connsiteY121" fmla="*/ 1669732 h 2162175"/>
                <a:gd name="connsiteX122" fmla="*/ 359093 w 762000"/>
                <a:gd name="connsiteY122" fmla="*/ 1494473 h 2162175"/>
                <a:gd name="connsiteX123" fmla="*/ 223838 w 762000"/>
                <a:gd name="connsiteY123" fmla="*/ 1494473 h 2162175"/>
                <a:gd name="connsiteX124" fmla="*/ 223838 w 762000"/>
                <a:gd name="connsiteY124" fmla="*/ 1669732 h 2162175"/>
                <a:gd name="connsiteX125" fmla="*/ 223838 w 762000"/>
                <a:gd name="connsiteY125" fmla="*/ 651510 h 2162175"/>
                <a:gd name="connsiteX126" fmla="*/ 359093 w 762000"/>
                <a:gd name="connsiteY126" fmla="*/ 651510 h 2162175"/>
                <a:gd name="connsiteX127" fmla="*/ 359093 w 762000"/>
                <a:gd name="connsiteY127" fmla="*/ 475297 h 2162175"/>
                <a:gd name="connsiteX128" fmla="*/ 223838 w 762000"/>
                <a:gd name="connsiteY128" fmla="*/ 475297 h 2162175"/>
                <a:gd name="connsiteX129" fmla="*/ 223838 w 762000"/>
                <a:gd name="connsiteY129" fmla="*/ 651510 h 2162175"/>
                <a:gd name="connsiteX130" fmla="*/ 223838 w 762000"/>
                <a:gd name="connsiteY130" fmla="*/ 243840 h 2162175"/>
                <a:gd name="connsiteX131" fmla="*/ 358140 w 762000"/>
                <a:gd name="connsiteY131" fmla="*/ 243840 h 2162175"/>
                <a:gd name="connsiteX132" fmla="*/ 358140 w 762000"/>
                <a:gd name="connsiteY132" fmla="*/ 68580 h 2162175"/>
                <a:gd name="connsiteX133" fmla="*/ 223838 w 762000"/>
                <a:gd name="connsiteY133" fmla="*/ 68580 h 2162175"/>
                <a:gd name="connsiteX134" fmla="*/ 223838 w 762000"/>
                <a:gd name="connsiteY134" fmla="*/ 243840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62000" h="2162175">
                  <a:moveTo>
                    <a:pt x="765810" y="0"/>
                  </a:moveTo>
                  <a:cubicBezTo>
                    <a:pt x="765810" y="723900"/>
                    <a:pt x="765810" y="1443990"/>
                    <a:pt x="765810" y="2166938"/>
                  </a:cubicBezTo>
                  <a:cubicBezTo>
                    <a:pt x="510540" y="2166938"/>
                    <a:pt x="257175" y="2166938"/>
                    <a:pt x="0" y="2166938"/>
                  </a:cubicBezTo>
                  <a:cubicBezTo>
                    <a:pt x="0" y="1445895"/>
                    <a:pt x="0" y="724853"/>
                    <a:pt x="0" y="0"/>
                  </a:cubicBezTo>
                  <a:cubicBezTo>
                    <a:pt x="253365" y="0"/>
                    <a:pt x="508635" y="0"/>
                    <a:pt x="765810" y="0"/>
                  </a:cubicBezTo>
                  <a:close/>
                  <a:moveTo>
                    <a:pt x="181927" y="1468755"/>
                  </a:moveTo>
                  <a:cubicBezTo>
                    <a:pt x="181927" y="1405890"/>
                    <a:pt x="181927" y="1346835"/>
                    <a:pt x="181927" y="1289685"/>
                  </a:cubicBezTo>
                  <a:cubicBezTo>
                    <a:pt x="134302" y="1289685"/>
                    <a:pt x="90488" y="1289685"/>
                    <a:pt x="47625" y="1289685"/>
                  </a:cubicBezTo>
                  <a:cubicBezTo>
                    <a:pt x="47625" y="1350645"/>
                    <a:pt x="47625" y="1408748"/>
                    <a:pt x="47625" y="1468755"/>
                  </a:cubicBezTo>
                  <a:cubicBezTo>
                    <a:pt x="92393" y="1468755"/>
                    <a:pt x="135255" y="1468755"/>
                    <a:pt x="181927" y="1468755"/>
                  </a:cubicBezTo>
                  <a:close/>
                  <a:moveTo>
                    <a:pt x="716280" y="1469707"/>
                  </a:moveTo>
                  <a:cubicBezTo>
                    <a:pt x="716280" y="1406843"/>
                    <a:pt x="716280" y="1348740"/>
                    <a:pt x="716280" y="1288732"/>
                  </a:cubicBezTo>
                  <a:cubicBezTo>
                    <a:pt x="670560" y="1288732"/>
                    <a:pt x="626745" y="1288732"/>
                    <a:pt x="581025" y="1288732"/>
                  </a:cubicBezTo>
                  <a:cubicBezTo>
                    <a:pt x="581025" y="1349693"/>
                    <a:pt x="581025" y="1408748"/>
                    <a:pt x="581025" y="1469707"/>
                  </a:cubicBezTo>
                  <a:cubicBezTo>
                    <a:pt x="627698" y="1469707"/>
                    <a:pt x="669607" y="1469707"/>
                    <a:pt x="716280" y="1469707"/>
                  </a:cubicBezTo>
                  <a:close/>
                  <a:moveTo>
                    <a:pt x="400050" y="1468755"/>
                  </a:moveTo>
                  <a:cubicBezTo>
                    <a:pt x="447675" y="1468755"/>
                    <a:pt x="491490" y="1468755"/>
                    <a:pt x="536257" y="1468755"/>
                  </a:cubicBezTo>
                  <a:cubicBezTo>
                    <a:pt x="536257" y="1406843"/>
                    <a:pt x="536257" y="1347788"/>
                    <a:pt x="536257" y="1289685"/>
                  </a:cubicBezTo>
                  <a:cubicBezTo>
                    <a:pt x="488632" y="1289685"/>
                    <a:pt x="445770" y="1289685"/>
                    <a:pt x="400050" y="1289685"/>
                  </a:cubicBezTo>
                  <a:cubicBezTo>
                    <a:pt x="400050" y="1349693"/>
                    <a:pt x="400050" y="1406843"/>
                    <a:pt x="400050" y="1468755"/>
                  </a:cubicBezTo>
                  <a:close/>
                  <a:moveTo>
                    <a:pt x="537210" y="449580"/>
                  </a:moveTo>
                  <a:cubicBezTo>
                    <a:pt x="537210" y="388620"/>
                    <a:pt x="537210" y="331470"/>
                    <a:pt x="537210" y="271463"/>
                  </a:cubicBezTo>
                  <a:cubicBezTo>
                    <a:pt x="490538" y="271463"/>
                    <a:pt x="445770" y="271463"/>
                    <a:pt x="401002" y="271463"/>
                  </a:cubicBezTo>
                  <a:cubicBezTo>
                    <a:pt x="401002" y="332422"/>
                    <a:pt x="401002" y="390525"/>
                    <a:pt x="401002" y="449580"/>
                  </a:cubicBezTo>
                  <a:cubicBezTo>
                    <a:pt x="448627" y="449580"/>
                    <a:pt x="492443" y="449580"/>
                    <a:pt x="537210" y="449580"/>
                  </a:cubicBezTo>
                  <a:close/>
                  <a:moveTo>
                    <a:pt x="182880" y="271463"/>
                  </a:moveTo>
                  <a:cubicBezTo>
                    <a:pt x="136207" y="271463"/>
                    <a:pt x="91440" y="271463"/>
                    <a:pt x="47625" y="271463"/>
                  </a:cubicBezTo>
                  <a:cubicBezTo>
                    <a:pt x="47625" y="333375"/>
                    <a:pt x="47625" y="390525"/>
                    <a:pt x="47625" y="448628"/>
                  </a:cubicBezTo>
                  <a:cubicBezTo>
                    <a:pt x="94298" y="448628"/>
                    <a:pt x="138113" y="448628"/>
                    <a:pt x="182880" y="448628"/>
                  </a:cubicBezTo>
                  <a:cubicBezTo>
                    <a:pt x="182880" y="388620"/>
                    <a:pt x="182880" y="330517"/>
                    <a:pt x="182880" y="271463"/>
                  </a:cubicBezTo>
                  <a:close/>
                  <a:moveTo>
                    <a:pt x="580073" y="856297"/>
                  </a:moveTo>
                  <a:cubicBezTo>
                    <a:pt x="627698" y="856297"/>
                    <a:pt x="672465" y="856297"/>
                    <a:pt x="716280" y="856297"/>
                  </a:cubicBezTo>
                  <a:cubicBezTo>
                    <a:pt x="716280" y="794385"/>
                    <a:pt x="716280" y="737235"/>
                    <a:pt x="716280" y="679133"/>
                  </a:cubicBezTo>
                  <a:cubicBezTo>
                    <a:pt x="669607" y="679133"/>
                    <a:pt x="625793" y="679133"/>
                    <a:pt x="580073" y="679133"/>
                  </a:cubicBezTo>
                  <a:cubicBezTo>
                    <a:pt x="580073" y="738188"/>
                    <a:pt x="580073" y="794385"/>
                    <a:pt x="580073" y="856297"/>
                  </a:cubicBezTo>
                  <a:close/>
                  <a:moveTo>
                    <a:pt x="181927" y="857250"/>
                  </a:moveTo>
                  <a:cubicBezTo>
                    <a:pt x="181927" y="793433"/>
                    <a:pt x="181927" y="735330"/>
                    <a:pt x="181927" y="679133"/>
                  </a:cubicBezTo>
                  <a:cubicBezTo>
                    <a:pt x="134302" y="679133"/>
                    <a:pt x="90488" y="679133"/>
                    <a:pt x="46673" y="679133"/>
                  </a:cubicBezTo>
                  <a:cubicBezTo>
                    <a:pt x="46673" y="740093"/>
                    <a:pt x="46673" y="798195"/>
                    <a:pt x="46673" y="857250"/>
                  </a:cubicBezTo>
                  <a:cubicBezTo>
                    <a:pt x="93345" y="857250"/>
                    <a:pt x="137160" y="857250"/>
                    <a:pt x="181927" y="857250"/>
                  </a:cubicBezTo>
                  <a:close/>
                  <a:moveTo>
                    <a:pt x="401955" y="882015"/>
                  </a:moveTo>
                  <a:cubicBezTo>
                    <a:pt x="401955" y="942975"/>
                    <a:pt x="401955" y="1002030"/>
                    <a:pt x="401955" y="1061085"/>
                  </a:cubicBezTo>
                  <a:cubicBezTo>
                    <a:pt x="448627" y="1061085"/>
                    <a:pt x="492443" y="1061085"/>
                    <a:pt x="536257" y="1061085"/>
                  </a:cubicBezTo>
                  <a:cubicBezTo>
                    <a:pt x="536257" y="1000125"/>
                    <a:pt x="536257" y="941070"/>
                    <a:pt x="536257" y="882015"/>
                  </a:cubicBezTo>
                  <a:cubicBezTo>
                    <a:pt x="491490" y="882015"/>
                    <a:pt x="450532" y="882015"/>
                    <a:pt x="401955" y="882015"/>
                  </a:cubicBezTo>
                  <a:close/>
                  <a:moveTo>
                    <a:pt x="182880" y="883920"/>
                  </a:moveTo>
                  <a:cubicBezTo>
                    <a:pt x="134302" y="883920"/>
                    <a:pt x="91440" y="883920"/>
                    <a:pt x="47625" y="883920"/>
                  </a:cubicBezTo>
                  <a:cubicBezTo>
                    <a:pt x="47625" y="944880"/>
                    <a:pt x="47625" y="1002030"/>
                    <a:pt x="47625" y="1061085"/>
                  </a:cubicBezTo>
                  <a:cubicBezTo>
                    <a:pt x="94298" y="1061085"/>
                    <a:pt x="137160" y="1061085"/>
                    <a:pt x="182880" y="1061085"/>
                  </a:cubicBezTo>
                  <a:cubicBezTo>
                    <a:pt x="182880" y="1002030"/>
                    <a:pt x="182880" y="943928"/>
                    <a:pt x="182880" y="883920"/>
                  </a:cubicBezTo>
                  <a:close/>
                  <a:moveTo>
                    <a:pt x="46673" y="1086803"/>
                  </a:moveTo>
                  <a:cubicBezTo>
                    <a:pt x="46673" y="1148715"/>
                    <a:pt x="46673" y="1204913"/>
                    <a:pt x="46673" y="1263968"/>
                  </a:cubicBezTo>
                  <a:cubicBezTo>
                    <a:pt x="92393" y="1263968"/>
                    <a:pt x="136207" y="1263968"/>
                    <a:pt x="181927" y="1263968"/>
                  </a:cubicBezTo>
                  <a:cubicBezTo>
                    <a:pt x="181927" y="1203960"/>
                    <a:pt x="181927" y="1146810"/>
                    <a:pt x="181927" y="1086803"/>
                  </a:cubicBezTo>
                  <a:cubicBezTo>
                    <a:pt x="136207" y="1086803"/>
                    <a:pt x="93345" y="1086803"/>
                    <a:pt x="46673" y="1086803"/>
                  </a:cubicBezTo>
                  <a:close/>
                  <a:moveTo>
                    <a:pt x="45720" y="1669732"/>
                  </a:moveTo>
                  <a:cubicBezTo>
                    <a:pt x="92393" y="1669732"/>
                    <a:pt x="138113" y="1669732"/>
                    <a:pt x="182880" y="1669732"/>
                  </a:cubicBezTo>
                  <a:cubicBezTo>
                    <a:pt x="182880" y="1609725"/>
                    <a:pt x="182880" y="1553528"/>
                    <a:pt x="182880" y="1496378"/>
                  </a:cubicBezTo>
                  <a:cubicBezTo>
                    <a:pt x="135255" y="1496378"/>
                    <a:pt x="91440" y="1496378"/>
                    <a:pt x="45720" y="1496378"/>
                  </a:cubicBezTo>
                  <a:cubicBezTo>
                    <a:pt x="45720" y="1555432"/>
                    <a:pt x="45720" y="1610678"/>
                    <a:pt x="45720" y="1669732"/>
                  </a:cubicBezTo>
                  <a:close/>
                  <a:moveTo>
                    <a:pt x="46673" y="243840"/>
                  </a:moveTo>
                  <a:cubicBezTo>
                    <a:pt x="94298" y="243840"/>
                    <a:pt x="137160" y="243840"/>
                    <a:pt x="181927" y="243840"/>
                  </a:cubicBezTo>
                  <a:cubicBezTo>
                    <a:pt x="181927" y="183833"/>
                    <a:pt x="181927" y="125730"/>
                    <a:pt x="181927" y="68580"/>
                  </a:cubicBezTo>
                  <a:cubicBezTo>
                    <a:pt x="135255" y="68580"/>
                    <a:pt x="91440" y="68580"/>
                    <a:pt x="46673" y="68580"/>
                  </a:cubicBezTo>
                  <a:cubicBezTo>
                    <a:pt x="46673" y="126683"/>
                    <a:pt x="46673" y="183833"/>
                    <a:pt x="46673" y="243840"/>
                  </a:cubicBezTo>
                  <a:close/>
                  <a:moveTo>
                    <a:pt x="401002" y="652463"/>
                  </a:moveTo>
                  <a:cubicBezTo>
                    <a:pt x="448627" y="652463"/>
                    <a:pt x="492443" y="652463"/>
                    <a:pt x="537210" y="652463"/>
                  </a:cubicBezTo>
                  <a:cubicBezTo>
                    <a:pt x="537210" y="592455"/>
                    <a:pt x="537210" y="534353"/>
                    <a:pt x="537210" y="476250"/>
                  </a:cubicBezTo>
                  <a:cubicBezTo>
                    <a:pt x="490538" y="476250"/>
                    <a:pt x="446723" y="476250"/>
                    <a:pt x="401002" y="476250"/>
                  </a:cubicBezTo>
                  <a:cubicBezTo>
                    <a:pt x="401002" y="535305"/>
                    <a:pt x="401002" y="591503"/>
                    <a:pt x="401002" y="652463"/>
                  </a:cubicBezTo>
                  <a:close/>
                  <a:moveTo>
                    <a:pt x="581025" y="475297"/>
                  </a:moveTo>
                  <a:cubicBezTo>
                    <a:pt x="581025" y="535305"/>
                    <a:pt x="581025" y="592455"/>
                    <a:pt x="581025" y="650558"/>
                  </a:cubicBezTo>
                  <a:cubicBezTo>
                    <a:pt x="628650" y="650558"/>
                    <a:pt x="673418" y="650558"/>
                    <a:pt x="717232" y="650558"/>
                  </a:cubicBezTo>
                  <a:cubicBezTo>
                    <a:pt x="717232" y="590550"/>
                    <a:pt x="717232" y="533400"/>
                    <a:pt x="717232" y="475297"/>
                  </a:cubicBezTo>
                  <a:cubicBezTo>
                    <a:pt x="670560" y="475297"/>
                    <a:pt x="626745" y="475297"/>
                    <a:pt x="581025" y="475297"/>
                  </a:cubicBezTo>
                  <a:close/>
                  <a:moveTo>
                    <a:pt x="401955" y="1494473"/>
                  </a:moveTo>
                  <a:cubicBezTo>
                    <a:pt x="401955" y="1555432"/>
                    <a:pt x="401955" y="1613535"/>
                    <a:pt x="401955" y="1671638"/>
                  </a:cubicBezTo>
                  <a:cubicBezTo>
                    <a:pt x="448627" y="1671638"/>
                    <a:pt x="492443" y="1671638"/>
                    <a:pt x="537210" y="1671638"/>
                  </a:cubicBezTo>
                  <a:cubicBezTo>
                    <a:pt x="537210" y="1611630"/>
                    <a:pt x="537210" y="1553528"/>
                    <a:pt x="537210" y="1494473"/>
                  </a:cubicBezTo>
                  <a:cubicBezTo>
                    <a:pt x="491490" y="1494473"/>
                    <a:pt x="448627" y="1494473"/>
                    <a:pt x="401955" y="1494473"/>
                  </a:cubicBezTo>
                  <a:close/>
                  <a:moveTo>
                    <a:pt x="717232" y="68580"/>
                  </a:moveTo>
                  <a:cubicBezTo>
                    <a:pt x="668655" y="68580"/>
                    <a:pt x="624840" y="68580"/>
                    <a:pt x="581977" y="68580"/>
                  </a:cubicBezTo>
                  <a:cubicBezTo>
                    <a:pt x="581977" y="129540"/>
                    <a:pt x="581977" y="186690"/>
                    <a:pt x="581977" y="242888"/>
                  </a:cubicBezTo>
                  <a:cubicBezTo>
                    <a:pt x="628650" y="242888"/>
                    <a:pt x="672465" y="242888"/>
                    <a:pt x="717232" y="242888"/>
                  </a:cubicBezTo>
                  <a:cubicBezTo>
                    <a:pt x="717232" y="183833"/>
                    <a:pt x="717232" y="127635"/>
                    <a:pt x="717232" y="68580"/>
                  </a:cubicBezTo>
                  <a:close/>
                  <a:moveTo>
                    <a:pt x="581977" y="1086803"/>
                  </a:moveTo>
                  <a:cubicBezTo>
                    <a:pt x="581977" y="1148715"/>
                    <a:pt x="581977" y="1205865"/>
                    <a:pt x="581977" y="1262063"/>
                  </a:cubicBezTo>
                  <a:cubicBezTo>
                    <a:pt x="629602" y="1262063"/>
                    <a:pt x="673418" y="1262063"/>
                    <a:pt x="717232" y="1262063"/>
                  </a:cubicBezTo>
                  <a:cubicBezTo>
                    <a:pt x="717232" y="1202055"/>
                    <a:pt x="717232" y="1145857"/>
                    <a:pt x="717232" y="1086803"/>
                  </a:cubicBezTo>
                  <a:cubicBezTo>
                    <a:pt x="671513" y="1086803"/>
                    <a:pt x="627698" y="1086803"/>
                    <a:pt x="581977" y="1086803"/>
                  </a:cubicBezTo>
                  <a:close/>
                  <a:moveTo>
                    <a:pt x="717232" y="1061085"/>
                  </a:moveTo>
                  <a:cubicBezTo>
                    <a:pt x="717232" y="1001078"/>
                    <a:pt x="717232" y="943928"/>
                    <a:pt x="717232" y="883920"/>
                  </a:cubicBezTo>
                  <a:cubicBezTo>
                    <a:pt x="670560" y="883920"/>
                    <a:pt x="625793" y="883920"/>
                    <a:pt x="581025" y="883920"/>
                  </a:cubicBezTo>
                  <a:cubicBezTo>
                    <a:pt x="581025" y="944880"/>
                    <a:pt x="581025" y="1002982"/>
                    <a:pt x="581025" y="1061085"/>
                  </a:cubicBezTo>
                  <a:cubicBezTo>
                    <a:pt x="627698" y="1061085"/>
                    <a:pt x="671513" y="1061085"/>
                    <a:pt x="717232" y="1061085"/>
                  </a:cubicBezTo>
                  <a:close/>
                  <a:moveTo>
                    <a:pt x="225743" y="1287780"/>
                  </a:moveTo>
                  <a:cubicBezTo>
                    <a:pt x="225743" y="1350645"/>
                    <a:pt x="225743" y="1409700"/>
                    <a:pt x="225743" y="1468755"/>
                  </a:cubicBezTo>
                  <a:cubicBezTo>
                    <a:pt x="271463" y="1468755"/>
                    <a:pt x="313373" y="1468755"/>
                    <a:pt x="359093" y="1468755"/>
                  </a:cubicBezTo>
                  <a:cubicBezTo>
                    <a:pt x="359093" y="1407795"/>
                    <a:pt x="359093" y="1348740"/>
                    <a:pt x="359093" y="1287780"/>
                  </a:cubicBezTo>
                  <a:cubicBezTo>
                    <a:pt x="313373" y="1287780"/>
                    <a:pt x="271463" y="1287780"/>
                    <a:pt x="225743" y="1287780"/>
                  </a:cubicBezTo>
                  <a:close/>
                  <a:moveTo>
                    <a:pt x="359093" y="449580"/>
                  </a:moveTo>
                  <a:cubicBezTo>
                    <a:pt x="359093" y="388620"/>
                    <a:pt x="359093" y="330517"/>
                    <a:pt x="359093" y="270510"/>
                  </a:cubicBezTo>
                  <a:cubicBezTo>
                    <a:pt x="312420" y="270510"/>
                    <a:pt x="269557" y="270510"/>
                    <a:pt x="224790" y="270510"/>
                  </a:cubicBezTo>
                  <a:cubicBezTo>
                    <a:pt x="224790" y="331470"/>
                    <a:pt x="224790" y="389572"/>
                    <a:pt x="224790" y="449580"/>
                  </a:cubicBezTo>
                  <a:cubicBezTo>
                    <a:pt x="269557" y="449580"/>
                    <a:pt x="311468" y="449580"/>
                    <a:pt x="359093" y="449580"/>
                  </a:cubicBezTo>
                  <a:close/>
                  <a:moveTo>
                    <a:pt x="225743" y="882015"/>
                  </a:moveTo>
                  <a:cubicBezTo>
                    <a:pt x="225743" y="943928"/>
                    <a:pt x="225743" y="1002982"/>
                    <a:pt x="225743" y="1062038"/>
                  </a:cubicBezTo>
                  <a:cubicBezTo>
                    <a:pt x="272415" y="1062038"/>
                    <a:pt x="314325" y="1062038"/>
                    <a:pt x="359093" y="1062038"/>
                  </a:cubicBezTo>
                  <a:cubicBezTo>
                    <a:pt x="359093" y="1001078"/>
                    <a:pt x="359093" y="942022"/>
                    <a:pt x="359093" y="882015"/>
                  </a:cubicBezTo>
                  <a:cubicBezTo>
                    <a:pt x="314325" y="882015"/>
                    <a:pt x="271463" y="882015"/>
                    <a:pt x="225743" y="882015"/>
                  </a:cubicBezTo>
                  <a:close/>
                  <a:moveTo>
                    <a:pt x="224790" y="856297"/>
                  </a:moveTo>
                  <a:cubicBezTo>
                    <a:pt x="271463" y="856297"/>
                    <a:pt x="315277" y="856297"/>
                    <a:pt x="360045" y="856297"/>
                  </a:cubicBezTo>
                  <a:cubicBezTo>
                    <a:pt x="360045" y="795338"/>
                    <a:pt x="360045" y="738188"/>
                    <a:pt x="360045" y="678180"/>
                  </a:cubicBezTo>
                  <a:cubicBezTo>
                    <a:pt x="314325" y="678180"/>
                    <a:pt x="271463" y="678180"/>
                    <a:pt x="224790" y="678180"/>
                  </a:cubicBezTo>
                  <a:cubicBezTo>
                    <a:pt x="224790" y="738188"/>
                    <a:pt x="224790" y="795338"/>
                    <a:pt x="224790" y="856297"/>
                  </a:cubicBezTo>
                  <a:close/>
                  <a:moveTo>
                    <a:pt x="224790" y="1085850"/>
                  </a:moveTo>
                  <a:cubicBezTo>
                    <a:pt x="224790" y="1147763"/>
                    <a:pt x="224790" y="1204913"/>
                    <a:pt x="224790" y="1262063"/>
                  </a:cubicBezTo>
                  <a:cubicBezTo>
                    <a:pt x="271463" y="1262063"/>
                    <a:pt x="315277" y="1262063"/>
                    <a:pt x="358140" y="1262063"/>
                  </a:cubicBezTo>
                  <a:cubicBezTo>
                    <a:pt x="358140" y="1202055"/>
                    <a:pt x="358140" y="1143953"/>
                    <a:pt x="358140" y="1085850"/>
                  </a:cubicBezTo>
                  <a:cubicBezTo>
                    <a:pt x="312420" y="1085850"/>
                    <a:pt x="270510" y="1085850"/>
                    <a:pt x="224790" y="1085850"/>
                  </a:cubicBezTo>
                  <a:close/>
                  <a:moveTo>
                    <a:pt x="223838" y="1669732"/>
                  </a:moveTo>
                  <a:cubicBezTo>
                    <a:pt x="269557" y="1669732"/>
                    <a:pt x="314325" y="1669732"/>
                    <a:pt x="359093" y="1669732"/>
                  </a:cubicBezTo>
                  <a:cubicBezTo>
                    <a:pt x="359093" y="1609725"/>
                    <a:pt x="359093" y="1551623"/>
                    <a:pt x="359093" y="1494473"/>
                  </a:cubicBezTo>
                  <a:cubicBezTo>
                    <a:pt x="312420" y="1494473"/>
                    <a:pt x="268605" y="1494473"/>
                    <a:pt x="223838" y="1494473"/>
                  </a:cubicBezTo>
                  <a:cubicBezTo>
                    <a:pt x="223838" y="1554480"/>
                    <a:pt x="223838" y="1610678"/>
                    <a:pt x="223838" y="1669732"/>
                  </a:cubicBezTo>
                  <a:close/>
                  <a:moveTo>
                    <a:pt x="223838" y="651510"/>
                  </a:moveTo>
                  <a:cubicBezTo>
                    <a:pt x="271463" y="651510"/>
                    <a:pt x="315277" y="651510"/>
                    <a:pt x="359093" y="651510"/>
                  </a:cubicBezTo>
                  <a:cubicBezTo>
                    <a:pt x="359093" y="591503"/>
                    <a:pt x="359093" y="534353"/>
                    <a:pt x="359093" y="475297"/>
                  </a:cubicBezTo>
                  <a:cubicBezTo>
                    <a:pt x="312420" y="475297"/>
                    <a:pt x="268605" y="475297"/>
                    <a:pt x="223838" y="475297"/>
                  </a:cubicBezTo>
                  <a:cubicBezTo>
                    <a:pt x="223838" y="535305"/>
                    <a:pt x="223838" y="591503"/>
                    <a:pt x="223838" y="651510"/>
                  </a:cubicBezTo>
                  <a:close/>
                  <a:moveTo>
                    <a:pt x="223838" y="243840"/>
                  </a:moveTo>
                  <a:cubicBezTo>
                    <a:pt x="271463" y="243840"/>
                    <a:pt x="314325" y="243840"/>
                    <a:pt x="358140" y="243840"/>
                  </a:cubicBezTo>
                  <a:cubicBezTo>
                    <a:pt x="358140" y="183833"/>
                    <a:pt x="358140" y="126683"/>
                    <a:pt x="358140" y="68580"/>
                  </a:cubicBezTo>
                  <a:cubicBezTo>
                    <a:pt x="311468" y="68580"/>
                    <a:pt x="267652" y="68580"/>
                    <a:pt x="223838" y="68580"/>
                  </a:cubicBezTo>
                  <a:cubicBezTo>
                    <a:pt x="223838" y="128588"/>
                    <a:pt x="223838" y="185738"/>
                    <a:pt x="223838" y="243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1" name="Freeform: Shape 2440">
              <a:extLst>
                <a:ext uri="{FF2B5EF4-FFF2-40B4-BE49-F238E27FC236}">
                  <a16:creationId xmlns:a16="http://schemas.microsoft.com/office/drawing/2014/main" id="{6D392CE1-5B15-45AF-86B2-88F0DF63A3FC}"/>
                </a:ext>
              </a:extLst>
            </p:cNvPr>
            <p:cNvSpPr/>
            <p:nvPr/>
          </p:nvSpPr>
          <p:spPr>
            <a:xfrm>
              <a:off x="8182689" y="2589848"/>
              <a:ext cx="771525" cy="495300"/>
            </a:xfrm>
            <a:custGeom>
              <a:avLst/>
              <a:gdLst>
                <a:gd name="connsiteX0" fmla="*/ 238 w 771525"/>
                <a:gd name="connsiteY0" fmla="*/ 496253 h 495300"/>
                <a:gd name="connsiteX1" fmla="*/ 1191 w 771525"/>
                <a:gd name="connsiteY1" fmla="*/ 94298 h 495300"/>
                <a:gd name="connsiteX2" fmla="*/ 28813 w 771525"/>
                <a:gd name="connsiteY2" fmla="*/ 60007 h 495300"/>
                <a:gd name="connsiteX3" fmla="*/ 741283 w 771525"/>
                <a:gd name="connsiteY3" fmla="*/ 60007 h 495300"/>
                <a:gd name="connsiteX4" fmla="*/ 770811 w 771525"/>
                <a:gd name="connsiteY4" fmla="*/ 97155 h 495300"/>
                <a:gd name="connsiteX5" fmla="*/ 771763 w 771525"/>
                <a:gd name="connsiteY5" fmla="*/ 495300 h 495300"/>
                <a:gd name="connsiteX6" fmla="*/ 238 w 771525"/>
                <a:gd name="connsiteY6" fmla="*/ 496253 h 495300"/>
                <a:gd name="connsiteX7" fmla="*/ 231696 w 771525"/>
                <a:gd name="connsiteY7" fmla="*/ 481965 h 495300"/>
                <a:gd name="connsiteX8" fmla="*/ 538401 w 771525"/>
                <a:gd name="connsiteY8" fmla="*/ 481965 h 495300"/>
                <a:gd name="connsiteX9" fmla="*/ 538401 w 771525"/>
                <a:gd name="connsiteY9" fmla="*/ 214312 h 495300"/>
                <a:gd name="connsiteX10" fmla="*/ 231696 w 771525"/>
                <a:gd name="connsiteY10" fmla="*/ 214312 h 495300"/>
                <a:gd name="connsiteX11" fmla="*/ 231696 w 771525"/>
                <a:gd name="connsiteY11" fmla="*/ 481965 h 495300"/>
                <a:gd name="connsiteX12" fmla="*/ 740331 w 771525"/>
                <a:gd name="connsiteY12" fmla="*/ 481965 h 495300"/>
                <a:gd name="connsiteX13" fmla="*/ 740331 w 771525"/>
                <a:gd name="connsiteY13" fmla="*/ 257175 h 495300"/>
                <a:gd name="connsiteX14" fmla="*/ 566976 w 771525"/>
                <a:gd name="connsiteY14" fmla="*/ 218123 h 495300"/>
                <a:gd name="connsiteX15" fmla="*/ 566976 w 771525"/>
                <a:gd name="connsiteY15" fmla="*/ 481965 h 495300"/>
                <a:gd name="connsiteX16" fmla="*/ 740331 w 771525"/>
                <a:gd name="connsiteY16" fmla="*/ 481965 h 495300"/>
                <a:gd name="connsiteX17" fmla="*/ 203121 w 771525"/>
                <a:gd name="connsiteY17" fmla="*/ 218123 h 495300"/>
                <a:gd name="connsiteX18" fmla="*/ 45006 w 771525"/>
                <a:gd name="connsiteY18" fmla="*/ 255270 h 495300"/>
                <a:gd name="connsiteX19" fmla="*/ 29766 w 771525"/>
                <a:gd name="connsiteY19" fmla="*/ 283845 h 495300"/>
                <a:gd name="connsiteX20" fmla="*/ 28813 w 771525"/>
                <a:gd name="connsiteY20" fmla="*/ 481012 h 495300"/>
                <a:gd name="connsiteX21" fmla="*/ 203121 w 771525"/>
                <a:gd name="connsiteY21" fmla="*/ 481012 h 495300"/>
                <a:gd name="connsiteX22" fmla="*/ 203121 w 771525"/>
                <a:gd name="connsiteY22" fmla="*/ 218123 h 495300"/>
                <a:gd name="connsiteX23" fmla="*/ 231696 w 771525"/>
                <a:gd name="connsiteY23" fmla="*/ 190500 h 495300"/>
                <a:gd name="connsiteX24" fmla="*/ 538401 w 771525"/>
                <a:gd name="connsiteY24" fmla="*/ 190500 h 495300"/>
                <a:gd name="connsiteX25" fmla="*/ 538401 w 771525"/>
                <a:gd name="connsiteY25" fmla="*/ 101917 h 495300"/>
                <a:gd name="connsiteX26" fmla="*/ 231696 w 771525"/>
                <a:gd name="connsiteY26" fmla="*/ 101917 h 495300"/>
                <a:gd name="connsiteX27" fmla="*/ 231696 w 771525"/>
                <a:gd name="connsiteY27" fmla="*/ 190500 h 495300"/>
                <a:gd name="connsiteX28" fmla="*/ 751761 w 771525"/>
                <a:gd name="connsiteY28" fmla="*/ 240030 h 495300"/>
                <a:gd name="connsiteX29" fmla="*/ 724138 w 771525"/>
                <a:gd name="connsiteY29" fmla="*/ 153352 h 495300"/>
                <a:gd name="connsiteX30" fmla="*/ 566976 w 771525"/>
                <a:gd name="connsiteY30" fmla="*/ 108585 h 495300"/>
                <a:gd name="connsiteX31" fmla="*/ 566976 w 771525"/>
                <a:gd name="connsiteY31" fmla="*/ 199073 h 495300"/>
                <a:gd name="connsiteX32" fmla="*/ 751761 w 771525"/>
                <a:gd name="connsiteY32" fmla="*/ 240030 h 495300"/>
                <a:gd name="connsiteX33" fmla="*/ 202168 w 771525"/>
                <a:gd name="connsiteY33" fmla="*/ 110490 h 495300"/>
                <a:gd name="connsiteX34" fmla="*/ 98346 w 771525"/>
                <a:gd name="connsiteY34" fmla="*/ 133350 h 495300"/>
                <a:gd name="connsiteX35" fmla="*/ 33575 w 771525"/>
                <a:gd name="connsiteY35" fmla="*/ 237173 h 495300"/>
                <a:gd name="connsiteX36" fmla="*/ 202168 w 771525"/>
                <a:gd name="connsiteY36" fmla="*/ 200025 h 495300"/>
                <a:gd name="connsiteX37" fmla="*/ 202168 w 771525"/>
                <a:gd name="connsiteY37" fmla="*/ 11049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71525" h="495300">
                  <a:moveTo>
                    <a:pt x="238" y="496253"/>
                  </a:moveTo>
                  <a:cubicBezTo>
                    <a:pt x="238" y="360045"/>
                    <a:pt x="-714" y="227648"/>
                    <a:pt x="1191" y="94298"/>
                  </a:cubicBezTo>
                  <a:cubicBezTo>
                    <a:pt x="1191" y="82867"/>
                    <a:pt x="16431" y="64770"/>
                    <a:pt x="28813" y="60007"/>
                  </a:cubicBezTo>
                  <a:cubicBezTo>
                    <a:pt x="265986" y="-20002"/>
                    <a:pt x="504111" y="-20002"/>
                    <a:pt x="741283" y="60007"/>
                  </a:cubicBezTo>
                  <a:cubicBezTo>
                    <a:pt x="754618" y="64770"/>
                    <a:pt x="769858" y="84773"/>
                    <a:pt x="770811" y="97155"/>
                  </a:cubicBezTo>
                  <a:cubicBezTo>
                    <a:pt x="772716" y="228600"/>
                    <a:pt x="771763" y="360045"/>
                    <a:pt x="771763" y="495300"/>
                  </a:cubicBezTo>
                  <a:cubicBezTo>
                    <a:pt x="515541" y="496253"/>
                    <a:pt x="261223" y="496253"/>
                    <a:pt x="238" y="496253"/>
                  </a:cubicBezTo>
                  <a:close/>
                  <a:moveTo>
                    <a:pt x="231696" y="481965"/>
                  </a:moveTo>
                  <a:cubicBezTo>
                    <a:pt x="336471" y="481965"/>
                    <a:pt x="437436" y="481965"/>
                    <a:pt x="538401" y="481965"/>
                  </a:cubicBezTo>
                  <a:cubicBezTo>
                    <a:pt x="538401" y="392430"/>
                    <a:pt x="538401" y="305753"/>
                    <a:pt x="538401" y="214312"/>
                  </a:cubicBezTo>
                  <a:cubicBezTo>
                    <a:pt x="434578" y="214312"/>
                    <a:pt x="333613" y="214312"/>
                    <a:pt x="231696" y="214312"/>
                  </a:cubicBezTo>
                  <a:cubicBezTo>
                    <a:pt x="231696" y="307657"/>
                    <a:pt x="231696" y="392430"/>
                    <a:pt x="231696" y="481965"/>
                  </a:cubicBezTo>
                  <a:close/>
                  <a:moveTo>
                    <a:pt x="740331" y="481965"/>
                  </a:moveTo>
                  <a:cubicBezTo>
                    <a:pt x="740331" y="404812"/>
                    <a:pt x="740331" y="332423"/>
                    <a:pt x="740331" y="257175"/>
                  </a:cubicBezTo>
                  <a:cubicBezTo>
                    <a:pt x="682228" y="243840"/>
                    <a:pt x="626031" y="231457"/>
                    <a:pt x="566976" y="218123"/>
                  </a:cubicBezTo>
                  <a:cubicBezTo>
                    <a:pt x="566976" y="309562"/>
                    <a:pt x="566976" y="394335"/>
                    <a:pt x="566976" y="481965"/>
                  </a:cubicBezTo>
                  <a:cubicBezTo>
                    <a:pt x="625078" y="481965"/>
                    <a:pt x="681276" y="481965"/>
                    <a:pt x="740331" y="481965"/>
                  </a:cubicBezTo>
                  <a:close/>
                  <a:moveTo>
                    <a:pt x="203121" y="218123"/>
                  </a:moveTo>
                  <a:cubicBezTo>
                    <a:pt x="147876" y="230505"/>
                    <a:pt x="96441" y="240982"/>
                    <a:pt x="45006" y="255270"/>
                  </a:cubicBezTo>
                  <a:cubicBezTo>
                    <a:pt x="37386" y="257175"/>
                    <a:pt x="29766" y="274320"/>
                    <a:pt x="29766" y="283845"/>
                  </a:cubicBezTo>
                  <a:cubicBezTo>
                    <a:pt x="28813" y="348615"/>
                    <a:pt x="28813" y="413385"/>
                    <a:pt x="28813" y="481012"/>
                  </a:cubicBezTo>
                  <a:cubicBezTo>
                    <a:pt x="88821" y="481012"/>
                    <a:pt x="145018" y="481012"/>
                    <a:pt x="203121" y="481012"/>
                  </a:cubicBezTo>
                  <a:cubicBezTo>
                    <a:pt x="203121" y="395287"/>
                    <a:pt x="203121" y="310515"/>
                    <a:pt x="203121" y="218123"/>
                  </a:cubicBezTo>
                  <a:close/>
                  <a:moveTo>
                    <a:pt x="231696" y="190500"/>
                  </a:moveTo>
                  <a:cubicBezTo>
                    <a:pt x="336471" y="190500"/>
                    <a:pt x="436483" y="190500"/>
                    <a:pt x="538401" y="190500"/>
                  </a:cubicBezTo>
                  <a:cubicBezTo>
                    <a:pt x="538401" y="162877"/>
                    <a:pt x="538401" y="136207"/>
                    <a:pt x="538401" y="101917"/>
                  </a:cubicBezTo>
                  <a:cubicBezTo>
                    <a:pt x="435531" y="101917"/>
                    <a:pt x="333613" y="101917"/>
                    <a:pt x="231696" y="101917"/>
                  </a:cubicBezTo>
                  <a:cubicBezTo>
                    <a:pt x="231696" y="136207"/>
                    <a:pt x="231696" y="162877"/>
                    <a:pt x="231696" y="190500"/>
                  </a:cubicBezTo>
                  <a:close/>
                  <a:moveTo>
                    <a:pt x="751761" y="240030"/>
                  </a:moveTo>
                  <a:cubicBezTo>
                    <a:pt x="741283" y="205740"/>
                    <a:pt x="741283" y="160973"/>
                    <a:pt x="724138" y="153352"/>
                  </a:cubicBezTo>
                  <a:cubicBezTo>
                    <a:pt x="676513" y="130492"/>
                    <a:pt x="621268" y="122873"/>
                    <a:pt x="566976" y="108585"/>
                  </a:cubicBezTo>
                  <a:cubicBezTo>
                    <a:pt x="566976" y="144780"/>
                    <a:pt x="566976" y="172402"/>
                    <a:pt x="566976" y="199073"/>
                  </a:cubicBezTo>
                  <a:cubicBezTo>
                    <a:pt x="626031" y="211455"/>
                    <a:pt x="681276" y="223837"/>
                    <a:pt x="751761" y="240030"/>
                  </a:cubicBezTo>
                  <a:close/>
                  <a:moveTo>
                    <a:pt x="202168" y="110490"/>
                  </a:moveTo>
                  <a:cubicBezTo>
                    <a:pt x="165021" y="118110"/>
                    <a:pt x="130731" y="124777"/>
                    <a:pt x="98346" y="133350"/>
                  </a:cubicBezTo>
                  <a:cubicBezTo>
                    <a:pt x="22146" y="153352"/>
                    <a:pt x="21193" y="157163"/>
                    <a:pt x="33575" y="237173"/>
                  </a:cubicBezTo>
                  <a:cubicBezTo>
                    <a:pt x="89773" y="224790"/>
                    <a:pt x="145971" y="212407"/>
                    <a:pt x="202168" y="200025"/>
                  </a:cubicBezTo>
                  <a:cubicBezTo>
                    <a:pt x="202168" y="168592"/>
                    <a:pt x="202168" y="140970"/>
                    <a:pt x="202168" y="1104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2" name="Graphic 70">
            <a:extLst>
              <a:ext uri="{FF2B5EF4-FFF2-40B4-BE49-F238E27FC236}">
                <a16:creationId xmlns:a16="http://schemas.microsoft.com/office/drawing/2014/main" id="{BE415D6C-FD4B-4732-9977-E0B5A7D607F9}"/>
              </a:ext>
            </a:extLst>
          </p:cNvPr>
          <p:cNvGrpSpPr/>
          <p:nvPr/>
        </p:nvGrpSpPr>
        <p:grpSpPr>
          <a:xfrm>
            <a:off x="7100813" y="2047671"/>
            <a:ext cx="4342198" cy="4151592"/>
            <a:chOff x="6551111" y="-143747"/>
            <a:chExt cx="4379433" cy="4187188"/>
          </a:xfrm>
          <a:solidFill>
            <a:schemeClr val="accent5"/>
          </a:solidFill>
        </p:grpSpPr>
        <p:sp>
          <p:nvSpPr>
            <p:cNvPr id="2443" name="Freeform: Shape 2442">
              <a:extLst>
                <a:ext uri="{FF2B5EF4-FFF2-40B4-BE49-F238E27FC236}">
                  <a16:creationId xmlns:a16="http://schemas.microsoft.com/office/drawing/2014/main" id="{4299776D-583F-46EB-94F0-6CC96E032163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4" name="Freeform: Shape 2443">
              <a:extLst>
                <a:ext uri="{FF2B5EF4-FFF2-40B4-BE49-F238E27FC236}">
                  <a16:creationId xmlns:a16="http://schemas.microsoft.com/office/drawing/2014/main" id="{65579F6B-262F-4FE7-BA24-9AA6895F7D58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5" name="Freeform: Shape 2444">
              <a:extLst>
                <a:ext uri="{FF2B5EF4-FFF2-40B4-BE49-F238E27FC236}">
                  <a16:creationId xmlns:a16="http://schemas.microsoft.com/office/drawing/2014/main" id="{2CA7D0AD-FDA0-418A-A821-69FDEBFCF0F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46" name="Freeform: Shape 2445">
            <a:extLst>
              <a:ext uri="{FF2B5EF4-FFF2-40B4-BE49-F238E27FC236}">
                <a16:creationId xmlns:a16="http://schemas.microsoft.com/office/drawing/2014/main" id="{D3F33D37-9E71-45CE-9F5F-60FE8DC53869}"/>
              </a:ext>
            </a:extLst>
          </p:cNvPr>
          <p:cNvSpPr/>
          <p:nvPr/>
        </p:nvSpPr>
        <p:spPr>
          <a:xfrm rot="18346804">
            <a:off x="6081768" y="4252050"/>
            <a:ext cx="1383879" cy="673383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47" name="Rectangle: Rounded Corners 2446">
            <a:extLst>
              <a:ext uri="{FF2B5EF4-FFF2-40B4-BE49-F238E27FC236}">
                <a16:creationId xmlns:a16="http://schemas.microsoft.com/office/drawing/2014/main" id="{C78FA54F-220F-4103-8F2A-29565F8A2C90}"/>
              </a:ext>
            </a:extLst>
          </p:cNvPr>
          <p:cNvSpPr/>
          <p:nvPr/>
        </p:nvSpPr>
        <p:spPr>
          <a:xfrm rot="20351062">
            <a:off x="6935861" y="4086737"/>
            <a:ext cx="710119" cy="123546"/>
          </a:xfrm>
          <a:prstGeom prst="roundRect">
            <a:avLst>
              <a:gd name="adj" fmla="val 50000"/>
            </a:avLst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8" name="TextBox 2447">
            <a:extLst>
              <a:ext uri="{FF2B5EF4-FFF2-40B4-BE49-F238E27FC236}">
                <a16:creationId xmlns:a16="http://schemas.microsoft.com/office/drawing/2014/main" id="{EDF7463F-CE07-42B5-8A82-C1017E415444}"/>
              </a:ext>
            </a:extLst>
          </p:cNvPr>
          <p:cNvSpPr txBox="1"/>
          <p:nvPr/>
        </p:nvSpPr>
        <p:spPr>
          <a:xfrm flipH="1">
            <a:off x="5087194" y="184850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49" name="Group 2448">
            <a:extLst>
              <a:ext uri="{FF2B5EF4-FFF2-40B4-BE49-F238E27FC236}">
                <a16:creationId xmlns:a16="http://schemas.microsoft.com/office/drawing/2014/main" id="{F3AA686C-147C-4630-82C3-387AC58DA9FE}"/>
              </a:ext>
            </a:extLst>
          </p:cNvPr>
          <p:cNvGrpSpPr/>
          <p:nvPr/>
        </p:nvGrpSpPr>
        <p:grpSpPr>
          <a:xfrm flipH="1">
            <a:off x="618204" y="1917050"/>
            <a:ext cx="4099564" cy="693904"/>
            <a:chOff x="4355975" y="1331342"/>
            <a:chExt cx="3012728" cy="693904"/>
          </a:xfrm>
        </p:grpSpPr>
        <p:sp>
          <p:nvSpPr>
            <p:cNvPr id="2450" name="TextBox 2449">
              <a:extLst>
                <a:ext uri="{FF2B5EF4-FFF2-40B4-BE49-F238E27FC236}">
                  <a16:creationId xmlns:a16="http://schemas.microsoft.com/office/drawing/2014/main" id="{AE742D15-6777-4D1D-A039-F345419DC514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D698CF3A-C25C-446A-AEE2-F2A289A4C8D5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2" name="Rectangle 2451">
            <a:extLst>
              <a:ext uri="{FF2B5EF4-FFF2-40B4-BE49-F238E27FC236}">
                <a16:creationId xmlns:a16="http://schemas.microsoft.com/office/drawing/2014/main" id="{7D8EE27E-3D6D-404A-AB8A-5CA703E05C28}"/>
              </a:ext>
            </a:extLst>
          </p:cNvPr>
          <p:cNvSpPr/>
          <p:nvPr/>
        </p:nvSpPr>
        <p:spPr>
          <a:xfrm flipH="1">
            <a:off x="4932906" y="199399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53" name="TextBox 2452">
            <a:extLst>
              <a:ext uri="{FF2B5EF4-FFF2-40B4-BE49-F238E27FC236}">
                <a16:creationId xmlns:a16="http://schemas.microsoft.com/office/drawing/2014/main" id="{753E4058-3684-4D49-8560-BB998D4B588B}"/>
              </a:ext>
            </a:extLst>
          </p:cNvPr>
          <p:cNvSpPr txBox="1"/>
          <p:nvPr/>
        </p:nvSpPr>
        <p:spPr>
          <a:xfrm flipH="1">
            <a:off x="5087194" y="300682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54" name="Group 2453">
            <a:extLst>
              <a:ext uri="{FF2B5EF4-FFF2-40B4-BE49-F238E27FC236}">
                <a16:creationId xmlns:a16="http://schemas.microsoft.com/office/drawing/2014/main" id="{62E79BA4-4698-4690-8141-9A5BC310B90A}"/>
              </a:ext>
            </a:extLst>
          </p:cNvPr>
          <p:cNvGrpSpPr/>
          <p:nvPr/>
        </p:nvGrpSpPr>
        <p:grpSpPr>
          <a:xfrm flipH="1">
            <a:off x="618204" y="3075374"/>
            <a:ext cx="4099564" cy="693904"/>
            <a:chOff x="4355975" y="1331342"/>
            <a:chExt cx="3012728" cy="693904"/>
          </a:xfrm>
        </p:grpSpPr>
        <p:sp>
          <p:nvSpPr>
            <p:cNvPr id="2455" name="TextBox 2454">
              <a:extLst>
                <a:ext uri="{FF2B5EF4-FFF2-40B4-BE49-F238E27FC236}">
                  <a16:creationId xmlns:a16="http://schemas.microsoft.com/office/drawing/2014/main" id="{ED863BB6-134C-4BC8-A10A-0F77A214D1A2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6" name="TextBox 2455">
              <a:extLst>
                <a:ext uri="{FF2B5EF4-FFF2-40B4-BE49-F238E27FC236}">
                  <a16:creationId xmlns:a16="http://schemas.microsoft.com/office/drawing/2014/main" id="{6789EE5A-0BD4-4C30-95FC-CA2E960E5857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7" name="Rectangle 2456">
            <a:extLst>
              <a:ext uri="{FF2B5EF4-FFF2-40B4-BE49-F238E27FC236}">
                <a16:creationId xmlns:a16="http://schemas.microsoft.com/office/drawing/2014/main" id="{9090E628-A708-4FEB-8CDB-D075A9B2155E}"/>
              </a:ext>
            </a:extLst>
          </p:cNvPr>
          <p:cNvSpPr/>
          <p:nvPr/>
        </p:nvSpPr>
        <p:spPr>
          <a:xfrm flipH="1">
            <a:off x="4932906" y="315231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58" name="TextBox 2457">
            <a:extLst>
              <a:ext uri="{FF2B5EF4-FFF2-40B4-BE49-F238E27FC236}">
                <a16:creationId xmlns:a16="http://schemas.microsoft.com/office/drawing/2014/main" id="{A44C298E-4078-416B-8B8A-CEC0DDA841BE}"/>
              </a:ext>
            </a:extLst>
          </p:cNvPr>
          <p:cNvSpPr txBox="1"/>
          <p:nvPr/>
        </p:nvSpPr>
        <p:spPr>
          <a:xfrm flipH="1">
            <a:off x="5087194" y="416515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59" name="Group 2458">
            <a:extLst>
              <a:ext uri="{FF2B5EF4-FFF2-40B4-BE49-F238E27FC236}">
                <a16:creationId xmlns:a16="http://schemas.microsoft.com/office/drawing/2014/main" id="{E47A8B7C-5152-4436-91F4-95A6747E9FDF}"/>
              </a:ext>
            </a:extLst>
          </p:cNvPr>
          <p:cNvGrpSpPr/>
          <p:nvPr/>
        </p:nvGrpSpPr>
        <p:grpSpPr>
          <a:xfrm flipH="1">
            <a:off x="618204" y="4249087"/>
            <a:ext cx="4099564" cy="678515"/>
            <a:chOff x="4355975" y="1346731"/>
            <a:chExt cx="3012728" cy="678515"/>
          </a:xfrm>
        </p:grpSpPr>
        <p:sp>
          <p:nvSpPr>
            <p:cNvPr id="2460" name="TextBox 2459">
              <a:extLst>
                <a:ext uri="{FF2B5EF4-FFF2-40B4-BE49-F238E27FC236}">
                  <a16:creationId xmlns:a16="http://schemas.microsoft.com/office/drawing/2014/main" id="{7FE7BCDA-99AC-429D-BBF2-FD69EBB9585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1" name="TextBox 2460">
              <a:extLst>
                <a:ext uri="{FF2B5EF4-FFF2-40B4-BE49-F238E27FC236}">
                  <a16:creationId xmlns:a16="http://schemas.microsoft.com/office/drawing/2014/main" id="{88525FC0-A39B-4980-B062-1442EE2F051D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2" name="Rectangle 2461">
            <a:extLst>
              <a:ext uri="{FF2B5EF4-FFF2-40B4-BE49-F238E27FC236}">
                <a16:creationId xmlns:a16="http://schemas.microsoft.com/office/drawing/2014/main" id="{300C5C99-389A-461B-8336-120678D8257F}"/>
              </a:ext>
            </a:extLst>
          </p:cNvPr>
          <p:cNvSpPr/>
          <p:nvPr/>
        </p:nvSpPr>
        <p:spPr>
          <a:xfrm flipH="1">
            <a:off x="4932906" y="431064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63" name="TextBox 2462">
            <a:extLst>
              <a:ext uri="{FF2B5EF4-FFF2-40B4-BE49-F238E27FC236}">
                <a16:creationId xmlns:a16="http://schemas.microsoft.com/office/drawing/2014/main" id="{5DB47C0E-F7BA-4DD3-83FD-B74CD1086E65}"/>
              </a:ext>
            </a:extLst>
          </p:cNvPr>
          <p:cNvSpPr txBox="1"/>
          <p:nvPr/>
        </p:nvSpPr>
        <p:spPr>
          <a:xfrm flipH="1">
            <a:off x="5087194" y="532347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464" name="Group 2463">
            <a:extLst>
              <a:ext uri="{FF2B5EF4-FFF2-40B4-BE49-F238E27FC236}">
                <a16:creationId xmlns:a16="http://schemas.microsoft.com/office/drawing/2014/main" id="{B496FED2-EEDC-4846-B2E4-D68EE730421F}"/>
              </a:ext>
            </a:extLst>
          </p:cNvPr>
          <p:cNvGrpSpPr/>
          <p:nvPr/>
        </p:nvGrpSpPr>
        <p:grpSpPr>
          <a:xfrm flipH="1">
            <a:off x="618204" y="5392020"/>
            <a:ext cx="4099564" cy="693904"/>
            <a:chOff x="4355975" y="1331342"/>
            <a:chExt cx="3012728" cy="693904"/>
          </a:xfrm>
        </p:grpSpPr>
        <p:sp>
          <p:nvSpPr>
            <p:cNvPr id="2465" name="TextBox 2464">
              <a:extLst>
                <a:ext uri="{FF2B5EF4-FFF2-40B4-BE49-F238E27FC236}">
                  <a16:creationId xmlns:a16="http://schemas.microsoft.com/office/drawing/2014/main" id="{04E55E7A-3FF6-4BD9-B3F9-83EA12380962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6" name="TextBox 2465">
              <a:extLst>
                <a:ext uri="{FF2B5EF4-FFF2-40B4-BE49-F238E27FC236}">
                  <a16:creationId xmlns:a16="http://schemas.microsoft.com/office/drawing/2014/main" id="{731215E1-75DB-45F9-AB30-BCFB267E44F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7" name="Rectangle 2466">
            <a:extLst>
              <a:ext uri="{FF2B5EF4-FFF2-40B4-BE49-F238E27FC236}">
                <a16:creationId xmlns:a16="http://schemas.microsoft.com/office/drawing/2014/main" id="{486B0B2B-D9B2-4C0F-8467-C0D0A73F4B97}"/>
              </a:ext>
            </a:extLst>
          </p:cNvPr>
          <p:cNvSpPr/>
          <p:nvPr/>
        </p:nvSpPr>
        <p:spPr>
          <a:xfrm flipH="1">
            <a:off x="4932906" y="546896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2019-04-25T04:28:38Z</dcterms:modified>
</cp:coreProperties>
</file>