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5" name="그룹 624">
            <a:extLst>
              <a:ext uri="{FF2B5EF4-FFF2-40B4-BE49-F238E27FC236}">
                <a16:creationId xmlns:a16="http://schemas.microsoft.com/office/drawing/2014/main" id="{6431B912-5AA4-471D-B756-33D1FD3B9D6C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626" name="Freeform: Shape 22">
              <a:extLst>
                <a:ext uri="{FF2B5EF4-FFF2-40B4-BE49-F238E27FC236}">
                  <a16:creationId xmlns:a16="http://schemas.microsoft.com/office/drawing/2014/main" id="{E10876F1-C766-4306-B9F1-03BAC6B24B45}"/>
                </a:ext>
              </a:extLst>
            </p:cNvPr>
            <p:cNvSpPr/>
            <p:nvPr/>
          </p:nvSpPr>
          <p:spPr>
            <a:xfrm>
              <a:off x="4296840" y="4598085"/>
              <a:ext cx="1574271" cy="1383759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27" name="자유형: 도형 626">
              <a:extLst>
                <a:ext uri="{FF2B5EF4-FFF2-40B4-BE49-F238E27FC236}">
                  <a16:creationId xmlns:a16="http://schemas.microsoft.com/office/drawing/2014/main" id="{514C5107-4C4C-4DF1-B655-0AD8EDC781AB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28" name="Freeform: Shape 29">
              <a:extLst>
                <a:ext uri="{FF2B5EF4-FFF2-40B4-BE49-F238E27FC236}">
                  <a16:creationId xmlns:a16="http://schemas.microsoft.com/office/drawing/2014/main" id="{7187C2B4-B1F3-4439-B05F-592CA6C269FC}"/>
                </a:ext>
              </a:extLst>
            </p:cNvPr>
            <p:cNvSpPr/>
            <p:nvPr/>
          </p:nvSpPr>
          <p:spPr>
            <a:xfrm>
              <a:off x="6560406" y="4519982"/>
              <a:ext cx="1234594" cy="809738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4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4612C9EE-3B50-41D3-BB58-81B286D1107D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54A7FB2B-EFB6-4254-A6C9-D6DD3D881B38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8E5AB2EA-2DB6-444A-8693-32CF0E3D365F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2" name="자유형: 도형 631">
              <a:extLst>
                <a:ext uri="{FF2B5EF4-FFF2-40B4-BE49-F238E27FC236}">
                  <a16:creationId xmlns:a16="http://schemas.microsoft.com/office/drawing/2014/main" id="{47E29CCB-269F-40A4-B7AB-86AD8664A4BE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33" name="그룹 632">
            <a:extLst>
              <a:ext uri="{FF2B5EF4-FFF2-40B4-BE49-F238E27FC236}">
                <a16:creationId xmlns:a16="http://schemas.microsoft.com/office/drawing/2014/main" id="{9BC4384B-4087-45F2-AE2F-758D9FF01DB1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4262A613-D79B-4E62-AEB6-FCB957903D41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35" name="자유형: 도형 634">
              <a:extLst>
                <a:ext uri="{FF2B5EF4-FFF2-40B4-BE49-F238E27FC236}">
                  <a16:creationId xmlns:a16="http://schemas.microsoft.com/office/drawing/2014/main" id="{731CCFA8-879E-4E62-BB99-F8D82EDD4879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5ADC8C0F-DA66-4DD0-AD8C-95377AE5AE93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7" name="Group 4">
            <a:extLst>
              <a:ext uri="{FF2B5EF4-FFF2-40B4-BE49-F238E27FC236}">
                <a16:creationId xmlns:a16="http://schemas.microsoft.com/office/drawing/2014/main" id="{403F2BAF-3095-450F-B99D-3BE29F76D2F2}"/>
              </a:ext>
            </a:extLst>
          </p:cNvPr>
          <p:cNvGrpSpPr/>
          <p:nvPr/>
        </p:nvGrpSpPr>
        <p:grpSpPr>
          <a:xfrm flipH="1">
            <a:off x="761205" y="2672989"/>
            <a:ext cx="3388209" cy="633640"/>
            <a:chOff x="1895335" y="2017033"/>
            <a:chExt cx="2544525" cy="376914"/>
          </a:xfrm>
        </p:grpSpPr>
        <p:sp>
          <p:nvSpPr>
            <p:cNvPr id="638" name="Rectangle 9">
              <a:extLst>
                <a:ext uri="{FF2B5EF4-FFF2-40B4-BE49-F238E27FC236}">
                  <a16:creationId xmlns:a16="http://schemas.microsoft.com/office/drawing/2014/main" id="{4D1DF0B7-96AC-4CFE-994A-0B01FECD01B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39" name="Rectangle 6">
              <a:extLst>
                <a:ext uri="{FF2B5EF4-FFF2-40B4-BE49-F238E27FC236}">
                  <a16:creationId xmlns:a16="http://schemas.microsoft.com/office/drawing/2014/main" id="{50D819A6-1E12-48EF-9ECD-702622C23D4C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0" name="Group 8">
            <a:extLst>
              <a:ext uri="{FF2B5EF4-FFF2-40B4-BE49-F238E27FC236}">
                <a16:creationId xmlns:a16="http://schemas.microsoft.com/office/drawing/2014/main" id="{BD6CD7A5-86DA-49C2-A91D-C25352B7905E}"/>
              </a:ext>
            </a:extLst>
          </p:cNvPr>
          <p:cNvGrpSpPr/>
          <p:nvPr/>
        </p:nvGrpSpPr>
        <p:grpSpPr>
          <a:xfrm flipH="1">
            <a:off x="761205" y="4456645"/>
            <a:ext cx="3388209" cy="633626"/>
            <a:chOff x="1895335" y="2498628"/>
            <a:chExt cx="2544525" cy="376904"/>
          </a:xfrm>
        </p:grpSpPr>
        <p:sp>
          <p:nvSpPr>
            <p:cNvPr id="641" name="Rectangle 9">
              <a:extLst>
                <a:ext uri="{FF2B5EF4-FFF2-40B4-BE49-F238E27FC236}">
                  <a16:creationId xmlns:a16="http://schemas.microsoft.com/office/drawing/2014/main" id="{7BBE0D8F-5D46-4B30-AB90-EDC8866BC6D1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2" name="Rectangle 6">
              <a:extLst>
                <a:ext uri="{FF2B5EF4-FFF2-40B4-BE49-F238E27FC236}">
                  <a16:creationId xmlns:a16="http://schemas.microsoft.com/office/drawing/2014/main" id="{4E5290F4-A855-434E-A2F7-93232687F53F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3" name="그룹 642">
            <a:extLst>
              <a:ext uri="{FF2B5EF4-FFF2-40B4-BE49-F238E27FC236}">
                <a16:creationId xmlns:a16="http://schemas.microsoft.com/office/drawing/2014/main" id="{41C92DFD-7EC7-4188-9E3F-47565AC75CA4}"/>
              </a:ext>
            </a:extLst>
          </p:cNvPr>
          <p:cNvGrpSpPr/>
          <p:nvPr/>
        </p:nvGrpSpPr>
        <p:grpSpPr>
          <a:xfrm flipH="1">
            <a:off x="1125536" y="2730632"/>
            <a:ext cx="2659547" cy="1545462"/>
            <a:chOff x="8454714" y="1828667"/>
            <a:chExt cx="2555667" cy="1545462"/>
          </a:xfrm>
        </p:grpSpPr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E26E2169-2AFA-4D48-B239-D12BA9A9BDCA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25163B3F-A7BF-487D-B1DF-98D723DDFE23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646" name="그룹 645">
            <a:extLst>
              <a:ext uri="{FF2B5EF4-FFF2-40B4-BE49-F238E27FC236}">
                <a16:creationId xmlns:a16="http://schemas.microsoft.com/office/drawing/2014/main" id="{372AE898-4647-4C4B-973E-3BE7C6C3972A}"/>
              </a:ext>
            </a:extLst>
          </p:cNvPr>
          <p:cNvGrpSpPr/>
          <p:nvPr/>
        </p:nvGrpSpPr>
        <p:grpSpPr>
          <a:xfrm flipH="1">
            <a:off x="1125536" y="4514409"/>
            <a:ext cx="2659547" cy="1545462"/>
            <a:chOff x="8454714" y="1828667"/>
            <a:chExt cx="2555667" cy="1545462"/>
          </a:xfrm>
        </p:grpSpPr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4B2265DE-BB15-4F77-84FF-34CAE73FD59C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DF2FA258-2A5A-43AF-A5FD-0032940AEC69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649" name="Group 4">
            <a:extLst>
              <a:ext uri="{FF2B5EF4-FFF2-40B4-BE49-F238E27FC236}">
                <a16:creationId xmlns:a16="http://schemas.microsoft.com/office/drawing/2014/main" id="{CAA59DD5-96DC-48DA-99FB-0AA802B06A7B}"/>
              </a:ext>
            </a:extLst>
          </p:cNvPr>
          <p:cNvGrpSpPr/>
          <p:nvPr/>
        </p:nvGrpSpPr>
        <p:grpSpPr>
          <a:xfrm>
            <a:off x="8035976" y="2672989"/>
            <a:ext cx="3388209" cy="633640"/>
            <a:chOff x="1895335" y="2017033"/>
            <a:chExt cx="2544525" cy="376914"/>
          </a:xfrm>
        </p:grpSpPr>
        <p:sp>
          <p:nvSpPr>
            <p:cNvPr id="650" name="Rectangle 9">
              <a:extLst>
                <a:ext uri="{FF2B5EF4-FFF2-40B4-BE49-F238E27FC236}">
                  <a16:creationId xmlns:a16="http://schemas.microsoft.com/office/drawing/2014/main" id="{61CF8C64-B65A-473A-A9BD-44E29F32431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1" name="Rectangle 6">
              <a:extLst>
                <a:ext uri="{FF2B5EF4-FFF2-40B4-BE49-F238E27FC236}">
                  <a16:creationId xmlns:a16="http://schemas.microsoft.com/office/drawing/2014/main" id="{AC14FA52-173F-48AB-9E88-75531609E9AF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2" name="Group 8">
            <a:extLst>
              <a:ext uri="{FF2B5EF4-FFF2-40B4-BE49-F238E27FC236}">
                <a16:creationId xmlns:a16="http://schemas.microsoft.com/office/drawing/2014/main" id="{0A111F4C-9BE9-4905-96BA-7BD2B56B0870}"/>
              </a:ext>
            </a:extLst>
          </p:cNvPr>
          <p:cNvGrpSpPr/>
          <p:nvPr/>
        </p:nvGrpSpPr>
        <p:grpSpPr>
          <a:xfrm>
            <a:off x="8035976" y="4456645"/>
            <a:ext cx="3388209" cy="633626"/>
            <a:chOff x="1895335" y="2498628"/>
            <a:chExt cx="2544525" cy="376904"/>
          </a:xfrm>
        </p:grpSpPr>
        <p:sp>
          <p:nvSpPr>
            <p:cNvPr id="653" name="Rectangle 9">
              <a:extLst>
                <a:ext uri="{FF2B5EF4-FFF2-40B4-BE49-F238E27FC236}">
                  <a16:creationId xmlns:a16="http://schemas.microsoft.com/office/drawing/2014/main" id="{9FFE4A33-72C7-4B63-9A6C-8EFF0F12B326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4" name="Rectangle 6">
              <a:extLst>
                <a:ext uri="{FF2B5EF4-FFF2-40B4-BE49-F238E27FC236}">
                  <a16:creationId xmlns:a16="http://schemas.microsoft.com/office/drawing/2014/main" id="{F10BFDA1-5203-494A-9753-F1D3C2041964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5" name="그룹 654">
            <a:extLst>
              <a:ext uri="{FF2B5EF4-FFF2-40B4-BE49-F238E27FC236}">
                <a16:creationId xmlns:a16="http://schemas.microsoft.com/office/drawing/2014/main" id="{B54DDC29-09C0-472C-B60E-929663EFD0AB}"/>
              </a:ext>
            </a:extLst>
          </p:cNvPr>
          <p:cNvGrpSpPr/>
          <p:nvPr/>
        </p:nvGrpSpPr>
        <p:grpSpPr>
          <a:xfrm>
            <a:off x="8400307" y="2730632"/>
            <a:ext cx="2659547" cy="1545462"/>
            <a:chOff x="8454714" y="1828667"/>
            <a:chExt cx="2555667" cy="1545462"/>
          </a:xfrm>
        </p:grpSpPr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D4D5C135-6485-4B6C-B75B-CF71E584C6B6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DC61B685-8778-4C00-821C-E0F350D3A183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658" name="그룹 657">
            <a:extLst>
              <a:ext uri="{FF2B5EF4-FFF2-40B4-BE49-F238E27FC236}">
                <a16:creationId xmlns:a16="http://schemas.microsoft.com/office/drawing/2014/main" id="{9669724B-E106-477B-B75D-05464DC1320F}"/>
              </a:ext>
            </a:extLst>
          </p:cNvPr>
          <p:cNvGrpSpPr/>
          <p:nvPr/>
        </p:nvGrpSpPr>
        <p:grpSpPr>
          <a:xfrm>
            <a:off x="8400307" y="4514409"/>
            <a:ext cx="2659547" cy="1545462"/>
            <a:chOff x="8454714" y="1828667"/>
            <a:chExt cx="2555667" cy="1545462"/>
          </a:xfrm>
        </p:grpSpPr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A2E905BF-78F6-4A4D-B0E1-855600114C6F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C6F2FE54-B7EF-4ACB-9047-0C278B3B7634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2022-10-24T03:55:17Z</dcterms:modified>
</cp:coreProperties>
</file>