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42" name="TextBox 1141">
            <a:extLst>
              <a:ext uri="{FF2B5EF4-FFF2-40B4-BE49-F238E27FC236}">
                <a16:creationId xmlns:a16="http://schemas.microsoft.com/office/drawing/2014/main" id="{DA1644A1-CE5F-41C1-8560-0E259CB3C9E6}"/>
              </a:ext>
            </a:extLst>
          </p:cNvPr>
          <p:cNvSpPr txBox="1"/>
          <p:nvPr/>
        </p:nvSpPr>
        <p:spPr>
          <a:xfrm>
            <a:off x="8339839" y="2781338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43" name="TextBox 1142">
            <a:extLst>
              <a:ext uri="{FF2B5EF4-FFF2-40B4-BE49-F238E27FC236}">
                <a16:creationId xmlns:a16="http://schemas.microsoft.com/office/drawing/2014/main" id="{4BB02336-61CF-4A32-862E-4FB5EA1349F1}"/>
              </a:ext>
            </a:extLst>
          </p:cNvPr>
          <p:cNvSpPr txBox="1"/>
          <p:nvPr/>
        </p:nvSpPr>
        <p:spPr>
          <a:xfrm>
            <a:off x="8339838" y="2020516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144" name="TextBox 1143">
            <a:extLst>
              <a:ext uri="{FF2B5EF4-FFF2-40B4-BE49-F238E27FC236}">
                <a16:creationId xmlns:a16="http://schemas.microsoft.com/office/drawing/2014/main" id="{0E929C6A-24A1-459A-B312-F5B42A34051C}"/>
              </a:ext>
            </a:extLst>
          </p:cNvPr>
          <p:cNvSpPr txBox="1"/>
          <p:nvPr/>
        </p:nvSpPr>
        <p:spPr>
          <a:xfrm>
            <a:off x="8339838" y="3311639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grpSp>
        <p:nvGrpSpPr>
          <p:cNvPr id="1145" name="그룹 1144">
            <a:extLst>
              <a:ext uri="{FF2B5EF4-FFF2-40B4-BE49-F238E27FC236}">
                <a16:creationId xmlns:a16="http://schemas.microsoft.com/office/drawing/2014/main" id="{BDA148A1-BC78-4D5A-AD56-F8A3E82CDDA9}"/>
              </a:ext>
            </a:extLst>
          </p:cNvPr>
          <p:cNvGrpSpPr/>
          <p:nvPr/>
        </p:nvGrpSpPr>
        <p:grpSpPr>
          <a:xfrm>
            <a:off x="531222" y="1447272"/>
            <a:ext cx="6627223" cy="5155558"/>
            <a:chOff x="192590" y="433895"/>
            <a:chExt cx="8268502" cy="6432369"/>
          </a:xfrm>
        </p:grpSpPr>
        <p:grpSp>
          <p:nvGrpSpPr>
            <p:cNvPr id="1146" name="Group 2">
              <a:extLst>
                <a:ext uri="{FF2B5EF4-FFF2-40B4-BE49-F238E27FC236}">
                  <a16:creationId xmlns:a16="http://schemas.microsoft.com/office/drawing/2014/main" id="{1F02B007-F85B-4F17-AD56-5B373B8E965F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1174" name="Group 3">
                <a:extLst>
                  <a:ext uri="{FF2B5EF4-FFF2-40B4-BE49-F238E27FC236}">
                    <a16:creationId xmlns:a16="http://schemas.microsoft.com/office/drawing/2014/main" id="{B0630C81-A3FD-4298-A817-AAE6490A4893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1179" name="Oval 8">
                  <a:extLst>
                    <a:ext uri="{FF2B5EF4-FFF2-40B4-BE49-F238E27FC236}">
                      <a16:creationId xmlns:a16="http://schemas.microsoft.com/office/drawing/2014/main" id="{C15B56DE-2D97-4669-8A1C-2538DF8505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0" name="Oval 9">
                  <a:extLst>
                    <a:ext uri="{FF2B5EF4-FFF2-40B4-BE49-F238E27FC236}">
                      <a16:creationId xmlns:a16="http://schemas.microsoft.com/office/drawing/2014/main" id="{CA5EB6FA-4968-4FC3-B9F4-D0B912A8EA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1" name="Oval 10">
                  <a:extLst>
                    <a:ext uri="{FF2B5EF4-FFF2-40B4-BE49-F238E27FC236}">
                      <a16:creationId xmlns:a16="http://schemas.microsoft.com/office/drawing/2014/main" id="{716BE3A4-2F1D-4E9F-AA1C-267F7D622B6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2" name="Oval 11">
                  <a:extLst>
                    <a:ext uri="{FF2B5EF4-FFF2-40B4-BE49-F238E27FC236}">
                      <a16:creationId xmlns:a16="http://schemas.microsoft.com/office/drawing/2014/main" id="{95AF228A-2F68-42BB-8051-8253D5D766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3" name="Oval 12">
                  <a:extLst>
                    <a:ext uri="{FF2B5EF4-FFF2-40B4-BE49-F238E27FC236}">
                      <a16:creationId xmlns:a16="http://schemas.microsoft.com/office/drawing/2014/main" id="{26161978-EF10-4B3A-8E47-B3F3F06F7A6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75" name="Group 4">
                <a:extLst>
                  <a:ext uri="{FF2B5EF4-FFF2-40B4-BE49-F238E27FC236}">
                    <a16:creationId xmlns:a16="http://schemas.microsoft.com/office/drawing/2014/main" id="{35DD914E-B7EE-4CDE-8516-443B87240481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1176" name="Rectangle: Top Corners Rounded 5">
                  <a:extLst>
                    <a:ext uri="{FF2B5EF4-FFF2-40B4-BE49-F238E27FC236}">
                      <a16:creationId xmlns:a16="http://schemas.microsoft.com/office/drawing/2014/main" id="{19B9A40A-5CE1-48CD-B566-0A87B226CAE7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7" name="Parallelogram 6">
                  <a:extLst>
                    <a:ext uri="{FF2B5EF4-FFF2-40B4-BE49-F238E27FC236}">
                      <a16:creationId xmlns:a16="http://schemas.microsoft.com/office/drawing/2014/main" id="{43E5DCEC-DB3E-4F5E-9075-9D5B3911EB8A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8" name="Parallelogram 7">
                  <a:extLst>
                    <a:ext uri="{FF2B5EF4-FFF2-40B4-BE49-F238E27FC236}">
                      <a16:creationId xmlns:a16="http://schemas.microsoft.com/office/drawing/2014/main" id="{6007D88C-7F1C-4996-9C58-6B7555A820D5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47" name="Graphic 24">
              <a:extLst>
                <a:ext uri="{FF2B5EF4-FFF2-40B4-BE49-F238E27FC236}">
                  <a16:creationId xmlns:a16="http://schemas.microsoft.com/office/drawing/2014/main" id="{C86173FB-8200-46F1-AB56-01A66F40B684}"/>
                </a:ext>
              </a:extLst>
            </p:cNvPr>
            <p:cNvGrpSpPr/>
            <p:nvPr/>
          </p:nvGrpSpPr>
          <p:grpSpPr>
            <a:xfrm>
              <a:off x="192590" y="433895"/>
              <a:ext cx="5275779" cy="6432369"/>
              <a:chOff x="3281711" y="608"/>
              <a:chExt cx="5624879" cy="6858000"/>
            </a:xfrm>
          </p:grpSpPr>
          <p:grpSp>
            <p:nvGrpSpPr>
              <p:cNvPr id="1149" name="Graphic 24">
                <a:extLst>
                  <a:ext uri="{FF2B5EF4-FFF2-40B4-BE49-F238E27FC236}">
                    <a16:creationId xmlns:a16="http://schemas.microsoft.com/office/drawing/2014/main" id="{38ECF205-C7D7-42DC-881C-F1D79E3372B4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1170" name="Freeform: Shape 35">
                  <a:extLst>
                    <a:ext uri="{FF2B5EF4-FFF2-40B4-BE49-F238E27FC236}">
                      <a16:creationId xmlns:a16="http://schemas.microsoft.com/office/drawing/2014/main" id="{4947BC56-E1A6-4DC1-9D8D-3722A5760E6E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1" name="Freeform: Shape 36">
                  <a:extLst>
                    <a:ext uri="{FF2B5EF4-FFF2-40B4-BE49-F238E27FC236}">
                      <a16:creationId xmlns:a16="http://schemas.microsoft.com/office/drawing/2014/main" id="{120C6A28-0DF9-44DD-B3BC-EC0DE8ED5111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2" name="Freeform: Shape 37">
                  <a:extLst>
                    <a:ext uri="{FF2B5EF4-FFF2-40B4-BE49-F238E27FC236}">
                      <a16:creationId xmlns:a16="http://schemas.microsoft.com/office/drawing/2014/main" id="{9730A333-258C-4B6C-AEC7-F8C8D8586EE1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3" name="Freeform: Shape 38">
                  <a:extLst>
                    <a:ext uri="{FF2B5EF4-FFF2-40B4-BE49-F238E27FC236}">
                      <a16:creationId xmlns:a16="http://schemas.microsoft.com/office/drawing/2014/main" id="{626739FB-E8FC-4C50-9503-E57294E55A77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50" name="Graphic 24">
                <a:extLst>
                  <a:ext uri="{FF2B5EF4-FFF2-40B4-BE49-F238E27FC236}">
                    <a16:creationId xmlns:a16="http://schemas.microsoft.com/office/drawing/2014/main" id="{E72772F8-295A-41F3-992A-3EF00FAB7241}"/>
                  </a:ext>
                </a:extLst>
              </p:cNvPr>
              <p:cNvGrpSpPr/>
              <p:nvPr/>
            </p:nvGrpSpPr>
            <p:grpSpPr>
              <a:xfrm>
                <a:off x="3281711" y="1306336"/>
                <a:ext cx="5419820" cy="4803754"/>
                <a:chOff x="3281711" y="1306336"/>
                <a:chExt cx="5419820" cy="4803754"/>
              </a:xfrm>
              <a:solidFill>
                <a:schemeClr val="accent1"/>
              </a:solidFill>
            </p:grpSpPr>
            <p:sp>
              <p:nvSpPr>
                <p:cNvPr id="1167" name="Freeform: Shape 32">
                  <a:extLst>
                    <a:ext uri="{FF2B5EF4-FFF2-40B4-BE49-F238E27FC236}">
                      <a16:creationId xmlns:a16="http://schemas.microsoft.com/office/drawing/2014/main" id="{D1703EC1-3D08-444E-A9CF-8B38B43F734E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8" name="Freeform: Shape 33">
                  <a:extLst>
                    <a:ext uri="{FF2B5EF4-FFF2-40B4-BE49-F238E27FC236}">
                      <a16:creationId xmlns:a16="http://schemas.microsoft.com/office/drawing/2014/main" id="{D34347BB-63ED-462A-88B6-BA548501FF0B}"/>
                    </a:ext>
                  </a:extLst>
                </p:cNvPr>
                <p:cNvSpPr/>
                <p:nvPr/>
              </p:nvSpPr>
              <p:spPr>
                <a:xfrm>
                  <a:off x="3281711" y="1306336"/>
                  <a:ext cx="5419820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9" name="Freeform: Shape 34">
                  <a:extLst>
                    <a:ext uri="{FF2B5EF4-FFF2-40B4-BE49-F238E27FC236}">
                      <a16:creationId xmlns:a16="http://schemas.microsoft.com/office/drawing/2014/main" id="{64DD487E-E575-4879-8E0A-7F86E2B6198E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51" name="Freeform: Shape 16">
                <a:extLst>
                  <a:ext uri="{FF2B5EF4-FFF2-40B4-BE49-F238E27FC236}">
                    <a16:creationId xmlns:a16="http://schemas.microsoft.com/office/drawing/2014/main" id="{AD5F948E-F331-4517-9697-A10C4F83B142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2" name="Freeform: Shape 17">
                <a:extLst>
                  <a:ext uri="{FF2B5EF4-FFF2-40B4-BE49-F238E27FC236}">
                    <a16:creationId xmlns:a16="http://schemas.microsoft.com/office/drawing/2014/main" id="{F07686E0-D2F9-4915-8E11-BEE1EA7F39D7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3" name="Freeform: Shape 18">
                <a:extLst>
                  <a:ext uri="{FF2B5EF4-FFF2-40B4-BE49-F238E27FC236}">
                    <a16:creationId xmlns:a16="http://schemas.microsoft.com/office/drawing/2014/main" id="{D12BA898-074E-4339-A153-DB137DA45BA7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54" name="Graphic 24">
                <a:extLst>
                  <a:ext uri="{FF2B5EF4-FFF2-40B4-BE49-F238E27FC236}">
                    <a16:creationId xmlns:a16="http://schemas.microsoft.com/office/drawing/2014/main" id="{DA60AC98-2E1A-48BB-8031-870F87BDA3C8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1156" name="Freeform: Shape 21">
                  <a:extLst>
                    <a:ext uri="{FF2B5EF4-FFF2-40B4-BE49-F238E27FC236}">
                      <a16:creationId xmlns:a16="http://schemas.microsoft.com/office/drawing/2014/main" id="{7502D8F9-15CB-48A9-B834-4382EB73631C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7" name="Freeform: Shape 22">
                  <a:extLst>
                    <a:ext uri="{FF2B5EF4-FFF2-40B4-BE49-F238E27FC236}">
                      <a16:creationId xmlns:a16="http://schemas.microsoft.com/office/drawing/2014/main" id="{31CB93DB-F455-4B68-91C6-F160AD9AC299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8" name="Freeform: Shape 23">
                  <a:extLst>
                    <a:ext uri="{FF2B5EF4-FFF2-40B4-BE49-F238E27FC236}">
                      <a16:creationId xmlns:a16="http://schemas.microsoft.com/office/drawing/2014/main" id="{9E117C93-BDB8-4838-95AF-8B6E6C038FD8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9" name="Freeform: Shape 24">
                  <a:extLst>
                    <a:ext uri="{FF2B5EF4-FFF2-40B4-BE49-F238E27FC236}">
                      <a16:creationId xmlns:a16="http://schemas.microsoft.com/office/drawing/2014/main" id="{F157560F-36B6-4CE5-B64D-B6BE0E9FB601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0" name="Freeform: Shape 25">
                  <a:extLst>
                    <a:ext uri="{FF2B5EF4-FFF2-40B4-BE49-F238E27FC236}">
                      <a16:creationId xmlns:a16="http://schemas.microsoft.com/office/drawing/2014/main" id="{736D2ECA-6F06-4A0A-9FC7-89360AB7C226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1" name="Freeform: Shape 26">
                  <a:extLst>
                    <a:ext uri="{FF2B5EF4-FFF2-40B4-BE49-F238E27FC236}">
                      <a16:creationId xmlns:a16="http://schemas.microsoft.com/office/drawing/2014/main" id="{52D71E69-4AA5-4EBA-ACA4-BF559FEEC026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2" name="Freeform: Shape 27">
                  <a:extLst>
                    <a:ext uri="{FF2B5EF4-FFF2-40B4-BE49-F238E27FC236}">
                      <a16:creationId xmlns:a16="http://schemas.microsoft.com/office/drawing/2014/main" id="{9499EABE-5F06-4141-ABD6-E047966430EB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3" name="Freeform: Shape 28">
                  <a:extLst>
                    <a:ext uri="{FF2B5EF4-FFF2-40B4-BE49-F238E27FC236}">
                      <a16:creationId xmlns:a16="http://schemas.microsoft.com/office/drawing/2014/main" id="{F3011BEC-FF23-403E-883C-4DBBB4445EC0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4" name="Freeform: Shape 29">
                  <a:extLst>
                    <a:ext uri="{FF2B5EF4-FFF2-40B4-BE49-F238E27FC236}">
                      <a16:creationId xmlns:a16="http://schemas.microsoft.com/office/drawing/2014/main" id="{387B837C-EA72-40D5-8BB5-A00411A19425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5" name="Freeform: Shape 30">
                  <a:extLst>
                    <a:ext uri="{FF2B5EF4-FFF2-40B4-BE49-F238E27FC236}">
                      <a16:creationId xmlns:a16="http://schemas.microsoft.com/office/drawing/2014/main" id="{B514A835-A949-42FC-A499-D265F5679C53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6" name="Freeform: Shape 31">
                  <a:extLst>
                    <a:ext uri="{FF2B5EF4-FFF2-40B4-BE49-F238E27FC236}">
                      <a16:creationId xmlns:a16="http://schemas.microsoft.com/office/drawing/2014/main" id="{D69C308E-2ABF-42B1-A570-8B8E979396EF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55" name="Freeform: Shape 20">
                <a:extLst>
                  <a:ext uri="{FF2B5EF4-FFF2-40B4-BE49-F238E27FC236}">
                    <a16:creationId xmlns:a16="http://schemas.microsoft.com/office/drawing/2014/main" id="{66C98FDF-89F0-42C5-8CEC-68B1BC54FC15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48" name="Freeform: Shape 56">
              <a:extLst>
                <a:ext uri="{FF2B5EF4-FFF2-40B4-BE49-F238E27FC236}">
                  <a16:creationId xmlns:a16="http://schemas.microsoft.com/office/drawing/2014/main" id="{CC8443A7-60DD-41D5-97AA-5F4D8AF9D449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4"/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184" name="TextBox 1183">
            <a:extLst>
              <a:ext uri="{FF2B5EF4-FFF2-40B4-BE49-F238E27FC236}">
                <a16:creationId xmlns:a16="http://schemas.microsoft.com/office/drawing/2014/main" id="{59A63C0B-B9FE-4E87-BB75-36DC0054A8A3}"/>
              </a:ext>
            </a:extLst>
          </p:cNvPr>
          <p:cNvSpPr txBox="1"/>
          <p:nvPr/>
        </p:nvSpPr>
        <p:spPr>
          <a:xfrm>
            <a:off x="4970061" y="4321081"/>
            <a:ext cx="3369777" cy="1668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150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2022-10-26T05:42:12Z</dcterms:modified>
</cp:coreProperties>
</file>