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40" name="그룹 439">
            <a:extLst>
              <a:ext uri="{FF2B5EF4-FFF2-40B4-BE49-F238E27FC236}">
                <a16:creationId xmlns:a16="http://schemas.microsoft.com/office/drawing/2014/main" id="{45B27A71-8387-40B6-879D-58A5855FF534}"/>
              </a:ext>
            </a:extLst>
          </p:cNvPr>
          <p:cNvGrpSpPr/>
          <p:nvPr/>
        </p:nvGrpSpPr>
        <p:grpSpPr>
          <a:xfrm>
            <a:off x="4360304" y="3956053"/>
            <a:ext cx="3499646" cy="2243730"/>
            <a:chOff x="4256414" y="3317194"/>
            <a:chExt cx="3674701" cy="2355965"/>
          </a:xfrm>
        </p:grpSpPr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D2FEADE6-99CD-4760-A8AC-D78C6A24DED2}"/>
                </a:ext>
              </a:extLst>
            </p:cNvPr>
            <p:cNvSpPr/>
            <p:nvPr/>
          </p:nvSpPr>
          <p:spPr>
            <a:xfrm>
              <a:off x="4430739" y="3317194"/>
              <a:ext cx="3326051" cy="2110091"/>
            </a:xfrm>
            <a:custGeom>
              <a:avLst/>
              <a:gdLst>
                <a:gd name="connsiteX0" fmla="*/ 5800181 w 6154910"/>
                <a:gd name="connsiteY0" fmla="*/ 3904758 h 3904758"/>
                <a:gd name="connsiteX1" fmla="*/ 354730 w 6154910"/>
                <a:gd name="connsiteY1" fmla="*/ 3904758 h 3904758"/>
                <a:gd name="connsiteX2" fmla="*/ 0 w 6154910"/>
                <a:gd name="connsiteY2" fmla="*/ 3550028 h 3904758"/>
                <a:gd name="connsiteX3" fmla="*/ 0 w 6154910"/>
                <a:gd name="connsiteY3" fmla="*/ 354730 h 3904758"/>
                <a:gd name="connsiteX4" fmla="*/ 354730 w 6154910"/>
                <a:gd name="connsiteY4" fmla="*/ 0 h 3904758"/>
                <a:gd name="connsiteX5" fmla="*/ 5800181 w 6154910"/>
                <a:gd name="connsiteY5" fmla="*/ 0 h 3904758"/>
                <a:gd name="connsiteX6" fmla="*/ 6154911 w 6154910"/>
                <a:gd name="connsiteY6" fmla="*/ 354730 h 3904758"/>
                <a:gd name="connsiteX7" fmla="*/ 6154911 w 6154910"/>
                <a:gd name="connsiteY7" fmla="*/ 3550028 h 3904758"/>
                <a:gd name="connsiteX8" fmla="*/ 5800181 w 6154910"/>
                <a:gd name="connsiteY8" fmla="*/ 3904758 h 39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4910" h="3904758">
                  <a:moveTo>
                    <a:pt x="5800181" y="3904758"/>
                  </a:moveTo>
                  <a:lnTo>
                    <a:pt x="354730" y="3904758"/>
                  </a:lnTo>
                  <a:cubicBezTo>
                    <a:pt x="158834" y="3904758"/>
                    <a:pt x="0" y="3745924"/>
                    <a:pt x="0" y="3550028"/>
                  </a:cubicBezTo>
                  <a:lnTo>
                    <a:pt x="0" y="354730"/>
                  </a:lnTo>
                  <a:cubicBezTo>
                    <a:pt x="0" y="158834"/>
                    <a:pt x="158834" y="0"/>
                    <a:pt x="354730" y="0"/>
                  </a:cubicBezTo>
                  <a:lnTo>
                    <a:pt x="5800181" y="0"/>
                  </a:lnTo>
                  <a:cubicBezTo>
                    <a:pt x="5996076" y="0"/>
                    <a:pt x="6154911" y="158834"/>
                    <a:pt x="6154911" y="354730"/>
                  </a:cubicBezTo>
                  <a:lnTo>
                    <a:pt x="6154911" y="3550028"/>
                  </a:lnTo>
                  <a:cubicBezTo>
                    <a:pt x="6154828" y="3745924"/>
                    <a:pt x="5995994" y="3904758"/>
                    <a:pt x="5800181" y="3904758"/>
                  </a:cubicBezTo>
                  <a:close/>
                </a:path>
              </a:pathLst>
            </a:custGeom>
            <a:solidFill>
              <a:srgbClr val="222B32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355DB431-36CF-425D-AFC8-4D026745B05D}"/>
                </a:ext>
              </a:extLst>
            </p:cNvPr>
            <p:cNvSpPr/>
            <p:nvPr/>
          </p:nvSpPr>
          <p:spPr>
            <a:xfrm>
              <a:off x="4540287" y="3429000"/>
              <a:ext cx="3106955" cy="1886525"/>
            </a:xfrm>
            <a:custGeom>
              <a:avLst/>
              <a:gdLst>
                <a:gd name="connsiteX0" fmla="*/ 5623312 w 5749469"/>
                <a:gd name="connsiteY0" fmla="*/ 3491045 h 3491044"/>
                <a:gd name="connsiteX1" fmla="*/ 126157 w 5749469"/>
                <a:gd name="connsiteY1" fmla="*/ 3491045 h 3491044"/>
                <a:gd name="connsiteX2" fmla="*/ 0 w 5749469"/>
                <a:gd name="connsiteY2" fmla="*/ 3364887 h 3491044"/>
                <a:gd name="connsiteX3" fmla="*/ 0 w 5749469"/>
                <a:gd name="connsiteY3" fmla="*/ 126157 h 3491044"/>
                <a:gd name="connsiteX4" fmla="*/ 126157 w 5749469"/>
                <a:gd name="connsiteY4" fmla="*/ 0 h 3491044"/>
                <a:gd name="connsiteX5" fmla="*/ 5623312 w 5749469"/>
                <a:gd name="connsiteY5" fmla="*/ 0 h 3491044"/>
                <a:gd name="connsiteX6" fmla="*/ 5749470 w 5749469"/>
                <a:gd name="connsiteY6" fmla="*/ 126157 h 3491044"/>
                <a:gd name="connsiteX7" fmla="*/ 5749470 w 5749469"/>
                <a:gd name="connsiteY7" fmla="*/ 3364887 h 3491044"/>
                <a:gd name="connsiteX8" fmla="*/ 5623312 w 5749469"/>
                <a:gd name="connsiteY8" fmla="*/ 3491045 h 349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49469" h="3491044">
                  <a:moveTo>
                    <a:pt x="5623312" y="3491045"/>
                  </a:moveTo>
                  <a:lnTo>
                    <a:pt x="126157" y="3491045"/>
                  </a:lnTo>
                  <a:cubicBezTo>
                    <a:pt x="56502" y="3491045"/>
                    <a:pt x="0" y="3434543"/>
                    <a:pt x="0" y="3364887"/>
                  </a:cubicBezTo>
                  <a:lnTo>
                    <a:pt x="0" y="126157"/>
                  </a:lnTo>
                  <a:cubicBezTo>
                    <a:pt x="0" y="56502"/>
                    <a:pt x="56502" y="0"/>
                    <a:pt x="126157" y="0"/>
                  </a:cubicBezTo>
                  <a:lnTo>
                    <a:pt x="5623312" y="0"/>
                  </a:lnTo>
                  <a:cubicBezTo>
                    <a:pt x="5692968" y="0"/>
                    <a:pt x="5749470" y="56502"/>
                    <a:pt x="5749470" y="126157"/>
                  </a:cubicBezTo>
                  <a:lnTo>
                    <a:pt x="5749470" y="3364887"/>
                  </a:lnTo>
                  <a:cubicBezTo>
                    <a:pt x="5749470" y="3434543"/>
                    <a:pt x="5692968" y="3491045"/>
                    <a:pt x="5623312" y="34910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86E7F89A-94EC-4C11-8CDC-292687EAF926}"/>
                </a:ext>
              </a:extLst>
            </p:cNvPr>
            <p:cNvSpPr/>
            <p:nvPr/>
          </p:nvSpPr>
          <p:spPr>
            <a:xfrm>
              <a:off x="4256414" y="5458578"/>
              <a:ext cx="3674701" cy="214581"/>
            </a:xfrm>
            <a:custGeom>
              <a:avLst/>
              <a:gdLst>
                <a:gd name="connsiteX0" fmla="*/ 6448506 w 6800092"/>
                <a:gd name="connsiteY0" fmla="*/ 397086 h 397085"/>
                <a:gd name="connsiteX1" fmla="*/ 351586 w 6800092"/>
                <a:gd name="connsiteY1" fmla="*/ 397086 h 397085"/>
                <a:gd name="connsiteX2" fmla="*/ 0 w 6800092"/>
                <a:gd name="connsiteY2" fmla="*/ 45499 h 397085"/>
                <a:gd name="connsiteX3" fmla="*/ 0 w 6800092"/>
                <a:gd name="connsiteY3" fmla="*/ 45499 h 397085"/>
                <a:gd name="connsiteX4" fmla="*/ 45499 w 6800092"/>
                <a:gd name="connsiteY4" fmla="*/ 0 h 397085"/>
                <a:gd name="connsiteX5" fmla="*/ 6754593 w 6800092"/>
                <a:gd name="connsiteY5" fmla="*/ 0 h 397085"/>
                <a:gd name="connsiteX6" fmla="*/ 6800092 w 6800092"/>
                <a:gd name="connsiteY6" fmla="*/ 45499 h 397085"/>
                <a:gd name="connsiteX7" fmla="*/ 6800092 w 6800092"/>
                <a:gd name="connsiteY7" fmla="*/ 45499 h 397085"/>
                <a:gd name="connsiteX8" fmla="*/ 6448506 w 6800092"/>
                <a:gd name="connsiteY8" fmla="*/ 397086 h 39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00092" h="397085">
                  <a:moveTo>
                    <a:pt x="6448506" y="397086"/>
                  </a:moveTo>
                  <a:lnTo>
                    <a:pt x="351586" y="397086"/>
                  </a:lnTo>
                  <a:cubicBezTo>
                    <a:pt x="157428" y="397086"/>
                    <a:pt x="0" y="239658"/>
                    <a:pt x="0" y="45499"/>
                  </a:cubicBezTo>
                  <a:lnTo>
                    <a:pt x="0" y="45499"/>
                  </a:lnTo>
                  <a:cubicBezTo>
                    <a:pt x="0" y="20351"/>
                    <a:pt x="20351" y="0"/>
                    <a:pt x="45499" y="0"/>
                  </a:cubicBezTo>
                  <a:lnTo>
                    <a:pt x="6754593" y="0"/>
                  </a:lnTo>
                  <a:cubicBezTo>
                    <a:pt x="6779741" y="0"/>
                    <a:pt x="6800092" y="20351"/>
                    <a:pt x="6800092" y="45499"/>
                  </a:cubicBezTo>
                  <a:lnTo>
                    <a:pt x="6800092" y="45499"/>
                  </a:lnTo>
                  <a:cubicBezTo>
                    <a:pt x="6800092" y="239658"/>
                    <a:pt x="6642664" y="397086"/>
                    <a:pt x="6448506" y="397086"/>
                  </a:cubicBezTo>
                  <a:close/>
                </a:path>
              </a:pathLst>
            </a:custGeom>
            <a:solidFill>
              <a:srgbClr val="222B32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444" name="그룹 443">
              <a:extLst>
                <a:ext uri="{FF2B5EF4-FFF2-40B4-BE49-F238E27FC236}">
                  <a16:creationId xmlns:a16="http://schemas.microsoft.com/office/drawing/2014/main" id="{6F5B3672-0C77-49BD-9E42-8B1977EC088B}"/>
                </a:ext>
              </a:extLst>
            </p:cNvPr>
            <p:cNvGrpSpPr/>
            <p:nvPr/>
          </p:nvGrpSpPr>
          <p:grpSpPr>
            <a:xfrm>
              <a:off x="4635784" y="3425565"/>
              <a:ext cx="2902367" cy="1890332"/>
              <a:chOff x="4635784" y="3425565"/>
              <a:chExt cx="2902367" cy="1890332"/>
            </a:xfrm>
          </p:grpSpPr>
          <p:sp>
            <p:nvSpPr>
              <p:cNvPr id="445" name="자유형: 도형 444">
                <a:extLst>
                  <a:ext uri="{FF2B5EF4-FFF2-40B4-BE49-F238E27FC236}">
                    <a16:creationId xmlns:a16="http://schemas.microsoft.com/office/drawing/2014/main" id="{3C2F1C5E-AE96-4A14-9D00-94AE0D483581}"/>
                  </a:ext>
                </a:extLst>
              </p:cNvPr>
              <p:cNvSpPr/>
              <p:nvPr/>
            </p:nvSpPr>
            <p:spPr>
              <a:xfrm>
                <a:off x="4635784" y="3425565"/>
                <a:ext cx="2902367" cy="1890331"/>
              </a:xfrm>
              <a:custGeom>
                <a:avLst/>
                <a:gdLst>
                  <a:gd name="connsiteX0" fmla="*/ 1751112 w 2902367"/>
                  <a:gd name="connsiteY0" fmla="*/ 259809 h 1890331"/>
                  <a:gd name="connsiteX1" fmla="*/ 1691697 w 2902367"/>
                  <a:gd name="connsiteY1" fmla="*/ 285052 h 1890331"/>
                  <a:gd name="connsiteX2" fmla="*/ 1578983 w 2902367"/>
                  <a:gd name="connsiteY2" fmla="*/ 331309 h 1890331"/>
                  <a:gd name="connsiteX3" fmla="*/ 1589069 w 2902367"/>
                  <a:gd name="connsiteY3" fmla="*/ 335540 h 1890331"/>
                  <a:gd name="connsiteX4" fmla="*/ 1626022 w 2902367"/>
                  <a:gd name="connsiteY4" fmla="*/ 349278 h 1890331"/>
                  <a:gd name="connsiteX5" fmla="*/ 1691146 w 2902367"/>
                  <a:gd name="connsiteY5" fmla="*/ 480773 h 1890331"/>
                  <a:gd name="connsiteX6" fmla="*/ 1657932 w 2902367"/>
                  <a:gd name="connsiteY6" fmla="*/ 551172 h 1890331"/>
                  <a:gd name="connsiteX7" fmla="*/ 1647499 w 2902367"/>
                  <a:gd name="connsiteY7" fmla="*/ 567316 h 1890331"/>
                  <a:gd name="connsiteX8" fmla="*/ 1607966 w 2902367"/>
                  <a:gd name="connsiteY8" fmla="*/ 646874 h 1890331"/>
                  <a:gd name="connsiteX9" fmla="*/ 1577650 w 2902367"/>
                  <a:gd name="connsiteY9" fmla="*/ 684464 h 1890331"/>
                  <a:gd name="connsiteX10" fmla="*/ 1549797 w 2902367"/>
                  <a:gd name="connsiteY10" fmla="*/ 683711 h 1890331"/>
                  <a:gd name="connsiteX11" fmla="*/ 1535016 w 2902367"/>
                  <a:gd name="connsiteY11" fmla="*/ 667683 h 1890331"/>
                  <a:gd name="connsiteX12" fmla="*/ 1485426 w 2902367"/>
                  <a:gd name="connsiteY12" fmla="*/ 577141 h 1890331"/>
                  <a:gd name="connsiteX13" fmla="*/ 1470153 w 2902367"/>
                  <a:gd name="connsiteY13" fmla="*/ 553723 h 1890331"/>
                  <a:gd name="connsiteX14" fmla="*/ 1433866 w 2902367"/>
                  <a:gd name="connsiteY14" fmla="*/ 465383 h 1890331"/>
                  <a:gd name="connsiteX15" fmla="*/ 1459835 w 2902367"/>
                  <a:gd name="connsiteY15" fmla="*/ 384521 h 1890331"/>
                  <a:gd name="connsiteX16" fmla="*/ 1463892 w 2902367"/>
                  <a:gd name="connsiteY16" fmla="*/ 375392 h 1890331"/>
                  <a:gd name="connsiteX17" fmla="*/ 1455603 w 2902367"/>
                  <a:gd name="connsiteY17" fmla="*/ 378406 h 1890331"/>
                  <a:gd name="connsiteX18" fmla="*/ 1197019 w 2902367"/>
                  <a:gd name="connsiteY18" fmla="*/ 467354 h 1890331"/>
                  <a:gd name="connsiteX19" fmla="*/ 1081175 w 2902367"/>
                  <a:gd name="connsiteY19" fmla="*/ 501728 h 1890331"/>
                  <a:gd name="connsiteX20" fmla="*/ 1077465 w 2902367"/>
                  <a:gd name="connsiteY20" fmla="*/ 510713 h 1890331"/>
                  <a:gd name="connsiteX21" fmla="*/ 1131460 w 2902367"/>
                  <a:gd name="connsiteY21" fmla="*/ 619137 h 1890331"/>
                  <a:gd name="connsiteX22" fmla="*/ 1265389 w 2902367"/>
                  <a:gd name="connsiteY22" fmla="*/ 887431 h 1890331"/>
                  <a:gd name="connsiteX23" fmla="*/ 1395174 w 2902367"/>
                  <a:gd name="connsiteY23" fmla="*/ 1147841 h 1890331"/>
                  <a:gd name="connsiteX24" fmla="*/ 1406448 w 2902367"/>
                  <a:gd name="connsiteY24" fmla="*/ 1152304 h 1890331"/>
                  <a:gd name="connsiteX25" fmla="*/ 1449575 w 2902367"/>
                  <a:gd name="connsiteY25" fmla="*/ 1134190 h 1890331"/>
                  <a:gd name="connsiteX26" fmla="*/ 1736012 w 2902367"/>
                  <a:gd name="connsiteY26" fmla="*/ 1024867 h 1890331"/>
                  <a:gd name="connsiteX27" fmla="*/ 2078472 w 2902367"/>
                  <a:gd name="connsiteY27" fmla="*/ 917979 h 1890331"/>
                  <a:gd name="connsiteX28" fmla="*/ 2083486 w 2902367"/>
                  <a:gd name="connsiteY28" fmla="*/ 906530 h 1890331"/>
                  <a:gd name="connsiteX29" fmla="*/ 2018826 w 2902367"/>
                  <a:gd name="connsiteY29" fmla="*/ 777093 h 1890331"/>
                  <a:gd name="connsiteX30" fmla="*/ 1763081 w 2902367"/>
                  <a:gd name="connsiteY30" fmla="*/ 264330 h 1890331"/>
                  <a:gd name="connsiteX31" fmla="*/ 1751112 w 2902367"/>
                  <a:gd name="connsiteY31" fmla="*/ 259809 h 1890331"/>
                  <a:gd name="connsiteX32" fmla="*/ 304748 w 2902367"/>
                  <a:gd name="connsiteY32" fmla="*/ 0 h 1890331"/>
                  <a:gd name="connsiteX33" fmla="*/ 442579 w 2902367"/>
                  <a:gd name="connsiteY33" fmla="*/ 0 h 1890331"/>
                  <a:gd name="connsiteX34" fmla="*/ 443959 w 2902367"/>
                  <a:gd name="connsiteY34" fmla="*/ 4296 h 1890331"/>
                  <a:gd name="connsiteX35" fmla="*/ 444771 w 2902367"/>
                  <a:gd name="connsiteY35" fmla="*/ 14469 h 1890331"/>
                  <a:gd name="connsiteX36" fmla="*/ 506823 w 2902367"/>
                  <a:gd name="connsiteY36" fmla="*/ 139675 h 1890331"/>
                  <a:gd name="connsiteX37" fmla="*/ 689154 w 2902367"/>
                  <a:gd name="connsiteY37" fmla="*/ 504800 h 1890331"/>
                  <a:gd name="connsiteX38" fmla="*/ 706283 w 2902367"/>
                  <a:gd name="connsiteY38" fmla="*/ 512886 h 1890331"/>
                  <a:gd name="connsiteX39" fmla="*/ 857196 w 2902367"/>
                  <a:gd name="connsiteY39" fmla="*/ 469557 h 1890331"/>
                  <a:gd name="connsiteX40" fmla="*/ 945101 w 2902367"/>
                  <a:gd name="connsiteY40" fmla="*/ 443589 h 1890331"/>
                  <a:gd name="connsiteX41" fmla="*/ 1138126 w 2902367"/>
                  <a:gd name="connsiteY41" fmla="*/ 389188 h 1890331"/>
                  <a:gd name="connsiteX42" fmla="*/ 1312458 w 2902367"/>
                  <a:gd name="connsiteY42" fmla="*/ 331048 h 1890331"/>
                  <a:gd name="connsiteX43" fmla="*/ 1499194 w 2902367"/>
                  <a:gd name="connsiteY43" fmla="*/ 262098 h 1890331"/>
                  <a:gd name="connsiteX44" fmla="*/ 1502208 w 2902367"/>
                  <a:gd name="connsiteY44" fmla="*/ 253983 h 1890331"/>
                  <a:gd name="connsiteX45" fmla="*/ 1479949 w 2902367"/>
                  <a:gd name="connsiteY45" fmla="*/ 212741 h 1890331"/>
                  <a:gd name="connsiteX46" fmla="*/ 1365300 w 2902367"/>
                  <a:gd name="connsiteY46" fmla="*/ 0 h 1890331"/>
                  <a:gd name="connsiteX47" fmla="*/ 1494710 w 2902367"/>
                  <a:gd name="connsiteY47" fmla="*/ 0 h 1890331"/>
                  <a:gd name="connsiteX48" fmla="*/ 1594954 w 2902367"/>
                  <a:gd name="connsiteY48" fmla="*/ 187120 h 1890331"/>
                  <a:gd name="connsiteX49" fmla="*/ 1608344 w 2902367"/>
                  <a:gd name="connsiteY49" fmla="*/ 212017 h 1890331"/>
                  <a:gd name="connsiteX50" fmla="*/ 1617357 w 2902367"/>
                  <a:gd name="connsiteY50" fmla="*/ 214393 h 1890331"/>
                  <a:gd name="connsiteX51" fmla="*/ 1711812 w 2902367"/>
                  <a:gd name="connsiteY51" fmla="*/ 174600 h 1890331"/>
                  <a:gd name="connsiteX52" fmla="*/ 1819657 w 2902367"/>
                  <a:gd name="connsiteY52" fmla="*/ 127213 h 1890331"/>
                  <a:gd name="connsiteX53" fmla="*/ 1952688 w 2902367"/>
                  <a:gd name="connsiteY53" fmla="*/ 65016 h 1890331"/>
                  <a:gd name="connsiteX54" fmla="*/ 2079369 w 2902367"/>
                  <a:gd name="connsiteY54" fmla="*/ 0 h 1890331"/>
                  <a:gd name="connsiteX55" fmla="*/ 2283276 w 2902367"/>
                  <a:gd name="connsiteY55" fmla="*/ 0 h 1890331"/>
                  <a:gd name="connsiteX56" fmla="*/ 2226402 w 2902367"/>
                  <a:gd name="connsiteY56" fmla="*/ 32381 h 1890331"/>
                  <a:gd name="connsiteX57" fmla="*/ 1875420 w 2902367"/>
                  <a:gd name="connsiteY57" fmla="*/ 205959 h 1890331"/>
                  <a:gd name="connsiteX58" fmla="*/ 1873420 w 2902367"/>
                  <a:gd name="connsiteY58" fmla="*/ 215756 h 1890331"/>
                  <a:gd name="connsiteX59" fmla="*/ 1987526 w 2902367"/>
                  <a:gd name="connsiteY59" fmla="*/ 444227 h 1890331"/>
                  <a:gd name="connsiteX60" fmla="*/ 2196231 w 2902367"/>
                  <a:gd name="connsiteY60" fmla="*/ 862912 h 1890331"/>
                  <a:gd name="connsiteX61" fmla="*/ 2201360 w 2902367"/>
                  <a:gd name="connsiteY61" fmla="*/ 881229 h 1890331"/>
                  <a:gd name="connsiteX62" fmla="*/ 2208200 w 2902367"/>
                  <a:gd name="connsiteY62" fmla="*/ 886562 h 1890331"/>
                  <a:gd name="connsiteX63" fmla="*/ 2282628 w 2902367"/>
                  <a:gd name="connsiteY63" fmla="*/ 868825 h 1890331"/>
                  <a:gd name="connsiteX64" fmla="*/ 2480494 w 2902367"/>
                  <a:gd name="connsiteY64" fmla="*/ 828249 h 1890331"/>
                  <a:gd name="connsiteX65" fmla="*/ 2654999 w 2902367"/>
                  <a:gd name="connsiteY65" fmla="*/ 798338 h 1890331"/>
                  <a:gd name="connsiteX66" fmla="*/ 2772148 w 2902367"/>
                  <a:gd name="connsiteY66" fmla="*/ 781587 h 1890331"/>
                  <a:gd name="connsiteX67" fmla="*/ 2863849 w 2902367"/>
                  <a:gd name="connsiteY67" fmla="*/ 769095 h 1890331"/>
                  <a:gd name="connsiteX68" fmla="*/ 2895035 w 2902367"/>
                  <a:gd name="connsiteY68" fmla="*/ 765501 h 1890331"/>
                  <a:gd name="connsiteX69" fmla="*/ 2902367 w 2902367"/>
                  <a:gd name="connsiteY69" fmla="*/ 771761 h 1890331"/>
                  <a:gd name="connsiteX70" fmla="*/ 2902309 w 2902367"/>
                  <a:gd name="connsiteY70" fmla="*/ 852681 h 1890331"/>
                  <a:gd name="connsiteX71" fmla="*/ 2895962 w 2902367"/>
                  <a:gd name="connsiteY71" fmla="*/ 859521 h 1890331"/>
                  <a:gd name="connsiteX72" fmla="*/ 2814521 w 2902367"/>
                  <a:gd name="connsiteY72" fmla="*/ 870129 h 1890331"/>
                  <a:gd name="connsiteX73" fmla="*/ 2705371 w 2902367"/>
                  <a:gd name="connsiteY73" fmla="*/ 885461 h 1890331"/>
                  <a:gd name="connsiteX74" fmla="*/ 2602106 w 2902367"/>
                  <a:gd name="connsiteY74" fmla="*/ 901981 h 1890331"/>
                  <a:gd name="connsiteX75" fmla="*/ 2469944 w 2902367"/>
                  <a:gd name="connsiteY75" fmla="*/ 925689 h 1890331"/>
                  <a:gd name="connsiteX76" fmla="*/ 2297496 w 2902367"/>
                  <a:gd name="connsiteY76" fmla="*/ 961801 h 1890331"/>
                  <a:gd name="connsiteX77" fmla="*/ 2240313 w 2902367"/>
                  <a:gd name="connsiteY77" fmla="*/ 975104 h 1890331"/>
                  <a:gd name="connsiteX78" fmla="*/ 2224344 w 2902367"/>
                  <a:gd name="connsiteY78" fmla="*/ 976728 h 1890331"/>
                  <a:gd name="connsiteX79" fmla="*/ 2030942 w 2902367"/>
                  <a:gd name="connsiteY79" fmla="*/ 1026520 h 1890331"/>
                  <a:gd name="connsiteX80" fmla="*/ 1851249 w 2902367"/>
                  <a:gd name="connsiteY80" fmla="*/ 1083471 h 1890331"/>
                  <a:gd name="connsiteX81" fmla="*/ 1624603 w 2902367"/>
                  <a:gd name="connsiteY81" fmla="*/ 1165377 h 1890331"/>
                  <a:gd name="connsiteX82" fmla="*/ 1431462 w 2902367"/>
                  <a:gd name="connsiteY82" fmla="*/ 1243051 h 1890331"/>
                  <a:gd name="connsiteX83" fmla="*/ 1338166 w 2902367"/>
                  <a:gd name="connsiteY83" fmla="*/ 1283366 h 1890331"/>
                  <a:gd name="connsiteX84" fmla="*/ 1332166 w 2902367"/>
                  <a:gd name="connsiteY84" fmla="*/ 1286495 h 1890331"/>
                  <a:gd name="connsiteX85" fmla="*/ 1365584 w 2902367"/>
                  <a:gd name="connsiteY85" fmla="*/ 1304378 h 1890331"/>
                  <a:gd name="connsiteX86" fmla="*/ 1560000 w 2902367"/>
                  <a:gd name="connsiteY86" fmla="*/ 1406803 h 1890331"/>
                  <a:gd name="connsiteX87" fmla="*/ 1849104 w 2902367"/>
                  <a:gd name="connsiteY87" fmla="*/ 1559977 h 1890331"/>
                  <a:gd name="connsiteX88" fmla="*/ 2021725 w 2902367"/>
                  <a:gd name="connsiteY88" fmla="*/ 1651418 h 1890331"/>
                  <a:gd name="connsiteX89" fmla="*/ 2182783 w 2902367"/>
                  <a:gd name="connsiteY89" fmla="*/ 1734773 h 1890331"/>
                  <a:gd name="connsiteX90" fmla="*/ 2477890 w 2902367"/>
                  <a:gd name="connsiteY90" fmla="*/ 1890331 h 1890331"/>
                  <a:gd name="connsiteX91" fmla="*/ 2233709 w 2902367"/>
                  <a:gd name="connsiteY91" fmla="*/ 1890331 h 1890331"/>
                  <a:gd name="connsiteX92" fmla="*/ 2119368 w 2902367"/>
                  <a:gd name="connsiteY92" fmla="*/ 1829575 h 1890331"/>
                  <a:gd name="connsiteX93" fmla="*/ 2080792 w 2902367"/>
                  <a:gd name="connsiteY93" fmla="*/ 1809230 h 1890331"/>
                  <a:gd name="connsiteX94" fmla="*/ 1908721 w 2902367"/>
                  <a:gd name="connsiteY94" fmla="*/ 1720745 h 1890331"/>
                  <a:gd name="connsiteX95" fmla="*/ 1598055 w 2902367"/>
                  <a:gd name="connsiteY95" fmla="*/ 1556499 h 1890331"/>
                  <a:gd name="connsiteX96" fmla="*/ 1291388 w 2902367"/>
                  <a:gd name="connsiteY96" fmla="*/ 1393558 h 1890331"/>
                  <a:gd name="connsiteX97" fmla="*/ 1207164 w 2902367"/>
                  <a:gd name="connsiteY97" fmla="*/ 1348924 h 1890331"/>
                  <a:gd name="connsiteX98" fmla="*/ 1194383 w 2902367"/>
                  <a:gd name="connsiteY98" fmla="*/ 1348693 h 1890331"/>
                  <a:gd name="connsiteX99" fmla="*/ 1027616 w 2902367"/>
                  <a:gd name="connsiteY99" fmla="*/ 1431989 h 1890331"/>
                  <a:gd name="connsiteX100" fmla="*/ 892556 w 2902367"/>
                  <a:gd name="connsiteY100" fmla="*/ 1498302 h 1890331"/>
                  <a:gd name="connsiteX101" fmla="*/ 753380 w 2902367"/>
                  <a:gd name="connsiteY101" fmla="*/ 1569774 h 1890331"/>
                  <a:gd name="connsiteX102" fmla="*/ 596236 w 2902367"/>
                  <a:gd name="connsiteY102" fmla="*/ 1655939 h 1890331"/>
                  <a:gd name="connsiteX103" fmla="*/ 461495 w 2902367"/>
                  <a:gd name="connsiteY103" fmla="*/ 1734193 h 1890331"/>
                  <a:gd name="connsiteX104" fmla="*/ 283251 w 2902367"/>
                  <a:gd name="connsiteY104" fmla="*/ 1844849 h 1890331"/>
                  <a:gd name="connsiteX105" fmla="*/ 215887 w 2902367"/>
                  <a:gd name="connsiteY105" fmla="*/ 1890331 h 1890331"/>
                  <a:gd name="connsiteX106" fmla="*/ 50227 w 2902367"/>
                  <a:gd name="connsiteY106" fmla="*/ 1890331 h 1890331"/>
                  <a:gd name="connsiteX107" fmla="*/ 288177 w 2902367"/>
                  <a:gd name="connsiteY107" fmla="*/ 1729903 h 1890331"/>
                  <a:gd name="connsiteX108" fmla="*/ 509780 w 2902367"/>
                  <a:gd name="connsiteY108" fmla="*/ 1596901 h 1890331"/>
                  <a:gd name="connsiteX109" fmla="*/ 693647 w 2902367"/>
                  <a:gd name="connsiteY109" fmla="*/ 1495461 h 1890331"/>
                  <a:gd name="connsiteX110" fmla="*/ 880383 w 2902367"/>
                  <a:gd name="connsiteY110" fmla="*/ 1401064 h 1890331"/>
                  <a:gd name="connsiteX111" fmla="*/ 1055816 w 2902367"/>
                  <a:gd name="connsiteY111" fmla="*/ 1311392 h 1890331"/>
                  <a:gd name="connsiteX112" fmla="*/ 1241972 w 2902367"/>
                  <a:gd name="connsiteY112" fmla="*/ 1223371 h 1890331"/>
                  <a:gd name="connsiteX113" fmla="*/ 1283968 w 2902367"/>
                  <a:gd name="connsiteY113" fmla="*/ 1204562 h 1890331"/>
                  <a:gd name="connsiteX114" fmla="*/ 1286721 w 2902367"/>
                  <a:gd name="connsiteY114" fmla="*/ 1196359 h 1890331"/>
                  <a:gd name="connsiteX115" fmla="*/ 1164849 w 2902367"/>
                  <a:gd name="connsiteY115" fmla="*/ 951918 h 1890331"/>
                  <a:gd name="connsiteX116" fmla="*/ 969592 w 2902367"/>
                  <a:gd name="connsiteY116" fmla="*/ 560709 h 1890331"/>
                  <a:gd name="connsiteX117" fmla="*/ 960955 w 2902367"/>
                  <a:gd name="connsiteY117" fmla="*/ 542449 h 1890331"/>
                  <a:gd name="connsiteX118" fmla="*/ 952115 w 2902367"/>
                  <a:gd name="connsiteY118" fmla="*/ 538797 h 1890331"/>
                  <a:gd name="connsiteX119" fmla="*/ 822388 w 2902367"/>
                  <a:gd name="connsiteY119" fmla="*/ 577750 h 1890331"/>
                  <a:gd name="connsiteX120" fmla="*/ 629566 w 2902367"/>
                  <a:gd name="connsiteY120" fmla="*/ 630151 h 1890331"/>
                  <a:gd name="connsiteX121" fmla="*/ 490332 w 2902367"/>
                  <a:gd name="connsiteY121" fmla="*/ 664496 h 1890331"/>
                  <a:gd name="connsiteX122" fmla="*/ 330608 w 2902367"/>
                  <a:gd name="connsiteY122" fmla="*/ 698985 h 1890331"/>
                  <a:gd name="connsiteX123" fmla="*/ 157987 w 2902367"/>
                  <a:gd name="connsiteY123" fmla="*/ 730258 h 1890331"/>
                  <a:gd name="connsiteX124" fmla="*/ 36056 w 2902367"/>
                  <a:gd name="connsiteY124" fmla="*/ 747416 h 1890331"/>
                  <a:gd name="connsiteX125" fmla="*/ 6436 w 2902367"/>
                  <a:gd name="connsiteY125" fmla="*/ 750720 h 1890331"/>
                  <a:gd name="connsiteX126" fmla="*/ 2 w 2902367"/>
                  <a:gd name="connsiteY126" fmla="*/ 744517 h 1890331"/>
                  <a:gd name="connsiteX127" fmla="*/ 2 w 2902367"/>
                  <a:gd name="connsiteY127" fmla="*/ 666844 h 1890331"/>
                  <a:gd name="connsiteX128" fmla="*/ 7885 w 2902367"/>
                  <a:gd name="connsiteY128" fmla="*/ 658525 h 1890331"/>
                  <a:gd name="connsiteX129" fmla="*/ 98050 w 2902367"/>
                  <a:gd name="connsiteY129" fmla="*/ 646642 h 1890331"/>
                  <a:gd name="connsiteX130" fmla="*/ 217025 w 2902367"/>
                  <a:gd name="connsiteY130" fmla="*/ 626557 h 1890331"/>
                  <a:gd name="connsiteX131" fmla="*/ 344085 w 2902367"/>
                  <a:gd name="connsiteY131" fmla="*/ 601516 h 1890331"/>
                  <a:gd name="connsiteX132" fmla="*/ 540183 w 2902367"/>
                  <a:gd name="connsiteY132" fmla="*/ 556622 h 1890331"/>
                  <a:gd name="connsiteX133" fmla="*/ 573021 w 2902367"/>
                  <a:gd name="connsiteY133" fmla="*/ 548594 h 1890331"/>
                  <a:gd name="connsiteX134" fmla="*/ 574643 w 2902367"/>
                  <a:gd name="connsiteY134" fmla="*/ 541464 h 1890331"/>
                  <a:gd name="connsiteX135" fmla="*/ 527778 w 2902367"/>
                  <a:gd name="connsiteY135" fmla="*/ 447415 h 1890331"/>
                  <a:gd name="connsiteX136" fmla="*/ 384111 w 2902367"/>
                  <a:gd name="connsiteY136" fmla="*/ 159616 h 1890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2902367" h="1890331">
                    <a:moveTo>
                      <a:pt x="1751112" y="259809"/>
                    </a:moveTo>
                    <a:cubicBezTo>
                      <a:pt x="1731577" y="268764"/>
                      <a:pt x="1711579" y="276850"/>
                      <a:pt x="1691697" y="285052"/>
                    </a:cubicBezTo>
                    <a:cubicBezTo>
                      <a:pt x="1654164" y="300558"/>
                      <a:pt x="1616545" y="315890"/>
                      <a:pt x="1578983" y="331309"/>
                    </a:cubicBezTo>
                    <a:cubicBezTo>
                      <a:pt x="1581447" y="334874"/>
                      <a:pt x="1585504" y="334729"/>
                      <a:pt x="1589069" y="335540"/>
                    </a:cubicBezTo>
                    <a:cubicBezTo>
                      <a:pt x="1602054" y="338323"/>
                      <a:pt x="1614719" y="342236"/>
                      <a:pt x="1626022" y="349278"/>
                    </a:cubicBezTo>
                    <a:cubicBezTo>
                      <a:pt x="1674800" y="379623"/>
                      <a:pt x="1697638" y="423213"/>
                      <a:pt x="1691146" y="480773"/>
                    </a:cubicBezTo>
                    <a:cubicBezTo>
                      <a:pt x="1688103" y="507756"/>
                      <a:pt x="1677061" y="531551"/>
                      <a:pt x="1657932" y="551172"/>
                    </a:cubicBezTo>
                    <a:cubicBezTo>
                      <a:pt x="1653324" y="555897"/>
                      <a:pt x="1649933" y="561200"/>
                      <a:pt x="1647499" y="567316"/>
                    </a:cubicBezTo>
                    <a:cubicBezTo>
                      <a:pt x="1636514" y="594936"/>
                      <a:pt x="1623617" y="621601"/>
                      <a:pt x="1607966" y="646874"/>
                    </a:cubicBezTo>
                    <a:cubicBezTo>
                      <a:pt x="1599445" y="660641"/>
                      <a:pt x="1590286" y="674002"/>
                      <a:pt x="1577650" y="684464"/>
                    </a:cubicBezTo>
                    <a:cubicBezTo>
                      <a:pt x="1567187" y="693101"/>
                      <a:pt x="1559709" y="692840"/>
                      <a:pt x="1549797" y="683711"/>
                    </a:cubicBezTo>
                    <a:cubicBezTo>
                      <a:pt x="1544464" y="678783"/>
                      <a:pt x="1539422" y="673538"/>
                      <a:pt x="1535016" y="667683"/>
                    </a:cubicBezTo>
                    <a:cubicBezTo>
                      <a:pt x="1514120" y="639889"/>
                      <a:pt x="1498729" y="609051"/>
                      <a:pt x="1485426" y="577141"/>
                    </a:cubicBezTo>
                    <a:cubicBezTo>
                      <a:pt x="1481717" y="568243"/>
                      <a:pt x="1476819" y="560708"/>
                      <a:pt x="1470153" y="553723"/>
                    </a:cubicBezTo>
                    <a:cubicBezTo>
                      <a:pt x="1446676" y="529087"/>
                      <a:pt x="1434649" y="499467"/>
                      <a:pt x="1433866" y="465383"/>
                    </a:cubicBezTo>
                    <a:cubicBezTo>
                      <a:pt x="1433171" y="435444"/>
                      <a:pt x="1442445" y="408693"/>
                      <a:pt x="1459835" y="384521"/>
                    </a:cubicBezTo>
                    <a:cubicBezTo>
                      <a:pt x="1461748" y="381826"/>
                      <a:pt x="1464994" y="379536"/>
                      <a:pt x="1463892" y="375392"/>
                    </a:cubicBezTo>
                    <a:cubicBezTo>
                      <a:pt x="1461139" y="376406"/>
                      <a:pt x="1458357" y="377392"/>
                      <a:pt x="1455603" y="378406"/>
                    </a:cubicBezTo>
                    <a:cubicBezTo>
                      <a:pt x="1370075" y="409968"/>
                      <a:pt x="1283996" y="440023"/>
                      <a:pt x="1197019" y="467354"/>
                    </a:cubicBezTo>
                    <a:cubicBezTo>
                      <a:pt x="1158588" y="479440"/>
                      <a:pt x="1120157" y="491526"/>
                      <a:pt x="1081175" y="501728"/>
                    </a:cubicBezTo>
                    <a:cubicBezTo>
                      <a:pt x="1075117" y="503322"/>
                      <a:pt x="1074538" y="504974"/>
                      <a:pt x="1077465" y="510713"/>
                    </a:cubicBezTo>
                    <a:cubicBezTo>
                      <a:pt x="1095753" y="546709"/>
                      <a:pt x="1113433" y="582995"/>
                      <a:pt x="1131460" y="619137"/>
                    </a:cubicBezTo>
                    <a:cubicBezTo>
                      <a:pt x="1176064" y="708578"/>
                      <a:pt x="1220756" y="797990"/>
                      <a:pt x="1265389" y="887431"/>
                    </a:cubicBezTo>
                    <a:cubicBezTo>
                      <a:pt x="1308690" y="974205"/>
                      <a:pt x="1352048" y="1060980"/>
                      <a:pt x="1395174" y="1147841"/>
                    </a:cubicBezTo>
                    <a:cubicBezTo>
                      <a:pt x="1397985" y="1153493"/>
                      <a:pt x="1400073" y="1155290"/>
                      <a:pt x="1406448" y="1152304"/>
                    </a:cubicBezTo>
                    <a:cubicBezTo>
                      <a:pt x="1420563" y="1145726"/>
                      <a:pt x="1435142" y="1140103"/>
                      <a:pt x="1449575" y="1134190"/>
                    </a:cubicBezTo>
                    <a:cubicBezTo>
                      <a:pt x="1544204" y="1095556"/>
                      <a:pt x="1639615" y="1058922"/>
                      <a:pt x="1736012" y="1024867"/>
                    </a:cubicBezTo>
                    <a:cubicBezTo>
                      <a:pt x="1848842" y="984987"/>
                      <a:pt x="1962715" y="948468"/>
                      <a:pt x="2078472" y="917979"/>
                    </a:cubicBezTo>
                    <a:cubicBezTo>
                      <a:pt x="2087949" y="915486"/>
                      <a:pt x="2087979" y="915515"/>
                      <a:pt x="2083486" y="906530"/>
                    </a:cubicBezTo>
                    <a:cubicBezTo>
                      <a:pt x="2061923" y="863375"/>
                      <a:pt x="2040360" y="820249"/>
                      <a:pt x="2018826" y="777093"/>
                    </a:cubicBezTo>
                    <a:cubicBezTo>
                      <a:pt x="1933529" y="606211"/>
                      <a:pt x="1848233" y="435299"/>
                      <a:pt x="1763081" y="264330"/>
                    </a:cubicBezTo>
                    <a:cubicBezTo>
                      <a:pt x="1760096" y="258330"/>
                      <a:pt x="1757865" y="256707"/>
                      <a:pt x="1751112" y="259809"/>
                    </a:cubicBezTo>
                    <a:close/>
                    <a:moveTo>
                      <a:pt x="304748" y="0"/>
                    </a:moveTo>
                    <a:lnTo>
                      <a:pt x="442579" y="0"/>
                    </a:lnTo>
                    <a:lnTo>
                      <a:pt x="443959" y="4296"/>
                    </a:lnTo>
                    <a:cubicBezTo>
                      <a:pt x="440597" y="8412"/>
                      <a:pt x="443177" y="11252"/>
                      <a:pt x="444771" y="14469"/>
                    </a:cubicBezTo>
                    <a:cubicBezTo>
                      <a:pt x="465435" y="56205"/>
                      <a:pt x="486013" y="97998"/>
                      <a:pt x="506823" y="139675"/>
                    </a:cubicBezTo>
                    <a:cubicBezTo>
                      <a:pt x="567542" y="261403"/>
                      <a:pt x="628377" y="383102"/>
                      <a:pt x="689154" y="504800"/>
                    </a:cubicBezTo>
                    <a:cubicBezTo>
                      <a:pt x="694690" y="515900"/>
                      <a:pt x="694719" y="516016"/>
                      <a:pt x="706283" y="512886"/>
                    </a:cubicBezTo>
                    <a:cubicBezTo>
                      <a:pt x="756800" y="499206"/>
                      <a:pt x="807143" y="484918"/>
                      <a:pt x="857196" y="469557"/>
                    </a:cubicBezTo>
                    <a:cubicBezTo>
                      <a:pt x="886382" y="460572"/>
                      <a:pt x="915480" y="451037"/>
                      <a:pt x="945101" y="443589"/>
                    </a:cubicBezTo>
                    <a:cubicBezTo>
                      <a:pt x="1009964" y="427271"/>
                      <a:pt x="1074277" y="408983"/>
                      <a:pt x="1138126" y="389188"/>
                    </a:cubicBezTo>
                    <a:cubicBezTo>
                      <a:pt x="1196642" y="371045"/>
                      <a:pt x="1254666" y="351395"/>
                      <a:pt x="1312458" y="331048"/>
                    </a:cubicBezTo>
                    <a:cubicBezTo>
                      <a:pt x="1375061" y="308993"/>
                      <a:pt x="1437084" y="285458"/>
                      <a:pt x="1499194" y="262098"/>
                    </a:cubicBezTo>
                    <a:cubicBezTo>
                      <a:pt x="1504005" y="260273"/>
                      <a:pt x="1504701" y="258417"/>
                      <a:pt x="1502208" y="253983"/>
                    </a:cubicBezTo>
                    <a:cubicBezTo>
                      <a:pt x="1494585" y="240332"/>
                      <a:pt x="1487398" y="226478"/>
                      <a:pt x="1479949" y="212741"/>
                    </a:cubicBezTo>
                    <a:lnTo>
                      <a:pt x="1365300" y="0"/>
                    </a:lnTo>
                    <a:lnTo>
                      <a:pt x="1494710" y="0"/>
                    </a:lnTo>
                    <a:lnTo>
                      <a:pt x="1594954" y="187120"/>
                    </a:lnTo>
                    <a:cubicBezTo>
                      <a:pt x="1599417" y="195439"/>
                      <a:pt x="1604228" y="203554"/>
                      <a:pt x="1608344" y="212017"/>
                    </a:cubicBezTo>
                    <a:cubicBezTo>
                      <a:pt x="1610720" y="216914"/>
                      <a:pt x="1613532" y="215987"/>
                      <a:pt x="1617357" y="214393"/>
                    </a:cubicBezTo>
                    <a:cubicBezTo>
                      <a:pt x="1648833" y="201090"/>
                      <a:pt x="1680453" y="188135"/>
                      <a:pt x="1711812" y="174600"/>
                    </a:cubicBezTo>
                    <a:cubicBezTo>
                      <a:pt x="1747867" y="159065"/>
                      <a:pt x="1783805" y="143212"/>
                      <a:pt x="1819657" y="127213"/>
                    </a:cubicBezTo>
                    <a:cubicBezTo>
                      <a:pt x="1864378" y="107273"/>
                      <a:pt x="1908663" y="86405"/>
                      <a:pt x="1952688" y="65016"/>
                    </a:cubicBezTo>
                    <a:lnTo>
                      <a:pt x="2079369" y="0"/>
                    </a:lnTo>
                    <a:lnTo>
                      <a:pt x="2283276" y="0"/>
                    </a:lnTo>
                    <a:lnTo>
                      <a:pt x="2226402" y="32381"/>
                    </a:lnTo>
                    <a:cubicBezTo>
                      <a:pt x="2111514" y="94520"/>
                      <a:pt x="1995061" y="153500"/>
                      <a:pt x="1875420" y="205959"/>
                    </a:cubicBezTo>
                    <a:cubicBezTo>
                      <a:pt x="1868638" y="208945"/>
                      <a:pt x="1871594" y="212046"/>
                      <a:pt x="1873420" y="215756"/>
                    </a:cubicBezTo>
                    <a:cubicBezTo>
                      <a:pt x="1911446" y="291922"/>
                      <a:pt x="1949529" y="368060"/>
                      <a:pt x="1987526" y="444227"/>
                    </a:cubicBezTo>
                    <a:cubicBezTo>
                      <a:pt x="2057113" y="583779"/>
                      <a:pt x="2126672" y="723331"/>
                      <a:pt x="2196231" y="862912"/>
                    </a:cubicBezTo>
                    <a:cubicBezTo>
                      <a:pt x="2199100" y="868709"/>
                      <a:pt x="2202491" y="874360"/>
                      <a:pt x="2201360" y="881229"/>
                    </a:cubicBezTo>
                    <a:cubicBezTo>
                      <a:pt x="2200375" y="887287"/>
                      <a:pt x="2203360" y="887721"/>
                      <a:pt x="2208200" y="886562"/>
                    </a:cubicBezTo>
                    <a:cubicBezTo>
                      <a:pt x="2232981" y="880563"/>
                      <a:pt x="2257761" y="874534"/>
                      <a:pt x="2282628" y="868825"/>
                    </a:cubicBezTo>
                    <a:cubicBezTo>
                      <a:pt x="2348274" y="853753"/>
                      <a:pt x="2414297" y="840624"/>
                      <a:pt x="2480494" y="828249"/>
                    </a:cubicBezTo>
                    <a:cubicBezTo>
                      <a:pt x="2538517" y="817380"/>
                      <a:pt x="2596744" y="807787"/>
                      <a:pt x="2654999" y="798338"/>
                    </a:cubicBezTo>
                    <a:cubicBezTo>
                      <a:pt x="2693923" y="792020"/>
                      <a:pt x="2733079" y="787035"/>
                      <a:pt x="2772148" y="781587"/>
                    </a:cubicBezTo>
                    <a:cubicBezTo>
                      <a:pt x="2802695" y="777326"/>
                      <a:pt x="2833272" y="773181"/>
                      <a:pt x="2863849" y="769095"/>
                    </a:cubicBezTo>
                    <a:cubicBezTo>
                      <a:pt x="2874225" y="767704"/>
                      <a:pt x="2884659" y="766718"/>
                      <a:pt x="2895035" y="765501"/>
                    </a:cubicBezTo>
                    <a:cubicBezTo>
                      <a:pt x="2899817" y="764951"/>
                      <a:pt x="2902425" y="765878"/>
                      <a:pt x="2902367" y="771761"/>
                    </a:cubicBezTo>
                    <a:cubicBezTo>
                      <a:pt x="2902107" y="798744"/>
                      <a:pt x="2902165" y="825698"/>
                      <a:pt x="2902309" y="852681"/>
                    </a:cubicBezTo>
                    <a:cubicBezTo>
                      <a:pt x="2902338" y="857434"/>
                      <a:pt x="2900889" y="858942"/>
                      <a:pt x="2895962" y="859521"/>
                    </a:cubicBezTo>
                    <a:cubicBezTo>
                      <a:pt x="2868776" y="862825"/>
                      <a:pt x="2841735" y="867404"/>
                      <a:pt x="2814521" y="870129"/>
                    </a:cubicBezTo>
                    <a:cubicBezTo>
                      <a:pt x="2777915" y="873781"/>
                      <a:pt x="2741774" y="880476"/>
                      <a:pt x="2705371" y="885461"/>
                    </a:cubicBezTo>
                    <a:cubicBezTo>
                      <a:pt x="2670853" y="890214"/>
                      <a:pt x="2636450" y="896068"/>
                      <a:pt x="2602106" y="901981"/>
                    </a:cubicBezTo>
                    <a:cubicBezTo>
                      <a:pt x="2557994" y="909574"/>
                      <a:pt x="2513940" y="917487"/>
                      <a:pt x="2469944" y="925689"/>
                    </a:cubicBezTo>
                    <a:cubicBezTo>
                      <a:pt x="2412210" y="936471"/>
                      <a:pt x="2354737" y="948672"/>
                      <a:pt x="2297496" y="961801"/>
                    </a:cubicBezTo>
                    <a:cubicBezTo>
                      <a:pt x="2278426" y="966178"/>
                      <a:pt x="2259413" y="970873"/>
                      <a:pt x="2240313" y="975104"/>
                    </a:cubicBezTo>
                    <a:cubicBezTo>
                      <a:pt x="2235126" y="976264"/>
                      <a:pt x="2229532" y="975626"/>
                      <a:pt x="2224344" y="976728"/>
                    </a:cubicBezTo>
                    <a:cubicBezTo>
                      <a:pt x="2159190" y="990697"/>
                      <a:pt x="2094907" y="1007913"/>
                      <a:pt x="2030942" y="1026520"/>
                    </a:cubicBezTo>
                    <a:cubicBezTo>
                      <a:pt x="1970600" y="1044055"/>
                      <a:pt x="1910808" y="1063386"/>
                      <a:pt x="1851249" y="1083471"/>
                    </a:cubicBezTo>
                    <a:cubicBezTo>
                      <a:pt x="1775082" y="1109121"/>
                      <a:pt x="1699639" y="1136655"/>
                      <a:pt x="1624603" y="1165377"/>
                    </a:cubicBezTo>
                    <a:cubicBezTo>
                      <a:pt x="1559797" y="1190186"/>
                      <a:pt x="1495456" y="1216154"/>
                      <a:pt x="1431462" y="1243051"/>
                    </a:cubicBezTo>
                    <a:cubicBezTo>
                      <a:pt x="1400247" y="1256180"/>
                      <a:pt x="1369265" y="1269889"/>
                      <a:pt x="1338166" y="1283366"/>
                    </a:cubicBezTo>
                    <a:cubicBezTo>
                      <a:pt x="1336514" y="1284090"/>
                      <a:pt x="1334978" y="1285018"/>
                      <a:pt x="1332166" y="1286495"/>
                    </a:cubicBezTo>
                    <a:cubicBezTo>
                      <a:pt x="1343992" y="1292814"/>
                      <a:pt x="1354744" y="1298640"/>
                      <a:pt x="1365584" y="1304378"/>
                    </a:cubicBezTo>
                    <a:cubicBezTo>
                      <a:pt x="1430389" y="1338549"/>
                      <a:pt x="1495224" y="1372633"/>
                      <a:pt x="1560000" y="1406803"/>
                    </a:cubicBezTo>
                    <a:cubicBezTo>
                      <a:pt x="1656455" y="1457726"/>
                      <a:pt x="1753345" y="1507808"/>
                      <a:pt x="1849104" y="1559977"/>
                    </a:cubicBezTo>
                    <a:cubicBezTo>
                      <a:pt x="1906316" y="1591134"/>
                      <a:pt x="1963209" y="1623015"/>
                      <a:pt x="2021725" y="1651418"/>
                    </a:cubicBezTo>
                    <a:cubicBezTo>
                      <a:pt x="2076184" y="1677821"/>
                      <a:pt x="2129193" y="1706833"/>
                      <a:pt x="2182783" y="1734773"/>
                    </a:cubicBezTo>
                    <a:lnTo>
                      <a:pt x="2477890" y="1890331"/>
                    </a:lnTo>
                    <a:lnTo>
                      <a:pt x="2233709" y="1890331"/>
                    </a:lnTo>
                    <a:lnTo>
                      <a:pt x="2119368" y="1829575"/>
                    </a:lnTo>
                    <a:cubicBezTo>
                      <a:pt x="2106529" y="1822735"/>
                      <a:pt x="2094095" y="1814997"/>
                      <a:pt x="2080792" y="1809230"/>
                    </a:cubicBezTo>
                    <a:cubicBezTo>
                      <a:pt x="2021493" y="1783464"/>
                      <a:pt x="1965933" y="1750510"/>
                      <a:pt x="1908721" y="1720745"/>
                    </a:cubicBezTo>
                    <a:cubicBezTo>
                      <a:pt x="1804818" y="1666692"/>
                      <a:pt x="1701002" y="1612378"/>
                      <a:pt x="1598055" y="1556499"/>
                    </a:cubicBezTo>
                    <a:cubicBezTo>
                      <a:pt x="1496325" y="1501258"/>
                      <a:pt x="1393523" y="1448046"/>
                      <a:pt x="1291388" y="1393558"/>
                    </a:cubicBezTo>
                    <a:cubicBezTo>
                      <a:pt x="1263361" y="1378603"/>
                      <a:pt x="1235161" y="1363909"/>
                      <a:pt x="1207164" y="1348924"/>
                    </a:cubicBezTo>
                    <a:cubicBezTo>
                      <a:pt x="1202700" y="1346548"/>
                      <a:pt x="1199077" y="1346432"/>
                      <a:pt x="1194383" y="1348693"/>
                    </a:cubicBezTo>
                    <a:cubicBezTo>
                      <a:pt x="1138388" y="1375618"/>
                      <a:pt x="1082480" y="1402775"/>
                      <a:pt x="1027616" y="1431989"/>
                    </a:cubicBezTo>
                    <a:cubicBezTo>
                      <a:pt x="983330" y="1455581"/>
                      <a:pt x="937479" y="1475985"/>
                      <a:pt x="892556" y="1498302"/>
                    </a:cubicBezTo>
                    <a:cubicBezTo>
                      <a:pt x="845836" y="1521488"/>
                      <a:pt x="799463" y="1545341"/>
                      <a:pt x="753380" y="1569774"/>
                    </a:cubicBezTo>
                    <a:cubicBezTo>
                      <a:pt x="700602" y="1597742"/>
                      <a:pt x="648086" y="1626261"/>
                      <a:pt x="596236" y="1655939"/>
                    </a:cubicBezTo>
                    <a:cubicBezTo>
                      <a:pt x="551138" y="1681734"/>
                      <a:pt x="506070" y="1707587"/>
                      <a:pt x="461495" y="1734193"/>
                    </a:cubicBezTo>
                    <a:cubicBezTo>
                      <a:pt x="401442" y="1770045"/>
                      <a:pt x="342057" y="1806969"/>
                      <a:pt x="283251" y="1844849"/>
                    </a:cubicBezTo>
                    <a:lnTo>
                      <a:pt x="215887" y="1890331"/>
                    </a:lnTo>
                    <a:lnTo>
                      <a:pt x="50227" y="1890331"/>
                    </a:lnTo>
                    <a:lnTo>
                      <a:pt x="288177" y="1729903"/>
                    </a:lnTo>
                    <a:cubicBezTo>
                      <a:pt x="361156" y="1684082"/>
                      <a:pt x="435062" y="1639796"/>
                      <a:pt x="509780" y="1596901"/>
                    </a:cubicBezTo>
                    <a:cubicBezTo>
                      <a:pt x="570499" y="1562064"/>
                      <a:pt x="631798" y="1528270"/>
                      <a:pt x="693647" y="1495461"/>
                    </a:cubicBezTo>
                    <a:cubicBezTo>
                      <a:pt x="755264" y="1462769"/>
                      <a:pt x="817258" y="1430772"/>
                      <a:pt x="880383" y="1401064"/>
                    </a:cubicBezTo>
                    <a:cubicBezTo>
                      <a:pt x="939856" y="1373067"/>
                      <a:pt x="996865" y="1340346"/>
                      <a:pt x="1055816" y="1311392"/>
                    </a:cubicBezTo>
                    <a:cubicBezTo>
                      <a:pt x="1117433" y="1281134"/>
                      <a:pt x="1179282" y="1251368"/>
                      <a:pt x="1241972" y="1223371"/>
                    </a:cubicBezTo>
                    <a:cubicBezTo>
                      <a:pt x="1255971" y="1217111"/>
                      <a:pt x="1269883" y="1210648"/>
                      <a:pt x="1283968" y="1204562"/>
                    </a:cubicBezTo>
                    <a:cubicBezTo>
                      <a:pt x="1288403" y="1202648"/>
                      <a:pt x="1289098" y="1201084"/>
                      <a:pt x="1286721" y="1196359"/>
                    </a:cubicBezTo>
                    <a:cubicBezTo>
                      <a:pt x="1245943" y="1114946"/>
                      <a:pt x="1205483" y="1033389"/>
                      <a:pt x="1164849" y="951918"/>
                    </a:cubicBezTo>
                    <a:cubicBezTo>
                      <a:pt x="1099812" y="821496"/>
                      <a:pt x="1034659" y="691102"/>
                      <a:pt x="969592" y="560709"/>
                    </a:cubicBezTo>
                    <a:cubicBezTo>
                      <a:pt x="966578" y="554680"/>
                      <a:pt x="963680" y="548623"/>
                      <a:pt x="960955" y="542449"/>
                    </a:cubicBezTo>
                    <a:cubicBezTo>
                      <a:pt x="959071" y="538218"/>
                      <a:pt x="956695" y="537407"/>
                      <a:pt x="952115" y="538797"/>
                    </a:cubicBezTo>
                    <a:cubicBezTo>
                      <a:pt x="908931" y="551956"/>
                      <a:pt x="865747" y="565114"/>
                      <a:pt x="822388" y="577750"/>
                    </a:cubicBezTo>
                    <a:cubicBezTo>
                      <a:pt x="758423" y="596386"/>
                      <a:pt x="694110" y="613689"/>
                      <a:pt x="629566" y="630151"/>
                    </a:cubicBezTo>
                    <a:cubicBezTo>
                      <a:pt x="583251" y="641977"/>
                      <a:pt x="536879" y="653656"/>
                      <a:pt x="490332" y="664496"/>
                    </a:cubicBezTo>
                    <a:cubicBezTo>
                      <a:pt x="437294" y="676843"/>
                      <a:pt x="383966" y="687972"/>
                      <a:pt x="330608" y="698985"/>
                    </a:cubicBezTo>
                    <a:cubicBezTo>
                      <a:pt x="273339" y="710839"/>
                      <a:pt x="215749" y="721012"/>
                      <a:pt x="157987" y="730258"/>
                    </a:cubicBezTo>
                    <a:cubicBezTo>
                      <a:pt x="117440" y="736750"/>
                      <a:pt x="76748" y="741996"/>
                      <a:pt x="36056" y="747416"/>
                    </a:cubicBezTo>
                    <a:cubicBezTo>
                      <a:pt x="26202" y="748720"/>
                      <a:pt x="16290" y="749415"/>
                      <a:pt x="6436" y="750720"/>
                    </a:cubicBezTo>
                    <a:cubicBezTo>
                      <a:pt x="1306" y="751386"/>
                      <a:pt x="-27" y="749444"/>
                      <a:pt x="2" y="744517"/>
                    </a:cubicBezTo>
                    <a:cubicBezTo>
                      <a:pt x="205" y="718636"/>
                      <a:pt x="205" y="692725"/>
                      <a:pt x="2" y="666844"/>
                    </a:cubicBezTo>
                    <a:cubicBezTo>
                      <a:pt x="-56" y="660989"/>
                      <a:pt x="2030" y="659221"/>
                      <a:pt x="7885" y="658525"/>
                    </a:cubicBezTo>
                    <a:cubicBezTo>
                      <a:pt x="37998" y="654932"/>
                      <a:pt x="68082" y="651106"/>
                      <a:pt x="98050" y="646642"/>
                    </a:cubicBezTo>
                    <a:cubicBezTo>
                      <a:pt x="137844" y="640730"/>
                      <a:pt x="177463" y="633890"/>
                      <a:pt x="217025" y="626557"/>
                    </a:cubicBezTo>
                    <a:cubicBezTo>
                      <a:pt x="259485" y="618674"/>
                      <a:pt x="301828" y="610385"/>
                      <a:pt x="344085" y="601516"/>
                    </a:cubicBezTo>
                    <a:cubicBezTo>
                      <a:pt x="409732" y="587720"/>
                      <a:pt x="475001" y="572331"/>
                      <a:pt x="540183" y="556622"/>
                    </a:cubicBezTo>
                    <a:cubicBezTo>
                      <a:pt x="551138" y="553985"/>
                      <a:pt x="562065" y="551144"/>
                      <a:pt x="573021" y="548594"/>
                    </a:cubicBezTo>
                    <a:cubicBezTo>
                      <a:pt x="578846" y="547232"/>
                      <a:pt x="575977" y="544160"/>
                      <a:pt x="574643" y="541464"/>
                    </a:cubicBezTo>
                    <a:cubicBezTo>
                      <a:pt x="559051" y="510105"/>
                      <a:pt x="543429" y="478745"/>
                      <a:pt x="527778" y="447415"/>
                    </a:cubicBezTo>
                    <a:cubicBezTo>
                      <a:pt x="479898" y="351482"/>
                      <a:pt x="431961" y="255578"/>
                      <a:pt x="384111" y="159616"/>
                    </a:cubicBezTo>
                    <a:close/>
                  </a:path>
                </a:pathLst>
              </a:custGeom>
              <a:solidFill>
                <a:srgbClr val="FDE992"/>
              </a:solidFill>
              <a:ln w="639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6" name="Freeform: Shape 255">
                <a:extLst>
                  <a:ext uri="{FF2B5EF4-FFF2-40B4-BE49-F238E27FC236}">
                    <a16:creationId xmlns:a16="http://schemas.microsoft.com/office/drawing/2014/main" id="{C64C624D-09D7-4521-A60A-85D55864E80D}"/>
                  </a:ext>
                </a:extLst>
              </p:cNvPr>
              <p:cNvSpPr/>
              <p:nvPr/>
            </p:nvSpPr>
            <p:spPr>
              <a:xfrm>
                <a:off x="6632456" y="4438244"/>
                <a:ext cx="796513" cy="588905"/>
              </a:xfrm>
              <a:custGeom>
                <a:avLst/>
                <a:gdLst>
                  <a:gd name="connsiteX0" fmla="*/ 1410266 w 1758148"/>
                  <a:gd name="connsiteY0" fmla="*/ 98 h 1299893"/>
                  <a:gd name="connsiteX1" fmla="*/ 1574423 w 1758148"/>
                  <a:gd name="connsiteY1" fmla="*/ 101112 h 1299893"/>
                  <a:gd name="connsiteX2" fmla="*/ 1740179 w 1758148"/>
                  <a:gd name="connsiteY2" fmla="*/ 440750 h 1299893"/>
                  <a:gd name="connsiteX3" fmla="*/ 1655734 w 1758148"/>
                  <a:gd name="connsiteY3" fmla="*/ 683915 h 1299893"/>
                  <a:gd name="connsiteX4" fmla="*/ 1183479 w 1758148"/>
                  <a:gd name="connsiteY4" fmla="*/ 914988 h 1299893"/>
                  <a:gd name="connsiteX5" fmla="*/ 917411 w 1758148"/>
                  <a:gd name="connsiteY5" fmla="*/ 1044407 h 1299893"/>
                  <a:gd name="connsiteX6" fmla="*/ 429930 w 1758148"/>
                  <a:gd name="connsiteY6" fmla="*/ 1280727 h 1299893"/>
                  <a:gd name="connsiteX7" fmla="*/ 179345 w 1758148"/>
                  <a:gd name="connsiteY7" fmla="*/ 1193019 h 1299893"/>
                  <a:gd name="connsiteX8" fmla="*/ 22481 w 1758148"/>
                  <a:gd name="connsiteY8" fmla="*/ 870846 h 1299893"/>
                  <a:gd name="connsiteX9" fmla="*/ 109485 w 1758148"/>
                  <a:gd name="connsiteY9" fmla="*/ 612008 h 1299893"/>
                  <a:gd name="connsiteX10" fmla="*/ 846400 w 1758148"/>
                  <a:gd name="connsiteY10" fmla="*/ 252731 h 1299893"/>
                  <a:gd name="connsiteX11" fmla="*/ 1316160 w 1758148"/>
                  <a:gd name="connsiteY11" fmla="*/ 24728 h 1299893"/>
                  <a:gd name="connsiteX12" fmla="*/ 1410266 w 1758148"/>
                  <a:gd name="connsiteY12" fmla="*/ 98 h 1299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148" h="1299893">
                    <a:moveTo>
                      <a:pt x="1410266" y="98"/>
                    </a:moveTo>
                    <a:cubicBezTo>
                      <a:pt x="1483836" y="2849"/>
                      <a:pt x="1541029" y="34964"/>
                      <a:pt x="1574423" y="101112"/>
                    </a:cubicBezTo>
                    <a:cubicBezTo>
                      <a:pt x="1631232" y="213579"/>
                      <a:pt x="1686185" y="326940"/>
                      <a:pt x="1740179" y="440750"/>
                    </a:cubicBezTo>
                    <a:cubicBezTo>
                      <a:pt x="1783362" y="531785"/>
                      <a:pt x="1746193" y="639005"/>
                      <a:pt x="1655734" y="683915"/>
                    </a:cubicBezTo>
                    <a:cubicBezTo>
                      <a:pt x="1498742" y="761835"/>
                      <a:pt x="1340982" y="838092"/>
                      <a:pt x="1183479" y="914988"/>
                    </a:cubicBezTo>
                    <a:cubicBezTo>
                      <a:pt x="1094875" y="958235"/>
                      <a:pt x="1006655" y="1002440"/>
                      <a:pt x="917411" y="1044407"/>
                    </a:cubicBezTo>
                    <a:cubicBezTo>
                      <a:pt x="753958" y="1121240"/>
                      <a:pt x="592744" y="1202679"/>
                      <a:pt x="429930" y="1280727"/>
                    </a:cubicBezTo>
                    <a:cubicBezTo>
                      <a:pt x="334801" y="1326340"/>
                      <a:pt x="225342" y="1287956"/>
                      <a:pt x="179345" y="1193019"/>
                    </a:cubicBezTo>
                    <a:cubicBezTo>
                      <a:pt x="127270" y="1085543"/>
                      <a:pt x="75003" y="978130"/>
                      <a:pt x="22481" y="870846"/>
                    </a:cubicBezTo>
                    <a:cubicBezTo>
                      <a:pt x="-27483" y="768744"/>
                      <a:pt x="7703" y="661844"/>
                      <a:pt x="109485" y="612008"/>
                    </a:cubicBezTo>
                    <a:cubicBezTo>
                      <a:pt x="354889" y="491801"/>
                      <a:pt x="600037" y="370954"/>
                      <a:pt x="846400" y="252731"/>
                    </a:cubicBezTo>
                    <a:cubicBezTo>
                      <a:pt x="1003328" y="177433"/>
                      <a:pt x="1159361" y="100281"/>
                      <a:pt x="1316160" y="24728"/>
                    </a:cubicBezTo>
                    <a:cubicBezTo>
                      <a:pt x="1345972" y="10269"/>
                      <a:pt x="1376232" y="-1182"/>
                      <a:pt x="1410266" y="98"/>
                    </a:cubicBezTo>
                    <a:close/>
                  </a:path>
                </a:pathLst>
              </a:custGeom>
              <a:solidFill>
                <a:srgbClr val="B1D67E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7" name="Freeform: Shape 256">
                <a:extLst>
                  <a:ext uri="{FF2B5EF4-FFF2-40B4-BE49-F238E27FC236}">
                    <a16:creationId xmlns:a16="http://schemas.microsoft.com/office/drawing/2014/main" id="{A3B5F2DE-B357-4EFC-93F4-1B0F64809EF4}"/>
                  </a:ext>
                </a:extLst>
              </p:cNvPr>
              <p:cNvSpPr/>
              <p:nvPr/>
            </p:nvSpPr>
            <p:spPr>
              <a:xfrm>
                <a:off x="5055919" y="4115441"/>
                <a:ext cx="605837" cy="625336"/>
              </a:xfrm>
              <a:custGeom>
                <a:avLst/>
                <a:gdLst>
                  <a:gd name="connsiteX0" fmla="*/ 1335776 w 1337267"/>
                  <a:gd name="connsiteY0" fmla="*/ 912543 h 1380307"/>
                  <a:gd name="connsiteX1" fmla="*/ 1319335 w 1337267"/>
                  <a:gd name="connsiteY1" fmla="*/ 954190 h 1380307"/>
                  <a:gd name="connsiteX2" fmla="*/ 901649 w 1337267"/>
                  <a:gd name="connsiteY2" fmla="*/ 1372260 h 1380307"/>
                  <a:gd name="connsiteX3" fmla="*/ 875548 w 1337267"/>
                  <a:gd name="connsiteY3" fmla="*/ 1372515 h 1380307"/>
                  <a:gd name="connsiteX4" fmla="*/ 452168 w 1337267"/>
                  <a:gd name="connsiteY4" fmla="*/ 947537 h 1380307"/>
                  <a:gd name="connsiteX5" fmla="*/ 13116 w 1337267"/>
                  <a:gd name="connsiteY5" fmla="*/ 505733 h 1380307"/>
                  <a:gd name="connsiteX6" fmla="*/ 12796 w 1337267"/>
                  <a:gd name="connsiteY6" fmla="*/ 432099 h 1380307"/>
                  <a:gd name="connsiteX7" fmla="*/ 436687 w 1337267"/>
                  <a:gd name="connsiteY7" fmla="*/ 7569 h 1380307"/>
                  <a:gd name="connsiteX8" fmla="*/ 461445 w 1337267"/>
                  <a:gd name="connsiteY8" fmla="*/ 7313 h 1380307"/>
                  <a:gd name="connsiteX9" fmla="*/ 886167 w 1337267"/>
                  <a:gd name="connsiteY9" fmla="*/ 433507 h 1380307"/>
                  <a:gd name="connsiteX10" fmla="*/ 1319142 w 1337267"/>
                  <a:gd name="connsiteY10" fmla="*/ 868785 h 1380307"/>
                  <a:gd name="connsiteX11" fmla="*/ 1335776 w 1337267"/>
                  <a:gd name="connsiteY11" fmla="*/ 912543 h 1380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7267" h="1380307">
                    <a:moveTo>
                      <a:pt x="1335776" y="912543"/>
                    </a:moveTo>
                    <a:cubicBezTo>
                      <a:pt x="1341086" y="930520"/>
                      <a:pt x="1331426" y="942163"/>
                      <a:pt x="1319335" y="954190"/>
                    </a:cubicBezTo>
                    <a:cubicBezTo>
                      <a:pt x="1179807" y="1093270"/>
                      <a:pt x="1040536" y="1232541"/>
                      <a:pt x="901649" y="1372260"/>
                    </a:cubicBezTo>
                    <a:cubicBezTo>
                      <a:pt x="891349" y="1382623"/>
                      <a:pt x="886295" y="1383263"/>
                      <a:pt x="875548" y="1372515"/>
                    </a:cubicBezTo>
                    <a:cubicBezTo>
                      <a:pt x="734613" y="1230685"/>
                      <a:pt x="591568" y="1090838"/>
                      <a:pt x="452168" y="947537"/>
                    </a:cubicBezTo>
                    <a:cubicBezTo>
                      <a:pt x="307396" y="798670"/>
                      <a:pt x="158848" y="653577"/>
                      <a:pt x="13116" y="505733"/>
                    </a:cubicBezTo>
                    <a:cubicBezTo>
                      <a:pt x="-4157" y="488204"/>
                      <a:pt x="-4477" y="449372"/>
                      <a:pt x="12796" y="432099"/>
                    </a:cubicBezTo>
                    <a:cubicBezTo>
                      <a:pt x="154114" y="290653"/>
                      <a:pt x="295624" y="149335"/>
                      <a:pt x="436687" y="7569"/>
                    </a:cubicBezTo>
                    <a:cubicBezTo>
                      <a:pt x="446347" y="-2155"/>
                      <a:pt x="451401" y="-2795"/>
                      <a:pt x="461445" y="7313"/>
                    </a:cubicBezTo>
                    <a:cubicBezTo>
                      <a:pt x="602891" y="149527"/>
                      <a:pt x="746256" y="289821"/>
                      <a:pt x="886167" y="433507"/>
                    </a:cubicBezTo>
                    <a:cubicBezTo>
                      <a:pt x="1028957" y="580199"/>
                      <a:pt x="1175009" y="723501"/>
                      <a:pt x="1319142" y="868785"/>
                    </a:cubicBezTo>
                    <a:cubicBezTo>
                      <a:pt x="1331809" y="881516"/>
                      <a:pt x="1340574" y="893863"/>
                      <a:pt x="1335776" y="912543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8" name="자유형: 도형 447">
                <a:extLst>
                  <a:ext uri="{FF2B5EF4-FFF2-40B4-BE49-F238E27FC236}">
                    <a16:creationId xmlns:a16="http://schemas.microsoft.com/office/drawing/2014/main" id="{41CB40F8-24ED-4FF5-8C8B-24BA059B6585}"/>
                  </a:ext>
                </a:extLst>
              </p:cNvPr>
              <p:cNvSpPr/>
              <p:nvPr/>
            </p:nvSpPr>
            <p:spPr>
              <a:xfrm>
                <a:off x="6211766" y="3425566"/>
                <a:ext cx="323099" cy="99029"/>
              </a:xfrm>
              <a:custGeom>
                <a:avLst/>
                <a:gdLst>
                  <a:gd name="connsiteX0" fmla="*/ 0 w 323099"/>
                  <a:gd name="connsiteY0" fmla="*/ 0 h 99029"/>
                  <a:gd name="connsiteX1" fmla="*/ 323099 w 323099"/>
                  <a:gd name="connsiteY1" fmla="*/ 0 h 99029"/>
                  <a:gd name="connsiteX2" fmla="*/ 257780 w 323099"/>
                  <a:gd name="connsiteY2" fmla="*/ 31859 h 99029"/>
                  <a:gd name="connsiteX3" fmla="*/ 140979 w 323099"/>
                  <a:gd name="connsiteY3" fmla="*/ 88897 h 99029"/>
                  <a:gd name="connsiteX4" fmla="*/ 100577 w 323099"/>
                  <a:gd name="connsiteY4" fmla="*/ 98983 h 99029"/>
                  <a:gd name="connsiteX5" fmla="*/ 26091 w 323099"/>
                  <a:gd name="connsiteY5" fmla="*/ 53451 h 99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3099" h="99029">
                    <a:moveTo>
                      <a:pt x="0" y="0"/>
                    </a:moveTo>
                    <a:lnTo>
                      <a:pt x="323099" y="0"/>
                    </a:lnTo>
                    <a:lnTo>
                      <a:pt x="257780" y="31859"/>
                    </a:lnTo>
                    <a:cubicBezTo>
                      <a:pt x="218856" y="50872"/>
                      <a:pt x="179932" y="69885"/>
                      <a:pt x="140979" y="88897"/>
                    </a:cubicBezTo>
                    <a:cubicBezTo>
                      <a:pt x="128256" y="95128"/>
                      <a:pt x="115098" y="99534"/>
                      <a:pt x="100577" y="98983"/>
                    </a:cubicBezTo>
                    <a:cubicBezTo>
                      <a:pt x="67276" y="97795"/>
                      <a:pt x="41249" y="83506"/>
                      <a:pt x="26091" y="53451"/>
                    </a:cubicBezTo>
                    <a:close/>
                  </a:path>
                </a:pathLst>
              </a:custGeom>
              <a:solidFill>
                <a:srgbClr val="B1D67E"/>
              </a:solidFill>
              <a:ln w="639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9" name="Freeform: Shape 260">
                <a:extLst>
                  <a:ext uri="{FF2B5EF4-FFF2-40B4-BE49-F238E27FC236}">
                    <a16:creationId xmlns:a16="http://schemas.microsoft.com/office/drawing/2014/main" id="{1D4EDDAD-A4FA-4DFB-9064-D2FB3266FFE4}"/>
                  </a:ext>
                </a:extLst>
              </p:cNvPr>
              <p:cNvSpPr/>
              <p:nvPr/>
            </p:nvSpPr>
            <p:spPr>
              <a:xfrm>
                <a:off x="7127274" y="3721555"/>
                <a:ext cx="410703" cy="419709"/>
              </a:xfrm>
              <a:custGeom>
                <a:avLst/>
                <a:gdLst>
                  <a:gd name="connsiteX0" fmla="*/ 906226 w 906547"/>
                  <a:gd name="connsiteY0" fmla="*/ 352536 h 926427"/>
                  <a:gd name="connsiteX1" fmla="*/ 906547 w 906547"/>
                  <a:gd name="connsiteY1" fmla="*/ 686480 h 926427"/>
                  <a:gd name="connsiteX2" fmla="*/ 888249 w 906547"/>
                  <a:gd name="connsiteY2" fmla="*/ 713349 h 926427"/>
                  <a:gd name="connsiteX3" fmla="*/ 501911 w 906547"/>
                  <a:gd name="connsiteY3" fmla="*/ 843152 h 926427"/>
                  <a:gd name="connsiteX4" fmla="*/ 266168 w 906547"/>
                  <a:gd name="connsiteY4" fmla="*/ 923951 h 926427"/>
                  <a:gd name="connsiteX5" fmla="*/ 197908 w 906547"/>
                  <a:gd name="connsiteY5" fmla="*/ 890685 h 926427"/>
                  <a:gd name="connsiteX6" fmla="*/ 46290 w 906547"/>
                  <a:gd name="connsiteY6" fmla="*/ 447601 h 926427"/>
                  <a:gd name="connsiteX7" fmla="*/ 4578 w 906547"/>
                  <a:gd name="connsiteY7" fmla="*/ 328290 h 926427"/>
                  <a:gd name="connsiteX8" fmla="*/ 19292 w 906547"/>
                  <a:gd name="connsiteY8" fmla="*/ 299054 h 926427"/>
                  <a:gd name="connsiteX9" fmla="*/ 411964 w 906547"/>
                  <a:gd name="connsiteY9" fmla="*/ 165477 h 926427"/>
                  <a:gd name="connsiteX10" fmla="*/ 713857 w 906547"/>
                  <a:gd name="connsiteY10" fmla="*/ 63822 h 926427"/>
                  <a:gd name="connsiteX11" fmla="*/ 892024 w 906547"/>
                  <a:gd name="connsiteY11" fmla="*/ 1832 h 926427"/>
                  <a:gd name="connsiteX12" fmla="*/ 906419 w 906547"/>
                  <a:gd name="connsiteY12" fmla="*/ 13219 h 926427"/>
                  <a:gd name="connsiteX13" fmla="*/ 906226 w 906547"/>
                  <a:gd name="connsiteY13" fmla="*/ 352536 h 926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06547" h="926427">
                    <a:moveTo>
                      <a:pt x="906226" y="352536"/>
                    </a:moveTo>
                    <a:cubicBezTo>
                      <a:pt x="906226" y="463851"/>
                      <a:pt x="905970" y="575165"/>
                      <a:pt x="906547" y="686480"/>
                    </a:cubicBezTo>
                    <a:cubicBezTo>
                      <a:pt x="906611" y="701066"/>
                      <a:pt x="903028" y="708487"/>
                      <a:pt x="888249" y="713349"/>
                    </a:cubicBezTo>
                    <a:cubicBezTo>
                      <a:pt x="759279" y="756084"/>
                      <a:pt x="630627" y="799586"/>
                      <a:pt x="501911" y="843152"/>
                    </a:cubicBezTo>
                    <a:cubicBezTo>
                      <a:pt x="423224" y="869829"/>
                      <a:pt x="344792" y="897018"/>
                      <a:pt x="266168" y="923951"/>
                    </a:cubicBezTo>
                    <a:cubicBezTo>
                      <a:pt x="240002" y="932907"/>
                      <a:pt x="206736" y="916594"/>
                      <a:pt x="197908" y="890685"/>
                    </a:cubicBezTo>
                    <a:cubicBezTo>
                      <a:pt x="147368" y="742969"/>
                      <a:pt x="96893" y="595253"/>
                      <a:pt x="46290" y="447601"/>
                    </a:cubicBezTo>
                    <a:cubicBezTo>
                      <a:pt x="32599" y="407746"/>
                      <a:pt x="18525" y="368018"/>
                      <a:pt x="4578" y="328290"/>
                    </a:cubicBezTo>
                    <a:cubicBezTo>
                      <a:pt x="-3034" y="306603"/>
                      <a:pt x="-3034" y="306667"/>
                      <a:pt x="19292" y="299054"/>
                    </a:cubicBezTo>
                    <a:cubicBezTo>
                      <a:pt x="150183" y="254528"/>
                      <a:pt x="281010" y="209811"/>
                      <a:pt x="411964" y="165477"/>
                    </a:cubicBezTo>
                    <a:cubicBezTo>
                      <a:pt x="512531" y="131443"/>
                      <a:pt x="613290" y="97984"/>
                      <a:pt x="713857" y="63822"/>
                    </a:cubicBezTo>
                    <a:cubicBezTo>
                      <a:pt x="773417" y="43606"/>
                      <a:pt x="832849" y="23007"/>
                      <a:pt x="892024" y="1832"/>
                    </a:cubicBezTo>
                    <a:cubicBezTo>
                      <a:pt x="905267" y="-2902"/>
                      <a:pt x="906419" y="1767"/>
                      <a:pt x="906419" y="13219"/>
                    </a:cubicBezTo>
                    <a:cubicBezTo>
                      <a:pt x="906098" y="126389"/>
                      <a:pt x="906226" y="239431"/>
                      <a:pt x="906226" y="3525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0" name="자유형: 도형 449">
                <a:extLst>
                  <a:ext uri="{FF2B5EF4-FFF2-40B4-BE49-F238E27FC236}">
                    <a16:creationId xmlns:a16="http://schemas.microsoft.com/office/drawing/2014/main" id="{D62CAA8E-3967-4466-BBE4-A3B6161B7E81}"/>
                  </a:ext>
                </a:extLst>
              </p:cNvPr>
              <p:cNvSpPr/>
              <p:nvPr/>
            </p:nvSpPr>
            <p:spPr>
              <a:xfrm>
                <a:off x="5213294" y="5145516"/>
                <a:ext cx="281936" cy="170381"/>
              </a:xfrm>
              <a:custGeom>
                <a:avLst/>
                <a:gdLst>
                  <a:gd name="connsiteX0" fmla="*/ 135410 w 281936"/>
                  <a:gd name="connsiteY0" fmla="*/ 3200 h 170381"/>
                  <a:gd name="connsiteX1" fmla="*/ 146279 w 281936"/>
                  <a:gd name="connsiteY1" fmla="*/ 3258 h 170381"/>
                  <a:gd name="connsiteX2" fmla="*/ 277020 w 281936"/>
                  <a:gd name="connsiteY2" fmla="*/ 134289 h 170381"/>
                  <a:gd name="connsiteX3" fmla="*/ 276962 w 281936"/>
                  <a:gd name="connsiteY3" fmla="*/ 157823 h 170381"/>
                  <a:gd name="connsiteX4" fmla="*/ 264432 w 281936"/>
                  <a:gd name="connsiteY4" fmla="*/ 170381 h 170381"/>
                  <a:gd name="connsiteX5" fmla="*/ 17069 w 281936"/>
                  <a:gd name="connsiteY5" fmla="*/ 170381 h 170381"/>
                  <a:gd name="connsiteX6" fmla="*/ 5104 w 281936"/>
                  <a:gd name="connsiteY6" fmla="*/ 158403 h 170381"/>
                  <a:gd name="connsiteX7" fmla="*/ 292 w 281936"/>
                  <a:gd name="connsiteY7" fmla="*/ 146375 h 170381"/>
                  <a:gd name="connsiteX8" fmla="*/ 5161 w 281936"/>
                  <a:gd name="connsiteY8" fmla="*/ 133594 h 170381"/>
                  <a:gd name="connsiteX9" fmla="*/ 135410 w 281936"/>
                  <a:gd name="connsiteY9" fmla="*/ 3200 h 170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1936" h="170381">
                    <a:moveTo>
                      <a:pt x="135410" y="3200"/>
                    </a:moveTo>
                    <a:cubicBezTo>
                      <a:pt x="139728" y="-1148"/>
                      <a:pt x="142047" y="-1003"/>
                      <a:pt x="146279" y="3258"/>
                    </a:cubicBezTo>
                    <a:cubicBezTo>
                      <a:pt x="189753" y="47051"/>
                      <a:pt x="233430" y="90612"/>
                      <a:pt x="277020" y="134289"/>
                    </a:cubicBezTo>
                    <a:cubicBezTo>
                      <a:pt x="283599" y="140868"/>
                      <a:pt x="283570" y="151215"/>
                      <a:pt x="276962" y="157823"/>
                    </a:cubicBezTo>
                    <a:lnTo>
                      <a:pt x="264432" y="170381"/>
                    </a:lnTo>
                    <a:lnTo>
                      <a:pt x="17069" y="170381"/>
                    </a:lnTo>
                    <a:lnTo>
                      <a:pt x="5104" y="158403"/>
                    </a:lnTo>
                    <a:cubicBezTo>
                      <a:pt x="1626" y="154954"/>
                      <a:pt x="-867" y="151505"/>
                      <a:pt x="292" y="146375"/>
                    </a:cubicBezTo>
                    <a:cubicBezTo>
                      <a:pt x="-838" y="141100"/>
                      <a:pt x="1423" y="137332"/>
                      <a:pt x="5161" y="133594"/>
                    </a:cubicBezTo>
                    <a:cubicBezTo>
                      <a:pt x="48694" y="90235"/>
                      <a:pt x="92139" y="46819"/>
                      <a:pt x="135410" y="3200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51" name="Freeform: Shape 262">
                <a:extLst>
                  <a:ext uri="{FF2B5EF4-FFF2-40B4-BE49-F238E27FC236}">
                    <a16:creationId xmlns:a16="http://schemas.microsoft.com/office/drawing/2014/main" id="{B817A052-4EA6-47AB-8D64-4F5EA9C56A85}"/>
                  </a:ext>
                </a:extLst>
              </p:cNvPr>
              <p:cNvSpPr/>
              <p:nvPr/>
            </p:nvSpPr>
            <p:spPr>
              <a:xfrm>
                <a:off x="7212163" y="4974544"/>
                <a:ext cx="280493" cy="291315"/>
              </a:xfrm>
              <a:custGeom>
                <a:avLst/>
                <a:gdLst>
                  <a:gd name="connsiteX0" fmla="*/ 618476 w 619133"/>
                  <a:gd name="connsiteY0" fmla="*/ 320602 h 643021"/>
                  <a:gd name="connsiteX1" fmla="*/ 607600 w 619133"/>
                  <a:gd name="connsiteY1" fmla="*/ 348750 h 643021"/>
                  <a:gd name="connsiteX2" fmla="*/ 321381 w 619133"/>
                  <a:gd name="connsiteY2" fmla="*/ 635353 h 643021"/>
                  <a:gd name="connsiteX3" fmla="*/ 294768 w 619133"/>
                  <a:gd name="connsiteY3" fmla="*/ 634778 h 643021"/>
                  <a:gd name="connsiteX4" fmla="*/ 12451 w 619133"/>
                  <a:gd name="connsiteY4" fmla="*/ 351821 h 643021"/>
                  <a:gd name="connsiteX5" fmla="*/ 12259 w 619133"/>
                  <a:gd name="connsiteY5" fmla="*/ 293797 h 643021"/>
                  <a:gd name="connsiteX6" fmla="*/ 298351 w 619133"/>
                  <a:gd name="connsiteY6" fmla="*/ 7002 h 643021"/>
                  <a:gd name="connsiteX7" fmla="*/ 321829 w 619133"/>
                  <a:gd name="connsiteY7" fmla="*/ 7258 h 643021"/>
                  <a:gd name="connsiteX8" fmla="*/ 608048 w 619133"/>
                  <a:gd name="connsiteY8" fmla="*/ 293861 h 643021"/>
                  <a:gd name="connsiteX9" fmla="*/ 618476 w 619133"/>
                  <a:gd name="connsiteY9" fmla="*/ 320602 h 643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9133" h="643021">
                    <a:moveTo>
                      <a:pt x="618476" y="320602"/>
                    </a:moveTo>
                    <a:cubicBezTo>
                      <a:pt x="621035" y="332309"/>
                      <a:pt x="615853" y="340562"/>
                      <a:pt x="607600" y="348750"/>
                    </a:cubicBezTo>
                    <a:cubicBezTo>
                      <a:pt x="511959" y="444007"/>
                      <a:pt x="416382" y="539456"/>
                      <a:pt x="321381" y="635353"/>
                    </a:cubicBezTo>
                    <a:cubicBezTo>
                      <a:pt x="310570" y="646293"/>
                      <a:pt x="304876" y="645013"/>
                      <a:pt x="294768" y="634778"/>
                    </a:cubicBezTo>
                    <a:cubicBezTo>
                      <a:pt x="200982" y="540160"/>
                      <a:pt x="106621" y="446119"/>
                      <a:pt x="12451" y="351821"/>
                    </a:cubicBezTo>
                    <a:cubicBezTo>
                      <a:pt x="-4054" y="335252"/>
                      <a:pt x="-4182" y="310238"/>
                      <a:pt x="12259" y="293797"/>
                    </a:cubicBezTo>
                    <a:cubicBezTo>
                      <a:pt x="107708" y="198284"/>
                      <a:pt x="203285" y="102963"/>
                      <a:pt x="298351" y="7002"/>
                    </a:cubicBezTo>
                    <a:cubicBezTo>
                      <a:pt x="308011" y="-2722"/>
                      <a:pt x="312617" y="-2019"/>
                      <a:pt x="321829" y="7258"/>
                    </a:cubicBezTo>
                    <a:cubicBezTo>
                      <a:pt x="416894" y="103091"/>
                      <a:pt x="512407" y="198540"/>
                      <a:pt x="608048" y="293861"/>
                    </a:cubicBezTo>
                    <a:cubicBezTo>
                      <a:pt x="615789" y="301666"/>
                      <a:pt x="620971" y="309342"/>
                      <a:pt x="618476" y="320602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2" name="Freeform: Shape 263">
                <a:extLst>
                  <a:ext uri="{FF2B5EF4-FFF2-40B4-BE49-F238E27FC236}">
                    <a16:creationId xmlns:a16="http://schemas.microsoft.com/office/drawing/2014/main" id="{6A716B76-0E22-4AD8-9EA8-7D6D1E3540D2}"/>
                  </a:ext>
                </a:extLst>
              </p:cNvPr>
              <p:cNvSpPr/>
              <p:nvPr/>
            </p:nvSpPr>
            <p:spPr>
              <a:xfrm>
                <a:off x="5017640" y="4606993"/>
                <a:ext cx="174715" cy="150496"/>
              </a:xfrm>
              <a:custGeom>
                <a:avLst/>
                <a:gdLst>
                  <a:gd name="connsiteX0" fmla="*/ 190306 w 385650"/>
                  <a:gd name="connsiteY0" fmla="*/ 332162 h 332190"/>
                  <a:gd name="connsiteX1" fmla="*/ 49308 w 385650"/>
                  <a:gd name="connsiteY1" fmla="*/ 332162 h 332190"/>
                  <a:gd name="connsiteX2" fmla="*/ 48 w 385650"/>
                  <a:gd name="connsiteY2" fmla="*/ 283414 h 332190"/>
                  <a:gd name="connsiteX3" fmla="*/ 48 w 385650"/>
                  <a:gd name="connsiteY3" fmla="*/ 51253 h 332190"/>
                  <a:gd name="connsiteX4" fmla="*/ 50587 w 385650"/>
                  <a:gd name="connsiteY4" fmla="*/ 74 h 332190"/>
                  <a:gd name="connsiteX5" fmla="*/ 334439 w 385650"/>
                  <a:gd name="connsiteY5" fmla="*/ 74 h 332190"/>
                  <a:gd name="connsiteX6" fmla="*/ 385555 w 385650"/>
                  <a:gd name="connsiteY6" fmla="*/ 50677 h 332190"/>
                  <a:gd name="connsiteX7" fmla="*/ 385555 w 385650"/>
                  <a:gd name="connsiteY7" fmla="*/ 281047 h 332190"/>
                  <a:gd name="connsiteX8" fmla="*/ 333160 w 385650"/>
                  <a:gd name="connsiteY8" fmla="*/ 332162 h 332190"/>
                  <a:gd name="connsiteX9" fmla="*/ 190306 w 385650"/>
                  <a:gd name="connsiteY9" fmla="*/ 332162 h 332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5650" h="332190">
                    <a:moveTo>
                      <a:pt x="190306" y="332162"/>
                    </a:moveTo>
                    <a:cubicBezTo>
                      <a:pt x="143286" y="332162"/>
                      <a:pt x="96265" y="332226"/>
                      <a:pt x="49308" y="332162"/>
                    </a:cubicBezTo>
                    <a:cubicBezTo>
                      <a:pt x="27237" y="332098"/>
                      <a:pt x="48" y="305293"/>
                      <a:pt x="48" y="283414"/>
                    </a:cubicBezTo>
                    <a:cubicBezTo>
                      <a:pt x="-16" y="206006"/>
                      <a:pt x="-16" y="128597"/>
                      <a:pt x="48" y="51253"/>
                    </a:cubicBezTo>
                    <a:cubicBezTo>
                      <a:pt x="48" y="31293"/>
                      <a:pt x="30819" y="74"/>
                      <a:pt x="50587" y="74"/>
                    </a:cubicBezTo>
                    <a:cubicBezTo>
                      <a:pt x="145205" y="-54"/>
                      <a:pt x="239822" y="10"/>
                      <a:pt x="334439" y="74"/>
                    </a:cubicBezTo>
                    <a:cubicBezTo>
                      <a:pt x="354335" y="74"/>
                      <a:pt x="385555" y="30909"/>
                      <a:pt x="385555" y="50677"/>
                    </a:cubicBezTo>
                    <a:cubicBezTo>
                      <a:pt x="385683" y="127446"/>
                      <a:pt x="385683" y="204279"/>
                      <a:pt x="385555" y="281047"/>
                    </a:cubicBezTo>
                    <a:cubicBezTo>
                      <a:pt x="385555" y="301967"/>
                      <a:pt x="354463" y="332098"/>
                      <a:pt x="333160" y="332162"/>
                    </a:cubicBezTo>
                    <a:cubicBezTo>
                      <a:pt x="285499" y="332162"/>
                      <a:pt x="237903" y="332162"/>
                      <a:pt x="190306" y="332162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3" name="Freeform: Shape 264">
                <a:extLst>
                  <a:ext uri="{FF2B5EF4-FFF2-40B4-BE49-F238E27FC236}">
                    <a16:creationId xmlns:a16="http://schemas.microsoft.com/office/drawing/2014/main" id="{FEE9CE68-21A8-48AC-BF59-75A566FFF5B5}"/>
                  </a:ext>
                </a:extLst>
              </p:cNvPr>
              <p:cNvSpPr/>
              <p:nvPr/>
            </p:nvSpPr>
            <p:spPr>
              <a:xfrm>
                <a:off x="5730994" y="4835157"/>
                <a:ext cx="174751" cy="150513"/>
              </a:xfrm>
              <a:custGeom>
                <a:avLst/>
                <a:gdLst>
                  <a:gd name="connsiteX0" fmla="*/ 193377 w 385730"/>
                  <a:gd name="connsiteY0" fmla="*/ 332200 h 332228"/>
                  <a:gd name="connsiteX1" fmla="*/ 52379 w 385730"/>
                  <a:gd name="connsiteY1" fmla="*/ 332200 h 332228"/>
                  <a:gd name="connsiteX2" fmla="*/ 48 w 385730"/>
                  <a:gd name="connsiteY2" fmla="*/ 279230 h 332228"/>
                  <a:gd name="connsiteX3" fmla="*/ 48 w 385730"/>
                  <a:gd name="connsiteY3" fmla="*/ 52443 h 332228"/>
                  <a:gd name="connsiteX4" fmla="*/ 53018 w 385730"/>
                  <a:gd name="connsiteY4" fmla="*/ 48 h 332228"/>
                  <a:gd name="connsiteX5" fmla="*/ 333288 w 385730"/>
                  <a:gd name="connsiteY5" fmla="*/ 48 h 332228"/>
                  <a:gd name="connsiteX6" fmla="*/ 385683 w 385730"/>
                  <a:gd name="connsiteY6" fmla="*/ 53018 h 332228"/>
                  <a:gd name="connsiteX7" fmla="*/ 385683 w 385730"/>
                  <a:gd name="connsiteY7" fmla="*/ 279806 h 332228"/>
                  <a:gd name="connsiteX8" fmla="*/ 332712 w 385730"/>
                  <a:gd name="connsiteY8" fmla="*/ 332200 h 332228"/>
                  <a:gd name="connsiteX9" fmla="*/ 193377 w 385730"/>
                  <a:gd name="connsiteY9" fmla="*/ 332200 h 332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5730" h="332228">
                    <a:moveTo>
                      <a:pt x="193377" y="332200"/>
                    </a:moveTo>
                    <a:cubicBezTo>
                      <a:pt x="146356" y="332200"/>
                      <a:pt x="99335" y="332264"/>
                      <a:pt x="52379" y="332200"/>
                    </a:cubicBezTo>
                    <a:cubicBezTo>
                      <a:pt x="30052" y="332136"/>
                      <a:pt x="48" y="301813"/>
                      <a:pt x="48" y="279230"/>
                    </a:cubicBezTo>
                    <a:cubicBezTo>
                      <a:pt x="-16" y="203613"/>
                      <a:pt x="-16" y="127996"/>
                      <a:pt x="48" y="52443"/>
                    </a:cubicBezTo>
                    <a:cubicBezTo>
                      <a:pt x="48" y="30179"/>
                      <a:pt x="30500" y="48"/>
                      <a:pt x="53018" y="48"/>
                    </a:cubicBezTo>
                    <a:cubicBezTo>
                      <a:pt x="146420" y="-16"/>
                      <a:pt x="239822" y="-16"/>
                      <a:pt x="333288" y="48"/>
                    </a:cubicBezTo>
                    <a:cubicBezTo>
                      <a:pt x="355551" y="48"/>
                      <a:pt x="385619" y="30500"/>
                      <a:pt x="385683" y="53018"/>
                    </a:cubicBezTo>
                    <a:cubicBezTo>
                      <a:pt x="385747" y="128635"/>
                      <a:pt x="385747" y="204253"/>
                      <a:pt x="385683" y="279806"/>
                    </a:cubicBezTo>
                    <a:cubicBezTo>
                      <a:pt x="385683" y="302133"/>
                      <a:pt x="355231" y="332136"/>
                      <a:pt x="332712" y="332200"/>
                    </a:cubicBezTo>
                    <a:cubicBezTo>
                      <a:pt x="286203" y="332200"/>
                      <a:pt x="239758" y="332200"/>
                      <a:pt x="193377" y="332200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4" name="Freeform: Shape 267">
                <a:extLst>
                  <a:ext uri="{FF2B5EF4-FFF2-40B4-BE49-F238E27FC236}">
                    <a16:creationId xmlns:a16="http://schemas.microsoft.com/office/drawing/2014/main" id="{33E9B0D3-E93C-44E8-8534-293D0BF2C371}"/>
                  </a:ext>
                </a:extLst>
              </p:cNvPr>
              <p:cNvSpPr/>
              <p:nvPr/>
            </p:nvSpPr>
            <p:spPr>
              <a:xfrm>
                <a:off x="5992625" y="5082011"/>
                <a:ext cx="170250" cy="175695"/>
              </a:xfrm>
              <a:custGeom>
                <a:avLst/>
                <a:gdLst>
                  <a:gd name="connsiteX0" fmla="*/ 375567 w 375793"/>
                  <a:gd name="connsiteY0" fmla="*/ 194129 h 387812"/>
                  <a:gd name="connsiteX1" fmla="*/ 368082 w 375793"/>
                  <a:gd name="connsiteY1" fmla="*/ 211146 h 387812"/>
                  <a:gd name="connsiteX2" fmla="*/ 196632 w 375793"/>
                  <a:gd name="connsiteY2" fmla="*/ 382915 h 387812"/>
                  <a:gd name="connsiteX3" fmla="*/ 179615 w 375793"/>
                  <a:gd name="connsiteY3" fmla="*/ 382724 h 387812"/>
                  <a:gd name="connsiteX4" fmla="*/ 8229 w 375793"/>
                  <a:gd name="connsiteY4" fmla="*/ 210826 h 387812"/>
                  <a:gd name="connsiteX5" fmla="*/ 8229 w 375793"/>
                  <a:gd name="connsiteY5" fmla="*/ 174745 h 387812"/>
                  <a:gd name="connsiteX6" fmla="*/ 177056 w 375793"/>
                  <a:gd name="connsiteY6" fmla="*/ 5406 h 387812"/>
                  <a:gd name="connsiteX7" fmla="*/ 195864 w 375793"/>
                  <a:gd name="connsiteY7" fmla="*/ 5342 h 387812"/>
                  <a:gd name="connsiteX8" fmla="*/ 368593 w 375793"/>
                  <a:gd name="connsiteY8" fmla="*/ 178391 h 387812"/>
                  <a:gd name="connsiteX9" fmla="*/ 375567 w 375793"/>
                  <a:gd name="connsiteY9" fmla="*/ 194129 h 387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793" h="387812">
                    <a:moveTo>
                      <a:pt x="375567" y="194129"/>
                    </a:moveTo>
                    <a:cubicBezTo>
                      <a:pt x="376782" y="201358"/>
                      <a:pt x="372944" y="206348"/>
                      <a:pt x="368082" y="211146"/>
                    </a:cubicBezTo>
                    <a:cubicBezTo>
                      <a:pt x="310825" y="268274"/>
                      <a:pt x="253568" y="325467"/>
                      <a:pt x="196632" y="382915"/>
                    </a:cubicBezTo>
                    <a:cubicBezTo>
                      <a:pt x="189914" y="389697"/>
                      <a:pt x="186076" y="389249"/>
                      <a:pt x="179615" y="382724"/>
                    </a:cubicBezTo>
                    <a:cubicBezTo>
                      <a:pt x="122678" y="325275"/>
                      <a:pt x="65293" y="268210"/>
                      <a:pt x="8229" y="210826"/>
                    </a:cubicBezTo>
                    <a:cubicBezTo>
                      <a:pt x="-2775" y="199759"/>
                      <a:pt x="-2711" y="185748"/>
                      <a:pt x="8229" y="174745"/>
                    </a:cubicBezTo>
                    <a:cubicBezTo>
                      <a:pt x="64462" y="118192"/>
                      <a:pt x="120951" y="62023"/>
                      <a:pt x="177056" y="5406"/>
                    </a:cubicBezTo>
                    <a:cubicBezTo>
                      <a:pt x="184157" y="-1759"/>
                      <a:pt x="188699" y="-1823"/>
                      <a:pt x="195864" y="5342"/>
                    </a:cubicBezTo>
                    <a:cubicBezTo>
                      <a:pt x="253249" y="63238"/>
                      <a:pt x="310953" y="120751"/>
                      <a:pt x="368593" y="178391"/>
                    </a:cubicBezTo>
                    <a:cubicBezTo>
                      <a:pt x="373072" y="182805"/>
                      <a:pt x="376590" y="187411"/>
                      <a:pt x="375567" y="194129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5" name="Freeform: Shape 268">
                <a:extLst>
                  <a:ext uri="{FF2B5EF4-FFF2-40B4-BE49-F238E27FC236}">
                    <a16:creationId xmlns:a16="http://schemas.microsoft.com/office/drawing/2014/main" id="{25CD017B-A7E5-4B1C-8DA1-5DB55A10FA81}"/>
                  </a:ext>
                </a:extLst>
              </p:cNvPr>
              <p:cNvSpPr/>
              <p:nvPr/>
            </p:nvSpPr>
            <p:spPr>
              <a:xfrm>
                <a:off x="4752047" y="4258819"/>
                <a:ext cx="170188" cy="175109"/>
              </a:xfrm>
              <a:custGeom>
                <a:avLst/>
                <a:gdLst>
                  <a:gd name="connsiteX0" fmla="*/ 375435 w 375658"/>
                  <a:gd name="connsiteY0" fmla="*/ 192900 h 386519"/>
                  <a:gd name="connsiteX1" fmla="*/ 367886 w 375658"/>
                  <a:gd name="connsiteY1" fmla="*/ 209981 h 386519"/>
                  <a:gd name="connsiteX2" fmla="*/ 196500 w 375658"/>
                  <a:gd name="connsiteY2" fmla="*/ 381623 h 386519"/>
                  <a:gd name="connsiteX3" fmla="*/ 179547 w 375658"/>
                  <a:gd name="connsiteY3" fmla="*/ 381431 h 386519"/>
                  <a:gd name="connsiteX4" fmla="*/ 8225 w 375658"/>
                  <a:gd name="connsiteY4" fmla="*/ 209725 h 386519"/>
                  <a:gd name="connsiteX5" fmla="*/ 8929 w 375658"/>
                  <a:gd name="connsiteY5" fmla="*/ 175755 h 386519"/>
                  <a:gd name="connsiteX6" fmla="*/ 178971 w 375658"/>
                  <a:gd name="connsiteY6" fmla="*/ 5328 h 386519"/>
                  <a:gd name="connsiteX7" fmla="*/ 197268 w 375658"/>
                  <a:gd name="connsiteY7" fmla="*/ 5520 h 386519"/>
                  <a:gd name="connsiteX8" fmla="*/ 367374 w 375658"/>
                  <a:gd name="connsiteY8" fmla="*/ 175947 h 386519"/>
                  <a:gd name="connsiteX9" fmla="*/ 375435 w 375658"/>
                  <a:gd name="connsiteY9" fmla="*/ 192900 h 386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658" h="386519">
                    <a:moveTo>
                      <a:pt x="375435" y="192900"/>
                    </a:moveTo>
                    <a:cubicBezTo>
                      <a:pt x="376650" y="200193"/>
                      <a:pt x="372748" y="205119"/>
                      <a:pt x="367886" y="209981"/>
                    </a:cubicBezTo>
                    <a:cubicBezTo>
                      <a:pt x="310693" y="267110"/>
                      <a:pt x="253437" y="324238"/>
                      <a:pt x="196500" y="381623"/>
                    </a:cubicBezTo>
                    <a:cubicBezTo>
                      <a:pt x="189783" y="388404"/>
                      <a:pt x="186008" y="387956"/>
                      <a:pt x="179547" y="381431"/>
                    </a:cubicBezTo>
                    <a:cubicBezTo>
                      <a:pt x="122610" y="324046"/>
                      <a:pt x="65354" y="266918"/>
                      <a:pt x="8225" y="209725"/>
                    </a:cubicBezTo>
                    <a:cubicBezTo>
                      <a:pt x="-3354" y="198146"/>
                      <a:pt x="-2331" y="187014"/>
                      <a:pt x="8929" y="175755"/>
                    </a:cubicBezTo>
                    <a:cubicBezTo>
                      <a:pt x="65737" y="119010"/>
                      <a:pt x="122546" y="62393"/>
                      <a:pt x="178971" y="5328"/>
                    </a:cubicBezTo>
                    <a:cubicBezTo>
                      <a:pt x="186264" y="-2028"/>
                      <a:pt x="190295" y="-1581"/>
                      <a:pt x="197268" y="5520"/>
                    </a:cubicBezTo>
                    <a:cubicBezTo>
                      <a:pt x="253757" y="62521"/>
                      <a:pt x="310565" y="119202"/>
                      <a:pt x="367374" y="175947"/>
                    </a:cubicBezTo>
                    <a:cubicBezTo>
                      <a:pt x="372172" y="180681"/>
                      <a:pt x="376586" y="185415"/>
                      <a:pt x="375435" y="192900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6" name="Freeform: Shape 269">
                <a:extLst>
                  <a:ext uri="{FF2B5EF4-FFF2-40B4-BE49-F238E27FC236}">
                    <a16:creationId xmlns:a16="http://schemas.microsoft.com/office/drawing/2014/main" id="{8B532481-945C-40D4-9598-D8DFF8D99D98}"/>
                  </a:ext>
                </a:extLst>
              </p:cNvPr>
              <p:cNvSpPr/>
              <p:nvPr/>
            </p:nvSpPr>
            <p:spPr>
              <a:xfrm>
                <a:off x="4752049" y="4580955"/>
                <a:ext cx="170184" cy="175083"/>
              </a:xfrm>
              <a:custGeom>
                <a:avLst/>
                <a:gdLst>
                  <a:gd name="connsiteX0" fmla="*/ 375432 w 375649"/>
                  <a:gd name="connsiteY0" fmla="*/ 192469 h 386461"/>
                  <a:gd name="connsiteX1" fmla="*/ 368139 w 375649"/>
                  <a:gd name="connsiteY1" fmla="*/ 209614 h 386461"/>
                  <a:gd name="connsiteX2" fmla="*/ 196753 w 375649"/>
                  <a:gd name="connsiteY2" fmla="*/ 381256 h 386461"/>
                  <a:gd name="connsiteX3" fmla="*/ 179736 w 375649"/>
                  <a:gd name="connsiteY3" fmla="*/ 381704 h 386461"/>
                  <a:gd name="connsiteX4" fmla="*/ 8414 w 375649"/>
                  <a:gd name="connsiteY4" fmla="*/ 209998 h 386461"/>
                  <a:gd name="connsiteX5" fmla="*/ 8670 w 375649"/>
                  <a:gd name="connsiteY5" fmla="*/ 176028 h 386461"/>
                  <a:gd name="connsiteX6" fmla="*/ 178777 w 375649"/>
                  <a:gd name="connsiteY6" fmla="*/ 5601 h 386461"/>
                  <a:gd name="connsiteX7" fmla="*/ 197009 w 375649"/>
                  <a:gd name="connsiteY7" fmla="*/ 5217 h 386461"/>
                  <a:gd name="connsiteX8" fmla="*/ 367052 w 375649"/>
                  <a:gd name="connsiteY8" fmla="*/ 175644 h 386461"/>
                  <a:gd name="connsiteX9" fmla="*/ 375432 w 375649"/>
                  <a:gd name="connsiteY9" fmla="*/ 192469 h 386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649" h="386461">
                    <a:moveTo>
                      <a:pt x="375432" y="192469"/>
                    </a:moveTo>
                    <a:cubicBezTo>
                      <a:pt x="376584" y="199698"/>
                      <a:pt x="373001" y="204752"/>
                      <a:pt x="368139" y="209614"/>
                    </a:cubicBezTo>
                    <a:cubicBezTo>
                      <a:pt x="310883" y="266743"/>
                      <a:pt x="253690" y="323871"/>
                      <a:pt x="196753" y="381256"/>
                    </a:cubicBezTo>
                    <a:cubicBezTo>
                      <a:pt x="190484" y="387589"/>
                      <a:pt x="186645" y="388613"/>
                      <a:pt x="179736" y="381704"/>
                    </a:cubicBezTo>
                    <a:cubicBezTo>
                      <a:pt x="122864" y="324255"/>
                      <a:pt x="65607" y="267191"/>
                      <a:pt x="8414" y="209998"/>
                    </a:cubicBezTo>
                    <a:cubicBezTo>
                      <a:pt x="-3037" y="198547"/>
                      <a:pt x="-2653" y="187351"/>
                      <a:pt x="8670" y="176028"/>
                    </a:cubicBezTo>
                    <a:cubicBezTo>
                      <a:pt x="65415" y="119283"/>
                      <a:pt x="122288" y="62602"/>
                      <a:pt x="178777" y="5601"/>
                    </a:cubicBezTo>
                    <a:cubicBezTo>
                      <a:pt x="185622" y="-1308"/>
                      <a:pt x="189652" y="-2267"/>
                      <a:pt x="197009" y="5217"/>
                    </a:cubicBezTo>
                    <a:cubicBezTo>
                      <a:pt x="253434" y="62282"/>
                      <a:pt x="310307" y="118899"/>
                      <a:pt x="367052" y="175644"/>
                    </a:cubicBezTo>
                    <a:cubicBezTo>
                      <a:pt x="371786" y="180378"/>
                      <a:pt x="376584" y="184856"/>
                      <a:pt x="375432" y="192469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7" name="Freeform: Shape 270">
                <a:extLst>
                  <a:ext uri="{FF2B5EF4-FFF2-40B4-BE49-F238E27FC236}">
                    <a16:creationId xmlns:a16="http://schemas.microsoft.com/office/drawing/2014/main" id="{7A5AAFBA-1BD0-45DC-AF8F-A96DFFB5CB53}"/>
                  </a:ext>
                </a:extLst>
              </p:cNvPr>
              <p:cNvSpPr/>
              <p:nvPr/>
            </p:nvSpPr>
            <p:spPr>
              <a:xfrm>
                <a:off x="4752314" y="4902920"/>
                <a:ext cx="170145" cy="175089"/>
              </a:xfrm>
              <a:custGeom>
                <a:avLst/>
                <a:gdLst>
                  <a:gd name="connsiteX0" fmla="*/ 217 w 375563"/>
                  <a:gd name="connsiteY0" fmla="*/ 193886 h 386475"/>
                  <a:gd name="connsiteX1" fmla="*/ 7510 w 375563"/>
                  <a:gd name="connsiteY1" fmla="*/ 176741 h 386475"/>
                  <a:gd name="connsiteX2" fmla="*/ 178896 w 375563"/>
                  <a:gd name="connsiteY2" fmla="*/ 5099 h 386475"/>
                  <a:gd name="connsiteX3" fmla="*/ 195913 w 375563"/>
                  <a:gd name="connsiteY3" fmla="*/ 4843 h 386475"/>
                  <a:gd name="connsiteX4" fmla="*/ 367235 w 375563"/>
                  <a:gd name="connsiteY4" fmla="*/ 176549 h 386475"/>
                  <a:gd name="connsiteX5" fmla="*/ 366851 w 375563"/>
                  <a:gd name="connsiteY5" fmla="*/ 210519 h 386475"/>
                  <a:gd name="connsiteX6" fmla="*/ 196745 w 375563"/>
                  <a:gd name="connsiteY6" fmla="*/ 380945 h 386475"/>
                  <a:gd name="connsiteX7" fmla="*/ 178512 w 375563"/>
                  <a:gd name="connsiteY7" fmla="*/ 381201 h 386475"/>
                  <a:gd name="connsiteX8" fmla="*/ 8469 w 375563"/>
                  <a:gd name="connsiteY8" fmla="*/ 210775 h 386475"/>
                  <a:gd name="connsiteX9" fmla="*/ 217 w 375563"/>
                  <a:gd name="connsiteY9" fmla="*/ 193886 h 38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563" h="386475">
                    <a:moveTo>
                      <a:pt x="217" y="193886"/>
                    </a:moveTo>
                    <a:cubicBezTo>
                      <a:pt x="-935" y="186657"/>
                      <a:pt x="2648" y="181603"/>
                      <a:pt x="7510" y="176741"/>
                    </a:cubicBezTo>
                    <a:cubicBezTo>
                      <a:pt x="64766" y="119612"/>
                      <a:pt x="121959" y="62484"/>
                      <a:pt x="178896" y="5099"/>
                    </a:cubicBezTo>
                    <a:cubicBezTo>
                      <a:pt x="185293" y="-1363"/>
                      <a:pt x="189196" y="-1938"/>
                      <a:pt x="195913" y="4843"/>
                    </a:cubicBezTo>
                    <a:cubicBezTo>
                      <a:pt x="252850" y="62291"/>
                      <a:pt x="310106" y="119356"/>
                      <a:pt x="367235" y="176549"/>
                    </a:cubicBezTo>
                    <a:cubicBezTo>
                      <a:pt x="378686" y="188000"/>
                      <a:pt x="378110" y="199196"/>
                      <a:pt x="366851" y="210519"/>
                    </a:cubicBezTo>
                    <a:cubicBezTo>
                      <a:pt x="310042" y="267264"/>
                      <a:pt x="253233" y="323945"/>
                      <a:pt x="196745" y="380945"/>
                    </a:cubicBezTo>
                    <a:cubicBezTo>
                      <a:pt x="189771" y="387982"/>
                      <a:pt x="185805" y="388558"/>
                      <a:pt x="178512" y="381201"/>
                    </a:cubicBezTo>
                    <a:cubicBezTo>
                      <a:pt x="122087" y="324136"/>
                      <a:pt x="65214" y="267520"/>
                      <a:pt x="8469" y="210775"/>
                    </a:cubicBezTo>
                    <a:cubicBezTo>
                      <a:pt x="3735" y="205977"/>
                      <a:pt x="-999" y="201435"/>
                      <a:pt x="217" y="193886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8" name="Freeform: Shape 275">
                <a:extLst>
                  <a:ext uri="{FF2B5EF4-FFF2-40B4-BE49-F238E27FC236}">
                    <a16:creationId xmlns:a16="http://schemas.microsoft.com/office/drawing/2014/main" id="{865E0F8F-44B6-433C-AD4C-BB8AED29F20A}"/>
                  </a:ext>
                </a:extLst>
              </p:cNvPr>
              <p:cNvSpPr/>
              <p:nvPr/>
            </p:nvSpPr>
            <p:spPr>
              <a:xfrm>
                <a:off x="6067058" y="3755883"/>
                <a:ext cx="263739" cy="363199"/>
              </a:xfrm>
              <a:custGeom>
                <a:avLst/>
                <a:gdLst>
                  <a:gd name="connsiteX0" fmla="*/ 326039 w 582153"/>
                  <a:gd name="connsiteY0" fmla="*/ 2189 h 801691"/>
                  <a:gd name="connsiteX1" fmla="*/ 577521 w 582153"/>
                  <a:gd name="connsiteY1" fmla="*/ 245737 h 801691"/>
                  <a:gd name="connsiteX2" fmla="*/ 499920 w 582153"/>
                  <a:gd name="connsiteY2" fmla="*/ 496323 h 801691"/>
                  <a:gd name="connsiteX3" fmla="*/ 482072 w 582153"/>
                  <a:gd name="connsiteY3" fmla="*/ 524471 h 801691"/>
                  <a:gd name="connsiteX4" fmla="*/ 356555 w 582153"/>
                  <a:gd name="connsiteY4" fmla="*/ 754714 h 801691"/>
                  <a:gd name="connsiteX5" fmla="*/ 318298 w 582153"/>
                  <a:gd name="connsiteY5" fmla="*/ 791882 h 801691"/>
                  <a:gd name="connsiteX6" fmla="*/ 265072 w 582153"/>
                  <a:gd name="connsiteY6" fmla="*/ 789579 h 801691"/>
                  <a:gd name="connsiteX7" fmla="*/ 202954 w 582153"/>
                  <a:gd name="connsiteY7" fmla="*/ 716585 h 801691"/>
                  <a:gd name="connsiteX8" fmla="*/ 108400 w 582153"/>
                  <a:gd name="connsiteY8" fmla="*/ 531892 h 801691"/>
                  <a:gd name="connsiteX9" fmla="*/ 93686 w 582153"/>
                  <a:gd name="connsiteY9" fmla="*/ 508158 h 801691"/>
                  <a:gd name="connsiteX10" fmla="*/ 69184 w 582153"/>
                  <a:gd name="connsiteY10" fmla="*/ 103907 h 801691"/>
                  <a:gd name="connsiteX11" fmla="*/ 71935 w 582153"/>
                  <a:gd name="connsiteY11" fmla="*/ 99493 h 801691"/>
                  <a:gd name="connsiteX12" fmla="*/ 240954 w 582153"/>
                  <a:gd name="connsiteY12" fmla="*/ 4747 h 801691"/>
                  <a:gd name="connsiteX13" fmla="*/ 326039 w 582153"/>
                  <a:gd name="connsiteY13" fmla="*/ 2189 h 801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82153" h="801691">
                    <a:moveTo>
                      <a:pt x="326039" y="2189"/>
                    </a:moveTo>
                    <a:cubicBezTo>
                      <a:pt x="459105" y="22788"/>
                      <a:pt x="554490" y="112991"/>
                      <a:pt x="577521" y="245737"/>
                    </a:cubicBezTo>
                    <a:cubicBezTo>
                      <a:pt x="594090" y="341186"/>
                      <a:pt x="565749" y="425312"/>
                      <a:pt x="499920" y="496323"/>
                    </a:cubicBezTo>
                    <a:cubicBezTo>
                      <a:pt x="492052" y="504767"/>
                      <a:pt x="486422" y="513788"/>
                      <a:pt x="482072" y="524471"/>
                    </a:cubicBezTo>
                    <a:cubicBezTo>
                      <a:pt x="448869" y="605910"/>
                      <a:pt x="411381" y="685110"/>
                      <a:pt x="356555" y="754714"/>
                    </a:cubicBezTo>
                    <a:cubicBezTo>
                      <a:pt x="345487" y="768723"/>
                      <a:pt x="333333" y="781902"/>
                      <a:pt x="318298" y="791882"/>
                    </a:cubicBezTo>
                    <a:cubicBezTo>
                      <a:pt x="297955" y="805445"/>
                      <a:pt x="284904" y="805189"/>
                      <a:pt x="265072" y="789579"/>
                    </a:cubicBezTo>
                    <a:cubicBezTo>
                      <a:pt x="239483" y="769555"/>
                      <a:pt x="220611" y="743454"/>
                      <a:pt x="202954" y="716585"/>
                    </a:cubicBezTo>
                    <a:cubicBezTo>
                      <a:pt x="164697" y="658497"/>
                      <a:pt x="134885" y="595994"/>
                      <a:pt x="108400" y="531892"/>
                    </a:cubicBezTo>
                    <a:cubicBezTo>
                      <a:pt x="104754" y="523064"/>
                      <a:pt x="100851" y="515067"/>
                      <a:pt x="93686" y="508158"/>
                    </a:cubicBezTo>
                    <a:cubicBezTo>
                      <a:pt x="-21467" y="396587"/>
                      <a:pt x="-31447" y="229488"/>
                      <a:pt x="69184" y="103907"/>
                    </a:cubicBezTo>
                    <a:cubicBezTo>
                      <a:pt x="70272" y="102564"/>
                      <a:pt x="71040" y="100964"/>
                      <a:pt x="71935" y="99493"/>
                    </a:cubicBezTo>
                    <a:cubicBezTo>
                      <a:pt x="118316" y="50169"/>
                      <a:pt x="173525" y="16455"/>
                      <a:pt x="240954" y="4747"/>
                    </a:cubicBezTo>
                    <a:cubicBezTo>
                      <a:pt x="269295" y="-114"/>
                      <a:pt x="297635" y="-1714"/>
                      <a:pt x="326039" y="2189"/>
                    </a:cubicBezTo>
                    <a:close/>
                  </a:path>
                </a:pathLst>
              </a:custGeom>
              <a:solidFill>
                <a:srgbClr val="F04923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9" name="Freeform: Shape 278">
                <a:extLst>
                  <a:ext uri="{FF2B5EF4-FFF2-40B4-BE49-F238E27FC236}">
                    <a16:creationId xmlns:a16="http://schemas.microsoft.com/office/drawing/2014/main" id="{92657737-F21B-46DD-9E42-7474781321F9}"/>
                  </a:ext>
                </a:extLst>
              </p:cNvPr>
              <p:cNvSpPr/>
              <p:nvPr/>
            </p:nvSpPr>
            <p:spPr>
              <a:xfrm>
                <a:off x="5680425" y="3532462"/>
                <a:ext cx="243273" cy="252255"/>
              </a:xfrm>
              <a:custGeom>
                <a:avLst/>
                <a:gdLst>
                  <a:gd name="connsiteX0" fmla="*/ 536328 w 536978"/>
                  <a:gd name="connsiteY0" fmla="*/ 278474 h 556803"/>
                  <a:gd name="connsiteX1" fmla="*/ 527051 w 536978"/>
                  <a:gd name="connsiteY1" fmla="*/ 304064 h 556803"/>
                  <a:gd name="connsiteX2" fmla="*/ 281008 w 536978"/>
                  <a:gd name="connsiteY2" fmla="*/ 550363 h 556803"/>
                  <a:gd name="connsiteX3" fmla="*/ 260152 w 536978"/>
                  <a:gd name="connsiteY3" fmla="*/ 550747 h 556803"/>
                  <a:gd name="connsiteX4" fmla="*/ 10526 w 536978"/>
                  <a:gd name="connsiteY4" fmla="*/ 300481 h 556803"/>
                  <a:gd name="connsiteX5" fmla="*/ 11166 w 536978"/>
                  <a:gd name="connsiteY5" fmla="*/ 255571 h 556803"/>
                  <a:gd name="connsiteX6" fmla="*/ 259513 w 536978"/>
                  <a:gd name="connsiteY6" fmla="*/ 6521 h 556803"/>
                  <a:gd name="connsiteX7" fmla="*/ 281712 w 536978"/>
                  <a:gd name="connsiteY7" fmla="*/ 6777 h 556803"/>
                  <a:gd name="connsiteX8" fmla="*/ 525196 w 536978"/>
                  <a:gd name="connsiteY8" fmla="*/ 250581 h 556803"/>
                  <a:gd name="connsiteX9" fmla="*/ 536328 w 536978"/>
                  <a:gd name="connsiteY9" fmla="*/ 278474 h 556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6978" h="556803">
                    <a:moveTo>
                      <a:pt x="536328" y="278474"/>
                    </a:moveTo>
                    <a:cubicBezTo>
                      <a:pt x="538247" y="288966"/>
                      <a:pt x="534536" y="296643"/>
                      <a:pt x="527051" y="304064"/>
                    </a:cubicBezTo>
                    <a:cubicBezTo>
                      <a:pt x="444781" y="385950"/>
                      <a:pt x="362767" y="467965"/>
                      <a:pt x="281008" y="550363"/>
                    </a:cubicBezTo>
                    <a:cubicBezTo>
                      <a:pt x="273075" y="558360"/>
                      <a:pt x="268661" y="559383"/>
                      <a:pt x="260152" y="550747"/>
                    </a:cubicBezTo>
                    <a:cubicBezTo>
                      <a:pt x="177178" y="467069"/>
                      <a:pt x="93756" y="383903"/>
                      <a:pt x="10526" y="300481"/>
                    </a:cubicBezTo>
                    <a:cubicBezTo>
                      <a:pt x="-3740" y="286151"/>
                      <a:pt x="-3484" y="270221"/>
                      <a:pt x="11166" y="255571"/>
                    </a:cubicBezTo>
                    <a:cubicBezTo>
                      <a:pt x="93948" y="172597"/>
                      <a:pt x="176986" y="89815"/>
                      <a:pt x="259513" y="6521"/>
                    </a:cubicBezTo>
                    <a:cubicBezTo>
                      <a:pt x="268469" y="-2499"/>
                      <a:pt x="273075" y="-1923"/>
                      <a:pt x="281712" y="6777"/>
                    </a:cubicBezTo>
                    <a:cubicBezTo>
                      <a:pt x="362575" y="88344"/>
                      <a:pt x="443822" y="169526"/>
                      <a:pt x="525196" y="250581"/>
                    </a:cubicBezTo>
                    <a:cubicBezTo>
                      <a:pt x="533321" y="258706"/>
                      <a:pt x="538951" y="266831"/>
                      <a:pt x="536328" y="278474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0" name="Freeform: Shape 279">
                <a:extLst>
                  <a:ext uri="{FF2B5EF4-FFF2-40B4-BE49-F238E27FC236}">
                    <a16:creationId xmlns:a16="http://schemas.microsoft.com/office/drawing/2014/main" id="{0206CC5F-3A4D-4A1F-B11A-232D7BBD2FF0}"/>
                  </a:ext>
                </a:extLst>
              </p:cNvPr>
              <p:cNvSpPr/>
              <p:nvPr/>
            </p:nvSpPr>
            <p:spPr>
              <a:xfrm>
                <a:off x="6258082" y="4044098"/>
                <a:ext cx="280600" cy="291240"/>
              </a:xfrm>
              <a:custGeom>
                <a:avLst/>
                <a:gdLst>
                  <a:gd name="connsiteX0" fmla="*/ 799 w 619370"/>
                  <a:gd name="connsiteY0" fmla="*/ 322803 h 642856"/>
                  <a:gd name="connsiteX1" fmla="*/ 12954 w 619370"/>
                  <a:gd name="connsiteY1" fmla="*/ 291647 h 642856"/>
                  <a:gd name="connsiteX2" fmla="*/ 296743 w 619370"/>
                  <a:gd name="connsiteY2" fmla="*/ 7603 h 642856"/>
                  <a:gd name="connsiteX3" fmla="*/ 321501 w 619370"/>
                  <a:gd name="connsiteY3" fmla="*/ 7283 h 642856"/>
                  <a:gd name="connsiteX4" fmla="*/ 606312 w 619370"/>
                  <a:gd name="connsiteY4" fmla="*/ 292799 h 642856"/>
                  <a:gd name="connsiteX5" fmla="*/ 606376 w 619370"/>
                  <a:gd name="connsiteY5" fmla="*/ 348584 h 642856"/>
                  <a:gd name="connsiteX6" fmla="*/ 320221 w 619370"/>
                  <a:gd name="connsiteY6" fmla="*/ 635315 h 642856"/>
                  <a:gd name="connsiteX7" fmla="*/ 294951 w 619370"/>
                  <a:gd name="connsiteY7" fmla="*/ 635379 h 642856"/>
                  <a:gd name="connsiteX8" fmla="*/ 12443 w 619370"/>
                  <a:gd name="connsiteY8" fmla="*/ 352550 h 642856"/>
                  <a:gd name="connsiteX9" fmla="*/ 799 w 619370"/>
                  <a:gd name="connsiteY9" fmla="*/ 322803 h 642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9370" h="642856">
                    <a:moveTo>
                      <a:pt x="799" y="322803"/>
                    </a:moveTo>
                    <a:cubicBezTo>
                      <a:pt x="-2271" y="309688"/>
                      <a:pt x="3870" y="300732"/>
                      <a:pt x="12954" y="291647"/>
                    </a:cubicBezTo>
                    <a:cubicBezTo>
                      <a:pt x="107828" y="197222"/>
                      <a:pt x="202509" y="102604"/>
                      <a:pt x="296743" y="7603"/>
                    </a:cubicBezTo>
                    <a:cubicBezTo>
                      <a:pt x="306339" y="-2057"/>
                      <a:pt x="311393" y="-2889"/>
                      <a:pt x="321501" y="7283"/>
                    </a:cubicBezTo>
                    <a:cubicBezTo>
                      <a:pt x="416118" y="102796"/>
                      <a:pt x="511311" y="197670"/>
                      <a:pt x="606312" y="292799"/>
                    </a:cubicBezTo>
                    <a:cubicBezTo>
                      <a:pt x="623713" y="310200"/>
                      <a:pt x="623713" y="331183"/>
                      <a:pt x="606376" y="348584"/>
                    </a:cubicBezTo>
                    <a:cubicBezTo>
                      <a:pt x="510927" y="444097"/>
                      <a:pt x="415350" y="539482"/>
                      <a:pt x="320221" y="635315"/>
                    </a:cubicBezTo>
                    <a:cubicBezTo>
                      <a:pt x="310369" y="645295"/>
                      <a:pt x="304931" y="645423"/>
                      <a:pt x="294951" y="635379"/>
                    </a:cubicBezTo>
                    <a:cubicBezTo>
                      <a:pt x="201166" y="540762"/>
                      <a:pt x="106868" y="446592"/>
                      <a:pt x="12443" y="352550"/>
                    </a:cubicBezTo>
                    <a:cubicBezTo>
                      <a:pt x="3870" y="343978"/>
                      <a:pt x="-2143" y="335469"/>
                      <a:pt x="799" y="322803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1" name="Freeform: Shape 280">
                <a:extLst>
                  <a:ext uri="{FF2B5EF4-FFF2-40B4-BE49-F238E27FC236}">
                    <a16:creationId xmlns:a16="http://schemas.microsoft.com/office/drawing/2014/main" id="{89A9A04D-D8BE-42F1-AF56-3727843B741D}"/>
                  </a:ext>
                </a:extLst>
              </p:cNvPr>
              <p:cNvSpPr/>
              <p:nvPr/>
            </p:nvSpPr>
            <p:spPr>
              <a:xfrm>
                <a:off x="5827641" y="4034043"/>
                <a:ext cx="170325" cy="176362"/>
              </a:xfrm>
              <a:custGeom>
                <a:avLst/>
                <a:gdLst>
                  <a:gd name="connsiteX0" fmla="*/ 375599 w 375960"/>
                  <a:gd name="connsiteY0" fmla="*/ 195363 h 389284"/>
                  <a:gd name="connsiteX1" fmla="*/ 367218 w 375960"/>
                  <a:gd name="connsiteY1" fmla="*/ 213979 h 389284"/>
                  <a:gd name="connsiteX2" fmla="*/ 198263 w 375960"/>
                  <a:gd name="connsiteY2" fmla="*/ 383318 h 389284"/>
                  <a:gd name="connsiteX3" fmla="*/ 178623 w 375960"/>
                  <a:gd name="connsiteY3" fmla="*/ 383446 h 389284"/>
                  <a:gd name="connsiteX4" fmla="*/ 9732 w 375960"/>
                  <a:gd name="connsiteY4" fmla="*/ 213979 h 389284"/>
                  <a:gd name="connsiteX5" fmla="*/ 9604 w 375960"/>
                  <a:gd name="connsiteY5" fmla="*/ 175403 h 389284"/>
                  <a:gd name="connsiteX6" fmla="*/ 178495 w 375960"/>
                  <a:gd name="connsiteY6" fmla="*/ 6000 h 389284"/>
                  <a:gd name="connsiteX7" fmla="*/ 198135 w 375960"/>
                  <a:gd name="connsiteY7" fmla="*/ 5808 h 389284"/>
                  <a:gd name="connsiteX8" fmla="*/ 367154 w 375960"/>
                  <a:gd name="connsiteY8" fmla="*/ 175147 h 389284"/>
                  <a:gd name="connsiteX9" fmla="*/ 375599 w 375960"/>
                  <a:gd name="connsiteY9" fmla="*/ 195363 h 389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960" h="389284">
                    <a:moveTo>
                      <a:pt x="375599" y="195363"/>
                    </a:moveTo>
                    <a:cubicBezTo>
                      <a:pt x="377134" y="203615"/>
                      <a:pt x="372464" y="208797"/>
                      <a:pt x="367218" y="213979"/>
                    </a:cubicBezTo>
                    <a:cubicBezTo>
                      <a:pt x="310793" y="270340"/>
                      <a:pt x="254304" y="326573"/>
                      <a:pt x="198263" y="383318"/>
                    </a:cubicBezTo>
                    <a:cubicBezTo>
                      <a:pt x="190586" y="391059"/>
                      <a:pt x="186492" y="391442"/>
                      <a:pt x="178623" y="383446"/>
                    </a:cubicBezTo>
                    <a:cubicBezTo>
                      <a:pt x="122582" y="326701"/>
                      <a:pt x="66029" y="270532"/>
                      <a:pt x="9732" y="213979"/>
                    </a:cubicBezTo>
                    <a:cubicBezTo>
                      <a:pt x="-3191" y="200992"/>
                      <a:pt x="-3254" y="188262"/>
                      <a:pt x="9604" y="175403"/>
                    </a:cubicBezTo>
                    <a:cubicBezTo>
                      <a:pt x="65901" y="118914"/>
                      <a:pt x="122454" y="62681"/>
                      <a:pt x="178495" y="6000"/>
                    </a:cubicBezTo>
                    <a:cubicBezTo>
                      <a:pt x="186108" y="-1741"/>
                      <a:pt x="190202" y="-2189"/>
                      <a:pt x="198135" y="5808"/>
                    </a:cubicBezTo>
                    <a:cubicBezTo>
                      <a:pt x="254176" y="62553"/>
                      <a:pt x="310665" y="118850"/>
                      <a:pt x="367154" y="175147"/>
                    </a:cubicBezTo>
                    <a:cubicBezTo>
                      <a:pt x="372976" y="180905"/>
                      <a:pt x="377262" y="186790"/>
                      <a:pt x="375599" y="195363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2" name="Freeform: Shape 281">
                <a:extLst>
                  <a:ext uri="{FF2B5EF4-FFF2-40B4-BE49-F238E27FC236}">
                    <a16:creationId xmlns:a16="http://schemas.microsoft.com/office/drawing/2014/main" id="{D22C0B4E-9FA9-4537-8752-3096E941648F}"/>
                  </a:ext>
                </a:extLst>
              </p:cNvPr>
              <p:cNvSpPr/>
              <p:nvPr/>
            </p:nvSpPr>
            <p:spPr>
              <a:xfrm>
                <a:off x="6103010" y="3792523"/>
                <a:ext cx="192619" cy="187635"/>
              </a:xfrm>
              <a:custGeom>
                <a:avLst/>
                <a:gdLst>
                  <a:gd name="connsiteX0" fmla="*/ 425171 w 425170"/>
                  <a:gd name="connsiteY0" fmla="*/ 206955 h 414168"/>
                  <a:gd name="connsiteX1" fmla="*/ 211946 w 425170"/>
                  <a:gd name="connsiteY1" fmla="*/ 414167 h 414168"/>
                  <a:gd name="connsiteX2" fmla="*/ 0 w 425170"/>
                  <a:gd name="connsiteY2" fmla="*/ 203821 h 414168"/>
                  <a:gd name="connsiteX3" fmla="*/ 212521 w 425170"/>
                  <a:gd name="connsiteY3" fmla="*/ 0 h 414168"/>
                  <a:gd name="connsiteX4" fmla="*/ 425171 w 425170"/>
                  <a:gd name="connsiteY4" fmla="*/ 206955 h 414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5170" h="414168">
                    <a:moveTo>
                      <a:pt x="425171" y="206955"/>
                    </a:moveTo>
                    <a:cubicBezTo>
                      <a:pt x="425043" y="321916"/>
                      <a:pt x="329657" y="414551"/>
                      <a:pt x="211946" y="414167"/>
                    </a:cubicBezTo>
                    <a:cubicBezTo>
                      <a:pt x="93530" y="413719"/>
                      <a:pt x="-128" y="320829"/>
                      <a:pt x="0" y="203821"/>
                    </a:cubicBezTo>
                    <a:cubicBezTo>
                      <a:pt x="128" y="91547"/>
                      <a:pt x="95449" y="128"/>
                      <a:pt x="212521" y="0"/>
                    </a:cubicBezTo>
                    <a:cubicBezTo>
                      <a:pt x="331385" y="-64"/>
                      <a:pt x="425298" y="91355"/>
                      <a:pt x="425171" y="2069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63" name="Group 66">
            <a:extLst>
              <a:ext uri="{FF2B5EF4-FFF2-40B4-BE49-F238E27FC236}">
                <a16:creationId xmlns:a16="http://schemas.microsoft.com/office/drawing/2014/main" id="{81C67C8A-DB72-456D-A82C-48FACDA3BF18}"/>
              </a:ext>
            </a:extLst>
          </p:cNvPr>
          <p:cNvGrpSpPr/>
          <p:nvPr/>
        </p:nvGrpSpPr>
        <p:grpSpPr>
          <a:xfrm>
            <a:off x="4416479" y="1712055"/>
            <a:ext cx="3336427" cy="2261435"/>
            <a:chOff x="8575466" y="4002385"/>
            <a:chExt cx="4090559" cy="2772587"/>
          </a:xfrm>
        </p:grpSpPr>
        <p:sp>
          <p:nvSpPr>
            <p:cNvPr id="464" name="Freeform: Shape 67">
              <a:extLst>
                <a:ext uri="{FF2B5EF4-FFF2-40B4-BE49-F238E27FC236}">
                  <a16:creationId xmlns:a16="http://schemas.microsoft.com/office/drawing/2014/main" id="{6A76D484-4FA1-47A0-8D75-0198E0E247FC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68">
              <a:extLst>
                <a:ext uri="{FF2B5EF4-FFF2-40B4-BE49-F238E27FC236}">
                  <a16:creationId xmlns:a16="http://schemas.microsoft.com/office/drawing/2014/main" id="{B254598B-F34E-4D7C-BFA0-D388C6E1FB27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6" name="Freeform: Shape 69">
              <a:extLst>
                <a:ext uri="{FF2B5EF4-FFF2-40B4-BE49-F238E27FC236}">
                  <a16:creationId xmlns:a16="http://schemas.microsoft.com/office/drawing/2014/main" id="{CEACF002-999A-476D-B680-A73666404DC1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70">
              <a:extLst>
                <a:ext uri="{FF2B5EF4-FFF2-40B4-BE49-F238E27FC236}">
                  <a16:creationId xmlns:a16="http://schemas.microsoft.com/office/drawing/2014/main" id="{4B8CB0FC-F153-4070-92E8-AFA9318112CB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71">
              <a:extLst>
                <a:ext uri="{FF2B5EF4-FFF2-40B4-BE49-F238E27FC236}">
                  <a16:creationId xmlns:a16="http://schemas.microsoft.com/office/drawing/2014/main" id="{17F020E3-B40A-4A5F-9255-82C987758923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72">
              <a:extLst>
                <a:ext uri="{FF2B5EF4-FFF2-40B4-BE49-F238E27FC236}">
                  <a16:creationId xmlns:a16="http://schemas.microsoft.com/office/drawing/2014/main" id="{83B98E12-CDC5-4A69-B72C-0B0325CD7891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73">
              <a:extLst>
                <a:ext uri="{FF2B5EF4-FFF2-40B4-BE49-F238E27FC236}">
                  <a16:creationId xmlns:a16="http://schemas.microsoft.com/office/drawing/2014/main" id="{6D84E456-6F0B-4F88-B2A0-DCF62C1E9000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Freeform: Shape 74">
              <a:extLst>
                <a:ext uri="{FF2B5EF4-FFF2-40B4-BE49-F238E27FC236}">
                  <a16:creationId xmlns:a16="http://schemas.microsoft.com/office/drawing/2014/main" id="{CE7D3478-7891-4C6C-A4DB-BCDB59C52EDA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Freeform: Shape 75">
              <a:extLst>
                <a:ext uri="{FF2B5EF4-FFF2-40B4-BE49-F238E27FC236}">
                  <a16:creationId xmlns:a16="http://schemas.microsoft.com/office/drawing/2014/main" id="{39DC0104-E5C4-474E-8D94-9634C2653862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76">
              <a:extLst>
                <a:ext uri="{FF2B5EF4-FFF2-40B4-BE49-F238E27FC236}">
                  <a16:creationId xmlns:a16="http://schemas.microsoft.com/office/drawing/2014/main" id="{0F27C05A-524F-400E-A722-94F0BDF71410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Freeform: Shape 77">
              <a:extLst>
                <a:ext uri="{FF2B5EF4-FFF2-40B4-BE49-F238E27FC236}">
                  <a16:creationId xmlns:a16="http://schemas.microsoft.com/office/drawing/2014/main" id="{C3A8AA0A-ED9A-4719-B466-D213A4B9D9C6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Freeform: Shape 78">
              <a:extLst>
                <a:ext uri="{FF2B5EF4-FFF2-40B4-BE49-F238E27FC236}">
                  <a16:creationId xmlns:a16="http://schemas.microsoft.com/office/drawing/2014/main" id="{86196DBB-F3FA-4AEF-B502-3BB758A92C73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" name="Freeform: Shape 79">
              <a:extLst>
                <a:ext uri="{FF2B5EF4-FFF2-40B4-BE49-F238E27FC236}">
                  <a16:creationId xmlns:a16="http://schemas.microsoft.com/office/drawing/2014/main" id="{B52A4175-B505-46CB-A8D0-A18EB535978F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" name="Freeform: Shape 80">
              <a:extLst>
                <a:ext uri="{FF2B5EF4-FFF2-40B4-BE49-F238E27FC236}">
                  <a16:creationId xmlns:a16="http://schemas.microsoft.com/office/drawing/2014/main" id="{E414B87A-62DD-4BD7-ACB6-3BA6FC891C06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Graphic 124">
              <a:extLst>
                <a:ext uri="{FF2B5EF4-FFF2-40B4-BE49-F238E27FC236}">
                  <a16:creationId xmlns:a16="http://schemas.microsoft.com/office/drawing/2014/main" id="{097F31E2-BBDF-496E-882A-4A726240DDD3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Freeform: Shape 82">
              <a:extLst>
                <a:ext uri="{FF2B5EF4-FFF2-40B4-BE49-F238E27FC236}">
                  <a16:creationId xmlns:a16="http://schemas.microsoft.com/office/drawing/2014/main" id="{98881405-E654-4380-8F48-BEF4416A5DCA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0" name="Group 9">
            <a:extLst>
              <a:ext uri="{FF2B5EF4-FFF2-40B4-BE49-F238E27FC236}">
                <a16:creationId xmlns:a16="http://schemas.microsoft.com/office/drawing/2014/main" id="{EA9C4BF3-D9B9-4232-8C59-16186EB26378}"/>
              </a:ext>
            </a:extLst>
          </p:cNvPr>
          <p:cNvGrpSpPr/>
          <p:nvPr/>
        </p:nvGrpSpPr>
        <p:grpSpPr>
          <a:xfrm>
            <a:off x="8150770" y="4403883"/>
            <a:ext cx="3454342" cy="868694"/>
            <a:chOff x="5940152" y="3724275"/>
            <a:chExt cx="3024336" cy="868694"/>
          </a:xfrm>
        </p:grpSpPr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1D3F9AA7-CFBA-44BD-9BF3-6CCB86EF503D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2" name="TextBox 481">
              <a:extLst>
                <a:ext uri="{FF2B5EF4-FFF2-40B4-BE49-F238E27FC236}">
                  <a16:creationId xmlns:a16="http://schemas.microsoft.com/office/drawing/2014/main" id="{99AF59DB-B139-4E1C-9886-D8DD3EBD1B5D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3" name="Group 14">
            <a:extLst>
              <a:ext uri="{FF2B5EF4-FFF2-40B4-BE49-F238E27FC236}">
                <a16:creationId xmlns:a16="http://schemas.microsoft.com/office/drawing/2014/main" id="{A5C0DB7D-95FA-4836-9E23-BD496B08CFFE}"/>
              </a:ext>
            </a:extLst>
          </p:cNvPr>
          <p:cNvGrpSpPr/>
          <p:nvPr/>
        </p:nvGrpSpPr>
        <p:grpSpPr>
          <a:xfrm>
            <a:off x="8150770" y="5388033"/>
            <a:ext cx="3454342" cy="868694"/>
            <a:chOff x="5940152" y="4708425"/>
            <a:chExt cx="3024336" cy="868694"/>
          </a:xfrm>
        </p:grpSpPr>
        <p:sp>
          <p:nvSpPr>
            <p:cNvPr id="484" name="TextBox 483">
              <a:extLst>
                <a:ext uri="{FF2B5EF4-FFF2-40B4-BE49-F238E27FC236}">
                  <a16:creationId xmlns:a16="http://schemas.microsoft.com/office/drawing/2014/main" id="{C9486892-255E-4DA5-B6E3-707BE6E050B3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5" name="TextBox 484">
              <a:extLst>
                <a:ext uri="{FF2B5EF4-FFF2-40B4-BE49-F238E27FC236}">
                  <a16:creationId xmlns:a16="http://schemas.microsoft.com/office/drawing/2014/main" id="{59AFB3A8-7191-48AB-B54E-31ADDC5D0EAA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6" name="TextBox 485">
            <a:extLst>
              <a:ext uri="{FF2B5EF4-FFF2-40B4-BE49-F238E27FC236}">
                <a16:creationId xmlns:a16="http://schemas.microsoft.com/office/drawing/2014/main" id="{6C08DA7B-5F7C-40DC-AF27-BDA32312151C}"/>
              </a:ext>
            </a:extLst>
          </p:cNvPr>
          <p:cNvSpPr txBox="1"/>
          <p:nvPr/>
        </p:nvSpPr>
        <p:spPr>
          <a:xfrm>
            <a:off x="8125370" y="3758806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87" name="Group 20">
            <a:extLst>
              <a:ext uri="{FF2B5EF4-FFF2-40B4-BE49-F238E27FC236}">
                <a16:creationId xmlns:a16="http://schemas.microsoft.com/office/drawing/2014/main" id="{FF20BABE-D3DC-4F23-ABAB-ACA65F90EB6E}"/>
              </a:ext>
            </a:extLst>
          </p:cNvPr>
          <p:cNvGrpSpPr/>
          <p:nvPr/>
        </p:nvGrpSpPr>
        <p:grpSpPr>
          <a:xfrm>
            <a:off x="586888" y="1853927"/>
            <a:ext cx="3522814" cy="868694"/>
            <a:chOff x="60897" y="2097773"/>
            <a:chExt cx="3024336" cy="868694"/>
          </a:xfrm>
        </p:grpSpPr>
        <p:sp>
          <p:nvSpPr>
            <p:cNvPr id="488" name="TextBox 487">
              <a:extLst>
                <a:ext uri="{FF2B5EF4-FFF2-40B4-BE49-F238E27FC236}">
                  <a16:creationId xmlns:a16="http://schemas.microsoft.com/office/drawing/2014/main" id="{AEF8357F-7419-47D8-87AA-CFEBE75A16C1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9" name="TextBox 488">
              <a:extLst>
                <a:ext uri="{FF2B5EF4-FFF2-40B4-BE49-F238E27FC236}">
                  <a16:creationId xmlns:a16="http://schemas.microsoft.com/office/drawing/2014/main" id="{C3A59518-D9C9-4514-8749-A18D7DA7953C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0" name="Group 23">
            <a:extLst>
              <a:ext uri="{FF2B5EF4-FFF2-40B4-BE49-F238E27FC236}">
                <a16:creationId xmlns:a16="http://schemas.microsoft.com/office/drawing/2014/main" id="{8B23AFD7-8502-4A04-AF01-67387179F8EE}"/>
              </a:ext>
            </a:extLst>
          </p:cNvPr>
          <p:cNvGrpSpPr/>
          <p:nvPr/>
        </p:nvGrpSpPr>
        <p:grpSpPr>
          <a:xfrm>
            <a:off x="586888" y="2838078"/>
            <a:ext cx="3522814" cy="868694"/>
            <a:chOff x="60897" y="3081923"/>
            <a:chExt cx="3024336" cy="868694"/>
          </a:xfrm>
        </p:grpSpPr>
        <p:sp>
          <p:nvSpPr>
            <p:cNvPr id="491" name="TextBox 490">
              <a:extLst>
                <a:ext uri="{FF2B5EF4-FFF2-40B4-BE49-F238E27FC236}">
                  <a16:creationId xmlns:a16="http://schemas.microsoft.com/office/drawing/2014/main" id="{FE48F2A0-78FF-4AC1-9D5A-5DAA65253E0E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2" name="TextBox 491">
              <a:extLst>
                <a:ext uri="{FF2B5EF4-FFF2-40B4-BE49-F238E27FC236}">
                  <a16:creationId xmlns:a16="http://schemas.microsoft.com/office/drawing/2014/main" id="{DB59F213-3CC8-426B-B24B-9F82A1F89CC4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3" name="TextBox 492">
            <a:extLst>
              <a:ext uri="{FF2B5EF4-FFF2-40B4-BE49-F238E27FC236}">
                <a16:creationId xmlns:a16="http://schemas.microsoft.com/office/drawing/2014/main" id="{126AA60B-FDE0-4AA6-B7C5-72466C063D5A}"/>
              </a:ext>
            </a:extLst>
          </p:cNvPr>
          <p:cNvSpPr txBox="1"/>
          <p:nvPr/>
        </p:nvSpPr>
        <p:spPr>
          <a:xfrm>
            <a:off x="1350155" y="3758806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108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18</cp:revision>
  <dcterms:created xsi:type="dcterms:W3CDTF">2018-02-18T19:39:47Z</dcterms:created>
  <dcterms:modified xsi:type="dcterms:W3CDTF">2023-11-27T14:49:29Z</dcterms:modified>
</cp:coreProperties>
</file>