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69" name="Freeform 3">
            <a:extLst>
              <a:ext uri="{FF2B5EF4-FFF2-40B4-BE49-F238E27FC236}">
                <a16:creationId xmlns:a16="http://schemas.microsoft.com/office/drawing/2014/main" id="{0316EBBC-401E-4D19-A60F-0785EDE4B22A}"/>
              </a:ext>
            </a:extLst>
          </p:cNvPr>
          <p:cNvSpPr/>
          <p:nvPr/>
        </p:nvSpPr>
        <p:spPr>
          <a:xfrm flipH="1">
            <a:off x="8665598" y="1842465"/>
            <a:ext cx="1611676" cy="2100065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24903"/>
              <a:gd name="connsiteX1" fmla="*/ 568172 w 1180796"/>
              <a:gd name="connsiteY1" fmla="*/ 304800 h 1424903"/>
              <a:gd name="connsiteX2" fmla="*/ 779871 w 1180796"/>
              <a:gd name="connsiteY2" fmla="*/ 459344 h 1424903"/>
              <a:gd name="connsiteX3" fmla="*/ 1089331 w 1180796"/>
              <a:gd name="connsiteY3" fmla="*/ 830882 h 1424903"/>
              <a:gd name="connsiteX4" fmla="*/ 1176007 w 1180796"/>
              <a:gd name="connsiteY4" fmla="*/ 1299015 h 1424903"/>
              <a:gd name="connsiteX5" fmla="*/ 1106293 w 1180796"/>
              <a:gd name="connsiteY5" fmla="*/ 1261345 h 1424903"/>
              <a:gd name="connsiteX6" fmla="*/ 1093530 w 1180796"/>
              <a:gd name="connsiteY6" fmla="*/ 1409318 h 1424903"/>
              <a:gd name="connsiteX7" fmla="*/ 1016094 w 1180796"/>
              <a:gd name="connsiteY7" fmla="*/ 1334364 h 1424903"/>
              <a:gd name="connsiteX8" fmla="*/ 895769 w 1180796"/>
              <a:gd name="connsiteY8" fmla="*/ 1423471 h 1424903"/>
              <a:gd name="connsiteX9" fmla="*/ 873874 w 1180796"/>
              <a:gd name="connsiteY9" fmla="*/ 986314 h 1424903"/>
              <a:gd name="connsiteX10" fmla="*/ 541005 w 1180796"/>
              <a:gd name="connsiteY10" fmla="*/ 803357 h 1424903"/>
              <a:gd name="connsiteX11" fmla="*/ 504720 w 1180796"/>
              <a:gd name="connsiteY11" fmla="*/ 953956 h 1424903"/>
              <a:gd name="connsiteX12" fmla="*/ 541004 w 1180796"/>
              <a:gd name="connsiteY12" fmla="*/ 1175672 h 1424903"/>
              <a:gd name="connsiteX13" fmla="*/ 532632 w 1180796"/>
              <a:gd name="connsiteY13" fmla="*/ 1402288 h 1424903"/>
              <a:gd name="connsiteX14" fmla="*/ 243154 w 1180796"/>
              <a:gd name="connsiteY14" fmla="*/ 889736 h 1424903"/>
              <a:gd name="connsiteX15" fmla="*/ 174649 w 1180796"/>
              <a:gd name="connsiteY15" fmla="*/ 445938 h 1424903"/>
              <a:gd name="connsiteX16" fmla="*/ 0 w 1180796"/>
              <a:gd name="connsiteY16" fmla="*/ 74192 h 1424903"/>
              <a:gd name="connsiteX17" fmla="*/ 567269 w 1180796"/>
              <a:gd name="connsiteY17" fmla="*/ 0 h 1424903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1093530 w 1180796"/>
              <a:gd name="connsiteY6" fmla="*/ 1409318 h 1423471"/>
              <a:gd name="connsiteX7" fmla="*/ 1016094 w 1180796"/>
              <a:gd name="connsiteY7" fmla="*/ 1334364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1093530 w 1180796"/>
              <a:gd name="connsiteY6" fmla="*/ 1409318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983732 w 1180796"/>
              <a:gd name="connsiteY6" fmla="*/ 1416181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037669 w 1180796"/>
              <a:gd name="connsiteY5" fmla="*/ 1240758 h 1423471"/>
              <a:gd name="connsiteX6" fmla="*/ 983732 w 1180796"/>
              <a:gd name="connsiteY6" fmla="*/ 1416181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895769 w 1107563"/>
              <a:gd name="connsiteY8" fmla="*/ 1423471 h 1423471"/>
              <a:gd name="connsiteX9" fmla="*/ 873874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895769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878845 w 1107563"/>
              <a:gd name="connsiteY7" fmla="*/ 1286327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4050"/>
              <a:gd name="connsiteX1" fmla="*/ 568172 w 1107563"/>
              <a:gd name="connsiteY1" fmla="*/ 304800 h 1424050"/>
              <a:gd name="connsiteX2" fmla="*/ 779871 w 1107563"/>
              <a:gd name="connsiteY2" fmla="*/ 459344 h 1424050"/>
              <a:gd name="connsiteX3" fmla="*/ 1089331 w 1107563"/>
              <a:gd name="connsiteY3" fmla="*/ 830882 h 1424050"/>
              <a:gd name="connsiteX4" fmla="*/ 1079933 w 1107563"/>
              <a:gd name="connsiteY4" fmla="*/ 1333328 h 1424050"/>
              <a:gd name="connsiteX5" fmla="*/ 1037669 w 1107563"/>
              <a:gd name="connsiteY5" fmla="*/ 1240758 h 1424050"/>
              <a:gd name="connsiteX6" fmla="*/ 928833 w 1107563"/>
              <a:gd name="connsiteY6" fmla="*/ 1423044 h 1424050"/>
              <a:gd name="connsiteX7" fmla="*/ 878845 w 1107563"/>
              <a:gd name="connsiteY7" fmla="*/ 1286327 h 1424050"/>
              <a:gd name="connsiteX8" fmla="*/ 799694 w 1107563"/>
              <a:gd name="connsiteY8" fmla="*/ 1423471 h 1424050"/>
              <a:gd name="connsiteX9" fmla="*/ 798388 w 1107563"/>
              <a:gd name="connsiteY9" fmla="*/ 986314 h 1424050"/>
              <a:gd name="connsiteX10" fmla="*/ 541005 w 1107563"/>
              <a:gd name="connsiteY10" fmla="*/ 803357 h 1424050"/>
              <a:gd name="connsiteX11" fmla="*/ 504720 w 1107563"/>
              <a:gd name="connsiteY11" fmla="*/ 953956 h 1424050"/>
              <a:gd name="connsiteX12" fmla="*/ 541004 w 1107563"/>
              <a:gd name="connsiteY12" fmla="*/ 1175672 h 1424050"/>
              <a:gd name="connsiteX13" fmla="*/ 532632 w 1107563"/>
              <a:gd name="connsiteY13" fmla="*/ 1402288 h 1424050"/>
              <a:gd name="connsiteX14" fmla="*/ 243154 w 1107563"/>
              <a:gd name="connsiteY14" fmla="*/ 889736 h 1424050"/>
              <a:gd name="connsiteX15" fmla="*/ 174649 w 1107563"/>
              <a:gd name="connsiteY15" fmla="*/ 445938 h 1424050"/>
              <a:gd name="connsiteX16" fmla="*/ 0 w 1107563"/>
              <a:gd name="connsiteY16" fmla="*/ 74192 h 1424050"/>
              <a:gd name="connsiteX17" fmla="*/ 567269 w 1107563"/>
              <a:gd name="connsiteY17" fmla="*/ 0 h 1424050"/>
              <a:gd name="connsiteX0" fmla="*/ 567269 w 1107563"/>
              <a:gd name="connsiteY0" fmla="*/ 0 h 1424050"/>
              <a:gd name="connsiteX1" fmla="*/ 568172 w 1107563"/>
              <a:gd name="connsiteY1" fmla="*/ 304800 h 1424050"/>
              <a:gd name="connsiteX2" fmla="*/ 779871 w 1107563"/>
              <a:gd name="connsiteY2" fmla="*/ 459344 h 1424050"/>
              <a:gd name="connsiteX3" fmla="*/ 1089331 w 1107563"/>
              <a:gd name="connsiteY3" fmla="*/ 830882 h 1424050"/>
              <a:gd name="connsiteX4" fmla="*/ 1079933 w 1107563"/>
              <a:gd name="connsiteY4" fmla="*/ 1333328 h 1424050"/>
              <a:gd name="connsiteX5" fmla="*/ 962182 w 1107563"/>
              <a:gd name="connsiteY5" fmla="*/ 1268207 h 1424050"/>
              <a:gd name="connsiteX6" fmla="*/ 928833 w 1107563"/>
              <a:gd name="connsiteY6" fmla="*/ 1423044 h 1424050"/>
              <a:gd name="connsiteX7" fmla="*/ 878845 w 1107563"/>
              <a:gd name="connsiteY7" fmla="*/ 1286327 h 1424050"/>
              <a:gd name="connsiteX8" fmla="*/ 799694 w 1107563"/>
              <a:gd name="connsiteY8" fmla="*/ 1423471 h 1424050"/>
              <a:gd name="connsiteX9" fmla="*/ 798388 w 1107563"/>
              <a:gd name="connsiteY9" fmla="*/ 986314 h 1424050"/>
              <a:gd name="connsiteX10" fmla="*/ 541005 w 1107563"/>
              <a:gd name="connsiteY10" fmla="*/ 803357 h 1424050"/>
              <a:gd name="connsiteX11" fmla="*/ 504720 w 1107563"/>
              <a:gd name="connsiteY11" fmla="*/ 953956 h 1424050"/>
              <a:gd name="connsiteX12" fmla="*/ 541004 w 1107563"/>
              <a:gd name="connsiteY12" fmla="*/ 1175672 h 1424050"/>
              <a:gd name="connsiteX13" fmla="*/ 532632 w 1107563"/>
              <a:gd name="connsiteY13" fmla="*/ 1402288 h 1424050"/>
              <a:gd name="connsiteX14" fmla="*/ 243154 w 1107563"/>
              <a:gd name="connsiteY14" fmla="*/ 889736 h 1424050"/>
              <a:gd name="connsiteX15" fmla="*/ 174649 w 1107563"/>
              <a:gd name="connsiteY15" fmla="*/ 445938 h 1424050"/>
              <a:gd name="connsiteX16" fmla="*/ 0 w 1107563"/>
              <a:gd name="connsiteY16" fmla="*/ 74192 h 1424050"/>
              <a:gd name="connsiteX17" fmla="*/ 567269 w 1107563"/>
              <a:gd name="connsiteY17" fmla="*/ 0 h 1424050"/>
              <a:gd name="connsiteX0" fmla="*/ 567269 w 1100111"/>
              <a:gd name="connsiteY0" fmla="*/ 0 h 1424050"/>
              <a:gd name="connsiteX1" fmla="*/ 568172 w 1100111"/>
              <a:gd name="connsiteY1" fmla="*/ 304800 h 1424050"/>
              <a:gd name="connsiteX2" fmla="*/ 779871 w 1100111"/>
              <a:gd name="connsiteY2" fmla="*/ 459344 h 1424050"/>
              <a:gd name="connsiteX3" fmla="*/ 1089331 w 1100111"/>
              <a:gd name="connsiteY3" fmla="*/ 830882 h 1424050"/>
              <a:gd name="connsiteX4" fmla="*/ 1045621 w 1100111"/>
              <a:gd name="connsiteY4" fmla="*/ 1395089 h 1424050"/>
              <a:gd name="connsiteX5" fmla="*/ 962182 w 1100111"/>
              <a:gd name="connsiteY5" fmla="*/ 1268207 h 1424050"/>
              <a:gd name="connsiteX6" fmla="*/ 928833 w 1100111"/>
              <a:gd name="connsiteY6" fmla="*/ 1423044 h 1424050"/>
              <a:gd name="connsiteX7" fmla="*/ 878845 w 1100111"/>
              <a:gd name="connsiteY7" fmla="*/ 1286327 h 1424050"/>
              <a:gd name="connsiteX8" fmla="*/ 799694 w 1100111"/>
              <a:gd name="connsiteY8" fmla="*/ 1423471 h 1424050"/>
              <a:gd name="connsiteX9" fmla="*/ 798388 w 1100111"/>
              <a:gd name="connsiteY9" fmla="*/ 986314 h 1424050"/>
              <a:gd name="connsiteX10" fmla="*/ 541005 w 1100111"/>
              <a:gd name="connsiteY10" fmla="*/ 803357 h 1424050"/>
              <a:gd name="connsiteX11" fmla="*/ 504720 w 1100111"/>
              <a:gd name="connsiteY11" fmla="*/ 953956 h 1424050"/>
              <a:gd name="connsiteX12" fmla="*/ 541004 w 1100111"/>
              <a:gd name="connsiteY12" fmla="*/ 1175672 h 1424050"/>
              <a:gd name="connsiteX13" fmla="*/ 532632 w 1100111"/>
              <a:gd name="connsiteY13" fmla="*/ 1402288 h 1424050"/>
              <a:gd name="connsiteX14" fmla="*/ 243154 w 1100111"/>
              <a:gd name="connsiteY14" fmla="*/ 889736 h 1424050"/>
              <a:gd name="connsiteX15" fmla="*/ 174649 w 1100111"/>
              <a:gd name="connsiteY15" fmla="*/ 445938 h 1424050"/>
              <a:gd name="connsiteX16" fmla="*/ 0 w 1100111"/>
              <a:gd name="connsiteY16" fmla="*/ 74192 h 1424050"/>
              <a:gd name="connsiteX17" fmla="*/ 567269 w 1100111"/>
              <a:gd name="connsiteY17" fmla="*/ 0 h 1424050"/>
              <a:gd name="connsiteX0" fmla="*/ 567269 w 1100111"/>
              <a:gd name="connsiteY0" fmla="*/ 0 h 1424050"/>
              <a:gd name="connsiteX1" fmla="*/ 568172 w 1100111"/>
              <a:gd name="connsiteY1" fmla="*/ 304800 h 1424050"/>
              <a:gd name="connsiteX2" fmla="*/ 779871 w 1100111"/>
              <a:gd name="connsiteY2" fmla="*/ 459344 h 1424050"/>
              <a:gd name="connsiteX3" fmla="*/ 1089331 w 1100111"/>
              <a:gd name="connsiteY3" fmla="*/ 830882 h 1424050"/>
              <a:gd name="connsiteX4" fmla="*/ 1045621 w 1100111"/>
              <a:gd name="connsiteY4" fmla="*/ 1395089 h 1424050"/>
              <a:gd name="connsiteX5" fmla="*/ 962182 w 1100111"/>
              <a:gd name="connsiteY5" fmla="*/ 1268207 h 1424050"/>
              <a:gd name="connsiteX6" fmla="*/ 928833 w 1100111"/>
              <a:gd name="connsiteY6" fmla="*/ 1423044 h 1424050"/>
              <a:gd name="connsiteX7" fmla="*/ 878845 w 1100111"/>
              <a:gd name="connsiteY7" fmla="*/ 1286327 h 1424050"/>
              <a:gd name="connsiteX8" fmla="*/ 717344 w 1100111"/>
              <a:gd name="connsiteY8" fmla="*/ 1423471 h 1424050"/>
              <a:gd name="connsiteX9" fmla="*/ 798388 w 1100111"/>
              <a:gd name="connsiteY9" fmla="*/ 986314 h 1424050"/>
              <a:gd name="connsiteX10" fmla="*/ 541005 w 1100111"/>
              <a:gd name="connsiteY10" fmla="*/ 803357 h 1424050"/>
              <a:gd name="connsiteX11" fmla="*/ 504720 w 1100111"/>
              <a:gd name="connsiteY11" fmla="*/ 953956 h 1424050"/>
              <a:gd name="connsiteX12" fmla="*/ 541004 w 1100111"/>
              <a:gd name="connsiteY12" fmla="*/ 1175672 h 1424050"/>
              <a:gd name="connsiteX13" fmla="*/ 532632 w 1100111"/>
              <a:gd name="connsiteY13" fmla="*/ 1402288 h 1424050"/>
              <a:gd name="connsiteX14" fmla="*/ 243154 w 1100111"/>
              <a:gd name="connsiteY14" fmla="*/ 889736 h 1424050"/>
              <a:gd name="connsiteX15" fmla="*/ 174649 w 1100111"/>
              <a:gd name="connsiteY15" fmla="*/ 445938 h 1424050"/>
              <a:gd name="connsiteX16" fmla="*/ 0 w 1100111"/>
              <a:gd name="connsiteY16" fmla="*/ 74192 h 1424050"/>
              <a:gd name="connsiteX17" fmla="*/ 567269 w 1100111"/>
              <a:gd name="connsiteY17" fmla="*/ 0 h 1424050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41004 w 1100111"/>
              <a:gd name="connsiteY12" fmla="*/ 1175672 h 1424121"/>
              <a:gd name="connsiteX13" fmla="*/ 532632 w 1100111"/>
              <a:gd name="connsiteY13" fmla="*/ 1402288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68454 w 1100111"/>
              <a:gd name="connsiteY12" fmla="*/ 1175672 h 1424121"/>
              <a:gd name="connsiteX13" fmla="*/ 532632 w 1100111"/>
              <a:gd name="connsiteY13" fmla="*/ 1402288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68454 w 1100111"/>
              <a:gd name="connsiteY12" fmla="*/ 1175672 h 1424121"/>
              <a:gd name="connsiteX13" fmla="*/ 587532 w 1100111"/>
              <a:gd name="connsiteY13" fmla="*/ 1374839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89041 w 1100111"/>
              <a:gd name="connsiteY12" fmla="*/ 1148223 h 1424121"/>
              <a:gd name="connsiteX13" fmla="*/ 587532 w 1100111"/>
              <a:gd name="connsiteY13" fmla="*/ 1374839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89041 w 1100111"/>
              <a:gd name="connsiteY12" fmla="*/ 1148223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104232 h 1349929"/>
              <a:gd name="connsiteX1" fmla="*/ 568172 w 1100111"/>
              <a:gd name="connsiteY1" fmla="*/ 230608 h 1349929"/>
              <a:gd name="connsiteX2" fmla="*/ 779871 w 1100111"/>
              <a:gd name="connsiteY2" fmla="*/ 385152 h 1349929"/>
              <a:gd name="connsiteX3" fmla="*/ 1089331 w 1100111"/>
              <a:gd name="connsiteY3" fmla="*/ 756690 h 1349929"/>
              <a:gd name="connsiteX4" fmla="*/ 1045621 w 1100111"/>
              <a:gd name="connsiteY4" fmla="*/ 1320897 h 1349929"/>
              <a:gd name="connsiteX5" fmla="*/ 962182 w 1100111"/>
              <a:gd name="connsiteY5" fmla="*/ 1194015 h 1349929"/>
              <a:gd name="connsiteX6" fmla="*/ 928833 w 1100111"/>
              <a:gd name="connsiteY6" fmla="*/ 1348852 h 1349929"/>
              <a:gd name="connsiteX7" fmla="*/ 823946 w 1100111"/>
              <a:gd name="connsiteY7" fmla="*/ 1218998 h 1349929"/>
              <a:gd name="connsiteX8" fmla="*/ 717344 w 1100111"/>
              <a:gd name="connsiteY8" fmla="*/ 1349279 h 1349929"/>
              <a:gd name="connsiteX9" fmla="*/ 770939 w 1100111"/>
              <a:gd name="connsiteY9" fmla="*/ 939572 h 1349929"/>
              <a:gd name="connsiteX10" fmla="*/ 541005 w 1100111"/>
              <a:gd name="connsiteY10" fmla="*/ 729165 h 1349929"/>
              <a:gd name="connsiteX11" fmla="*/ 504720 w 1100111"/>
              <a:gd name="connsiteY11" fmla="*/ 879764 h 1349929"/>
              <a:gd name="connsiteX12" fmla="*/ 630216 w 1100111"/>
              <a:gd name="connsiteY12" fmla="*/ 1067169 h 1349929"/>
              <a:gd name="connsiteX13" fmla="*/ 628706 w 1100111"/>
              <a:gd name="connsiteY13" fmla="*/ 1286922 h 1349929"/>
              <a:gd name="connsiteX14" fmla="*/ 243154 w 1100111"/>
              <a:gd name="connsiteY14" fmla="*/ 815544 h 1349929"/>
              <a:gd name="connsiteX15" fmla="*/ 174649 w 1100111"/>
              <a:gd name="connsiteY15" fmla="*/ 371746 h 1349929"/>
              <a:gd name="connsiteX16" fmla="*/ 0 w 1100111"/>
              <a:gd name="connsiteY16" fmla="*/ 0 h 1349929"/>
              <a:gd name="connsiteX17" fmla="*/ 567269 w 1100111"/>
              <a:gd name="connsiteY17" fmla="*/ 104232 h 1349929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486104 w 955999"/>
              <a:gd name="connsiteY12" fmla="*/ 962937 h 1245697"/>
              <a:gd name="connsiteX13" fmla="*/ 484594 w 955999"/>
              <a:gd name="connsiteY13" fmla="*/ 1182690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486104 w 955999"/>
              <a:gd name="connsiteY12" fmla="*/ 962937 h 1245697"/>
              <a:gd name="connsiteX13" fmla="*/ 479428 w 955999"/>
              <a:gd name="connsiteY13" fmla="*/ 116202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486104 w 955999"/>
              <a:gd name="connsiteY12" fmla="*/ 962937 h 1245697"/>
              <a:gd name="connsiteX13" fmla="*/ 500090 w 955999"/>
              <a:gd name="connsiteY13" fmla="*/ 1156861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999" h="1245697">
                <a:moveTo>
                  <a:pt x="423157" y="0"/>
                </a:moveTo>
                <a:lnTo>
                  <a:pt x="424060" y="126376"/>
                </a:lnTo>
                <a:cubicBezTo>
                  <a:pt x="496612" y="172926"/>
                  <a:pt x="521507" y="192671"/>
                  <a:pt x="635759" y="280920"/>
                </a:cubicBezTo>
                <a:cubicBezTo>
                  <a:pt x="722619" y="368600"/>
                  <a:pt x="879196" y="512513"/>
                  <a:pt x="945219" y="652458"/>
                </a:cubicBezTo>
                <a:cubicBezTo>
                  <a:pt x="978508" y="820638"/>
                  <a:pt x="926346" y="1182657"/>
                  <a:pt x="901509" y="1216665"/>
                </a:cubicBezTo>
                <a:cubicBezTo>
                  <a:pt x="889853" y="1228727"/>
                  <a:pt x="849506" y="1123222"/>
                  <a:pt x="818070" y="1089783"/>
                </a:cubicBezTo>
                <a:cubicBezTo>
                  <a:pt x="820510" y="1166363"/>
                  <a:pt x="797939" y="1232054"/>
                  <a:pt x="784721" y="1244620"/>
                </a:cubicBezTo>
                <a:cubicBezTo>
                  <a:pt x="768324" y="1256390"/>
                  <a:pt x="710502" y="1168988"/>
                  <a:pt x="679834" y="1114766"/>
                </a:cubicBezTo>
                <a:cubicBezTo>
                  <a:pt x="671051" y="1169879"/>
                  <a:pt x="585499" y="1236792"/>
                  <a:pt x="573232" y="1245047"/>
                </a:cubicBezTo>
                <a:cubicBezTo>
                  <a:pt x="497826" y="1117526"/>
                  <a:pt x="589837" y="1019478"/>
                  <a:pt x="626827" y="835340"/>
                </a:cubicBezTo>
                <a:cubicBezTo>
                  <a:pt x="552831" y="690483"/>
                  <a:pt x="459321" y="625640"/>
                  <a:pt x="396893" y="624933"/>
                </a:cubicBezTo>
                <a:cubicBezTo>
                  <a:pt x="335864" y="636418"/>
                  <a:pt x="353658" y="702559"/>
                  <a:pt x="360608" y="775532"/>
                </a:cubicBezTo>
                <a:cubicBezTo>
                  <a:pt x="376985" y="858952"/>
                  <a:pt x="469539" y="898639"/>
                  <a:pt x="486104" y="962937"/>
                </a:cubicBezTo>
                <a:cubicBezTo>
                  <a:pt x="553304" y="1101697"/>
                  <a:pt x="552214" y="1204517"/>
                  <a:pt x="500090" y="1156861"/>
                </a:cubicBezTo>
                <a:cubicBezTo>
                  <a:pt x="466423" y="1156087"/>
                  <a:pt x="236464" y="953014"/>
                  <a:pt x="99042" y="711312"/>
                </a:cubicBezTo>
                <a:cubicBezTo>
                  <a:pt x="31436" y="563338"/>
                  <a:pt x="56171" y="409395"/>
                  <a:pt x="30537" y="267514"/>
                </a:cubicBezTo>
                <a:cubicBezTo>
                  <a:pt x="-4031" y="131591"/>
                  <a:pt x="84482" y="295894"/>
                  <a:pt x="0" y="156541"/>
                </a:cubicBezTo>
                <a:lnTo>
                  <a:pt x="423157" y="0"/>
                </a:ln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70" name="Rectangle 3">
            <a:extLst>
              <a:ext uri="{FF2B5EF4-FFF2-40B4-BE49-F238E27FC236}">
                <a16:creationId xmlns:a16="http://schemas.microsoft.com/office/drawing/2014/main" id="{7235FD4D-E173-42C7-B392-141B5D08A96D}"/>
              </a:ext>
            </a:extLst>
          </p:cNvPr>
          <p:cNvSpPr/>
          <p:nvPr/>
        </p:nvSpPr>
        <p:spPr>
          <a:xfrm rot="2072551">
            <a:off x="9564510" y="1726722"/>
            <a:ext cx="905452" cy="499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71" name="자유형: 도형 1970">
            <a:extLst>
              <a:ext uri="{FF2B5EF4-FFF2-40B4-BE49-F238E27FC236}">
                <a16:creationId xmlns:a16="http://schemas.microsoft.com/office/drawing/2014/main" id="{91173BF0-FE24-491B-B4B8-15CEE052E82E}"/>
              </a:ext>
            </a:extLst>
          </p:cNvPr>
          <p:cNvSpPr/>
          <p:nvPr/>
        </p:nvSpPr>
        <p:spPr>
          <a:xfrm rot="2072551">
            <a:off x="9835193" y="1015968"/>
            <a:ext cx="1131634" cy="1143752"/>
          </a:xfrm>
          <a:custGeom>
            <a:avLst/>
            <a:gdLst>
              <a:gd name="connsiteX0" fmla="*/ 6282 w 1131634"/>
              <a:gd name="connsiteY0" fmla="*/ 751920 h 1143752"/>
              <a:gd name="connsiteX1" fmla="*/ 1098595 w 1131634"/>
              <a:gd name="connsiteY1" fmla="*/ 0 h 1143752"/>
              <a:gd name="connsiteX2" fmla="*/ 1131634 w 1131634"/>
              <a:gd name="connsiteY2" fmla="*/ 1143752 h 1143752"/>
              <a:gd name="connsiteX3" fmla="*/ 0 w 1131634"/>
              <a:gd name="connsiteY3" fmla="*/ 1143752 h 1143752"/>
              <a:gd name="connsiteX4" fmla="*/ 3371 w 1131634"/>
              <a:gd name="connsiteY4" fmla="*/ 865453 h 114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1634" h="1143752">
                <a:moveTo>
                  <a:pt x="6282" y="751920"/>
                </a:moveTo>
                <a:lnTo>
                  <a:pt x="1098595" y="0"/>
                </a:lnTo>
                <a:lnTo>
                  <a:pt x="1131634" y="1143752"/>
                </a:lnTo>
                <a:lnTo>
                  <a:pt x="0" y="1143752"/>
                </a:lnTo>
                <a:cubicBezTo>
                  <a:pt x="46" y="1052244"/>
                  <a:pt x="1385" y="959226"/>
                  <a:pt x="3371" y="86545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1972" name="Group 5">
            <a:extLst>
              <a:ext uri="{FF2B5EF4-FFF2-40B4-BE49-F238E27FC236}">
                <a16:creationId xmlns:a16="http://schemas.microsoft.com/office/drawing/2014/main" id="{5B138DCC-B0A7-4050-A548-93DE78203BFD}"/>
              </a:ext>
            </a:extLst>
          </p:cNvPr>
          <p:cNvGrpSpPr/>
          <p:nvPr/>
        </p:nvGrpSpPr>
        <p:grpSpPr>
          <a:xfrm flipH="1">
            <a:off x="8038677" y="5000389"/>
            <a:ext cx="2372065" cy="1048970"/>
            <a:chOff x="2194561" y="1435364"/>
            <a:chExt cx="4680414" cy="2069764"/>
          </a:xfrm>
        </p:grpSpPr>
        <p:sp>
          <p:nvSpPr>
            <p:cNvPr id="1973" name="Freeform 18">
              <a:extLst>
                <a:ext uri="{FF2B5EF4-FFF2-40B4-BE49-F238E27FC236}">
                  <a16:creationId xmlns:a16="http://schemas.microsoft.com/office/drawing/2014/main" id="{0B16BE46-0C41-481F-A513-60C22F3DC563}"/>
                </a:ext>
              </a:extLst>
            </p:cNvPr>
            <p:cNvSpPr/>
            <p:nvPr/>
          </p:nvSpPr>
          <p:spPr>
            <a:xfrm>
              <a:off x="2987823" y="1757889"/>
              <a:ext cx="3887152" cy="1747239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74" name="Freeform 19">
              <a:extLst>
                <a:ext uri="{FF2B5EF4-FFF2-40B4-BE49-F238E27FC236}">
                  <a16:creationId xmlns:a16="http://schemas.microsoft.com/office/drawing/2014/main" id="{359EA16C-DC28-4351-842D-7496F23CE73A}"/>
                </a:ext>
              </a:extLst>
            </p:cNvPr>
            <p:cNvSpPr/>
            <p:nvPr/>
          </p:nvSpPr>
          <p:spPr>
            <a:xfrm>
              <a:off x="2194561" y="1435364"/>
              <a:ext cx="3753016" cy="1929647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975" name="Rectangle 8">
            <a:extLst>
              <a:ext uri="{FF2B5EF4-FFF2-40B4-BE49-F238E27FC236}">
                <a16:creationId xmlns:a16="http://schemas.microsoft.com/office/drawing/2014/main" id="{BF44184A-FB25-411D-A858-A9F62F92C508}"/>
              </a:ext>
            </a:extLst>
          </p:cNvPr>
          <p:cNvSpPr/>
          <p:nvPr/>
        </p:nvSpPr>
        <p:spPr>
          <a:xfrm rot="2072551">
            <a:off x="7910751" y="5604368"/>
            <a:ext cx="858268" cy="393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76" name="Freeform: Shape 10">
            <a:extLst>
              <a:ext uri="{FF2B5EF4-FFF2-40B4-BE49-F238E27FC236}">
                <a16:creationId xmlns:a16="http://schemas.microsoft.com/office/drawing/2014/main" id="{D7F6BF3D-5904-440A-8FA8-01BA517ECFEA}"/>
              </a:ext>
            </a:extLst>
          </p:cNvPr>
          <p:cNvSpPr/>
          <p:nvPr/>
        </p:nvSpPr>
        <p:spPr>
          <a:xfrm>
            <a:off x="8901542" y="3449707"/>
            <a:ext cx="1115695" cy="1764664"/>
          </a:xfrm>
          <a:custGeom>
            <a:avLst/>
            <a:gdLst>
              <a:gd name="connsiteX0" fmla="*/ 502892 w 1115695"/>
              <a:gd name="connsiteY0" fmla="*/ 913254 h 1764664"/>
              <a:gd name="connsiteX1" fmla="*/ 479251 w 1115695"/>
              <a:gd name="connsiteY1" fmla="*/ 947385 h 1764664"/>
              <a:gd name="connsiteX2" fmla="*/ 524186 w 1115695"/>
              <a:gd name="connsiteY2" fmla="*/ 944411 h 1764664"/>
              <a:gd name="connsiteX3" fmla="*/ 502892 w 1115695"/>
              <a:gd name="connsiteY3" fmla="*/ 913254 h 1764664"/>
              <a:gd name="connsiteX4" fmla="*/ 296068 w 1115695"/>
              <a:gd name="connsiteY4" fmla="*/ 857673 h 1764664"/>
              <a:gd name="connsiteX5" fmla="*/ 345386 w 1115695"/>
              <a:gd name="connsiteY5" fmla="*/ 908713 h 1764664"/>
              <a:gd name="connsiteX6" fmla="*/ 296068 w 1115695"/>
              <a:gd name="connsiteY6" fmla="*/ 857673 h 1764664"/>
              <a:gd name="connsiteX7" fmla="*/ 701732 w 1115695"/>
              <a:gd name="connsiteY7" fmla="*/ 834970 h 1764664"/>
              <a:gd name="connsiteX8" fmla="*/ 652883 w 1115695"/>
              <a:gd name="connsiteY8" fmla="*/ 859551 h 1764664"/>
              <a:gd name="connsiteX9" fmla="*/ 650535 w 1115695"/>
              <a:gd name="connsiteY9" fmla="*/ 901981 h 1764664"/>
              <a:gd name="connsiteX10" fmla="*/ 701732 w 1115695"/>
              <a:gd name="connsiteY10" fmla="*/ 834970 h 1764664"/>
              <a:gd name="connsiteX11" fmla="*/ 424139 w 1115695"/>
              <a:gd name="connsiteY11" fmla="*/ 0 h 1764664"/>
              <a:gd name="connsiteX12" fmla="*/ 531388 w 1115695"/>
              <a:gd name="connsiteY12" fmla="*/ 0 h 1764664"/>
              <a:gd name="connsiteX13" fmla="*/ 707838 w 1115695"/>
              <a:gd name="connsiteY13" fmla="*/ 62157 h 1764664"/>
              <a:gd name="connsiteX14" fmla="*/ 923431 w 1115695"/>
              <a:gd name="connsiteY14" fmla="*/ 496473 h 1764664"/>
              <a:gd name="connsiteX15" fmla="*/ 795046 w 1115695"/>
              <a:gd name="connsiteY15" fmla="*/ 761854 h 1764664"/>
              <a:gd name="connsiteX16" fmla="*/ 785026 w 1115695"/>
              <a:gd name="connsiteY16" fmla="*/ 797238 h 1764664"/>
              <a:gd name="connsiteX17" fmla="*/ 726157 w 1115695"/>
              <a:gd name="connsiteY17" fmla="*/ 962103 h 1764664"/>
              <a:gd name="connsiteX18" fmla="*/ 884133 w 1115695"/>
              <a:gd name="connsiteY18" fmla="*/ 1412702 h 1764664"/>
              <a:gd name="connsiteX19" fmla="*/ 1036315 w 1115695"/>
              <a:gd name="connsiteY19" fmla="*/ 1359312 h 1764664"/>
              <a:gd name="connsiteX20" fmla="*/ 1049154 w 1115695"/>
              <a:gd name="connsiteY20" fmla="*/ 1392974 h 1764664"/>
              <a:gd name="connsiteX21" fmla="*/ 958971 w 1115695"/>
              <a:gd name="connsiteY21" fmla="*/ 1425697 h 1764664"/>
              <a:gd name="connsiteX22" fmla="*/ 967583 w 1115695"/>
              <a:gd name="connsiteY22" fmla="*/ 1453565 h 1764664"/>
              <a:gd name="connsiteX23" fmla="*/ 1043831 w 1115695"/>
              <a:gd name="connsiteY23" fmla="*/ 1427889 h 1764664"/>
              <a:gd name="connsiteX24" fmla="*/ 1055886 w 1115695"/>
              <a:gd name="connsiteY24" fmla="*/ 1462960 h 1764664"/>
              <a:gd name="connsiteX25" fmla="*/ 980891 w 1115695"/>
              <a:gd name="connsiteY25" fmla="*/ 1490515 h 1764664"/>
              <a:gd name="connsiteX26" fmla="*/ 990128 w 1115695"/>
              <a:gd name="connsiteY26" fmla="*/ 1516349 h 1764664"/>
              <a:gd name="connsiteX27" fmla="*/ 1080937 w 1115695"/>
              <a:gd name="connsiteY27" fmla="*/ 1485662 h 1764664"/>
              <a:gd name="connsiteX28" fmla="*/ 1093775 w 1115695"/>
              <a:gd name="connsiteY28" fmla="*/ 1520576 h 1764664"/>
              <a:gd name="connsiteX29" fmla="*/ 1002967 w 1115695"/>
              <a:gd name="connsiteY29" fmla="*/ 1553768 h 1764664"/>
              <a:gd name="connsiteX30" fmla="*/ 1013144 w 1115695"/>
              <a:gd name="connsiteY30" fmla="*/ 1582733 h 1764664"/>
              <a:gd name="connsiteX31" fmla="*/ 1102700 w 1115695"/>
              <a:gd name="connsiteY31" fmla="*/ 1552359 h 1764664"/>
              <a:gd name="connsiteX32" fmla="*/ 1115695 w 1115695"/>
              <a:gd name="connsiteY32" fmla="*/ 1582890 h 1764664"/>
              <a:gd name="connsiteX33" fmla="*/ 881627 w 1115695"/>
              <a:gd name="connsiteY33" fmla="*/ 1665087 h 1764664"/>
              <a:gd name="connsiteX34" fmla="*/ 802092 w 1115695"/>
              <a:gd name="connsiteY34" fmla="*/ 1438065 h 1764664"/>
              <a:gd name="connsiteX35" fmla="*/ 654136 w 1115695"/>
              <a:gd name="connsiteY35" fmla="*/ 1015648 h 1764664"/>
              <a:gd name="connsiteX36" fmla="*/ 625328 w 1115695"/>
              <a:gd name="connsiteY36" fmla="*/ 986684 h 1764664"/>
              <a:gd name="connsiteX37" fmla="*/ 579454 w 1115695"/>
              <a:gd name="connsiteY37" fmla="*/ 1009386 h 1764664"/>
              <a:gd name="connsiteX38" fmla="*/ 581019 w 1115695"/>
              <a:gd name="connsiteY38" fmla="*/ 1028174 h 1764664"/>
              <a:gd name="connsiteX39" fmla="*/ 750268 w 1115695"/>
              <a:gd name="connsiteY39" fmla="*/ 1695931 h 1764664"/>
              <a:gd name="connsiteX40" fmla="*/ 749485 w 1115695"/>
              <a:gd name="connsiteY40" fmla="*/ 1704855 h 1764664"/>
              <a:gd name="connsiteX41" fmla="*/ 516044 w 1115695"/>
              <a:gd name="connsiteY41" fmla="*/ 1764664 h 1764664"/>
              <a:gd name="connsiteX42" fmla="*/ 529509 w 1115695"/>
              <a:gd name="connsiteY42" fmla="*/ 1727244 h 1764664"/>
              <a:gd name="connsiteX43" fmla="*/ 596676 w 1115695"/>
              <a:gd name="connsiteY43" fmla="*/ 1708456 h 1764664"/>
              <a:gd name="connsiteX44" fmla="*/ 590100 w 1115695"/>
              <a:gd name="connsiteY44" fmla="*/ 1678865 h 1764664"/>
              <a:gd name="connsiteX45" fmla="*/ 496317 w 1115695"/>
              <a:gd name="connsiteY45" fmla="*/ 1701724 h 1764664"/>
              <a:gd name="connsiteX46" fmla="*/ 486766 w 1115695"/>
              <a:gd name="connsiteY46" fmla="*/ 1665713 h 1764664"/>
              <a:gd name="connsiteX47" fmla="*/ 578201 w 1115695"/>
              <a:gd name="connsiteY47" fmla="*/ 1641289 h 1764664"/>
              <a:gd name="connsiteX48" fmla="*/ 574443 w 1115695"/>
              <a:gd name="connsiteY48" fmla="*/ 1614360 h 1764664"/>
              <a:gd name="connsiteX49" fmla="*/ 495377 w 1115695"/>
              <a:gd name="connsiteY49" fmla="*/ 1632678 h 1764664"/>
              <a:gd name="connsiteX50" fmla="*/ 485357 w 1115695"/>
              <a:gd name="connsiteY50" fmla="*/ 1597450 h 1764664"/>
              <a:gd name="connsiteX51" fmla="*/ 541564 w 1115695"/>
              <a:gd name="connsiteY51" fmla="*/ 1582107 h 1764664"/>
              <a:gd name="connsiteX52" fmla="*/ 553620 w 1115695"/>
              <a:gd name="connsiteY52" fmla="*/ 1548288 h 1764664"/>
              <a:gd name="connsiteX53" fmla="*/ 464064 w 1115695"/>
              <a:gd name="connsiteY53" fmla="*/ 1570521 h 1764664"/>
              <a:gd name="connsiteX54" fmla="*/ 453730 w 1115695"/>
              <a:gd name="connsiteY54" fmla="*/ 1535920 h 1764664"/>
              <a:gd name="connsiteX55" fmla="*/ 581959 w 1115695"/>
              <a:gd name="connsiteY55" fmla="*/ 1503510 h 1764664"/>
              <a:gd name="connsiteX56" fmla="*/ 604191 w 1115695"/>
              <a:gd name="connsiteY56" fmla="*/ 1466091 h 1764664"/>
              <a:gd name="connsiteX57" fmla="*/ 499605 w 1115695"/>
              <a:gd name="connsiteY57" fmla="*/ 1054634 h 1764664"/>
              <a:gd name="connsiteX58" fmla="*/ 471892 w 1115695"/>
              <a:gd name="connsiteY58" fmla="*/ 1027547 h 1764664"/>
              <a:gd name="connsiteX59" fmla="*/ 408796 w 1115695"/>
              <a:gd name="connsiteY59" fmla="*/ 1002027 h 1764664"/>
              <a:gd name="connsiteX60" fmla="*/ 374038 w 1115695"/>
              <a:gd name="connsiteY60" fmla="*/ 1016431 h 1764664"/>
              <a:gd name="connsiteX61" fmla="*/ 312194 w 1115695"/>
              <a:gd name="connsiteY61" fmla="*/ 1338802 h 1764664"/>
              <a:gd name="connsiteX62" fmla="*/ 242522 w 1115695"/>
              <a:gd name="connsiteY62" fmla="*/ 1701567 h 1764664"/>
              <a:gd name="connsiteX63" fmla="*/ 102708 w 1115695"/>
              <a:gd name="connsiteY63" fmla="*/ 1675107 h 1764664"/>
              <a:gd name="connsiteX64" fmla="*/ 0 w 1115695"/>
              <a:gd name="connsiteY64" fmla="*/ 1657259 h 1764664"/>
              <a:gd name="connsiteX65" fmla="*/ 0 w 1115695"/>
              <a:gd name="connsiteY65" fmla="*/ 1636749 h 1764664"/>
              <a:gd name="connsiteX66" fmla="*/ 22232 w 1115695"/>
              <a:gd name="connsiteY66" fmla="*/ 1625163 h 1764664"/>
              <a:gd name="connsiteX67" fmla="*/ 100203 w 1115695"/>
              <a:gd name="connsiteY67" fmla="*/ 1639254 h 1764664"/>
              <a:gd name="connsiteX68" fmla="*/ 105996 w 1115695"/>
              <a:gd name="connsiteY68" fmla="*/ 1609349 h 1764664"/>
              <a:gd name="connsiteX69" fmla="*/ 12369 w 1115695"/>
              <a:gd name="connsiteY69" fmla="*/ 1590561 h 1764664"/>
              <a:gd name="connsiteX70" fmla="*/ 18631 w 1115695"/>
              <a:gd name="connsiteY70" fmla="*/ 1553925 h 1764664"/>
              <a:gd name="connsiteX71" fmla="*/ 113354 w 1115695"/>
              <a:gd name="connsiteY71" fmla="*/ 1570677 h 1764664"/>
              <a:gd name="connsiteX72" fmla="*/ 118834 w 1115695"/>
              <a:gd name="connsiteY72" fmla="*/ 1544218 h 1764664"/>
              <a:gd name="connsiteX73" fmla="*/ 40081 w 1115695"/>
              <a:gd name="connsiteY73" fmla="*/ 1526995 h 1764664"/>
              <a:gd name="connsiteX74" fmla="*/ 47753 w 1115695"/>
              <a:gd name="connsiteY74" fmla="*/ 1491298 h 1764664"/>
              <a:gd name="connsiteX75" fmla="*/ 126193 w 1115695"/>
              <a:gd name="connsiteY75" fmla="*/ 1504919 h 1764664"/>
              <a:gd name="connsiteX76" fmla="*/ 131203 w 1115695"/>
              <a:gd name="connsiteY76" fmla="*/ 1477364 h 1764664"/>
              <a:gd name="connsiteX77" fmla="*/ 36793 w 1115695"/>
              <a:gd name="connsiteY77" fmla="*/ 1457010 h 1764664"/>
              <a:gd name="connsiteX78" fmla="*/ 44465 w 1115695"/>
              <a:gd name="connsiteY78" fmla="*/ 1422409 h 1764664"/>
              <a:gd name="connsiteX79" fmla="*/ 201971 w 1115695"/>
              <a:gd name="connsiteY79" fmla="*/ 1452313 h 1764664"/>
              <a:gd name="connsiteX80" fmla="*/ 214496 w 1115695"/>
              <a:gd name="connsiteY80" fmla="*/ 1393601 h 1764664"/>
              <a:gd name="connsiteX81" fmla="*/ 288709 w 1115695"/>
              <a:gd name="connsiteY81" fmla="*/ 1006568 h 1764664"/>
              <a:gd name="connsiteX82" fmla="*/ 273835 w 1115695"/>
              <a:gd name="connsiteY82" fmla="*/ 969305 h 1764664"/>
              <a:gd name="connsiteX83" fmla="*/ 210895 w 1115695"/>
              <a:gd name="connsiteY83" fmla="*/ 825107 h 1764664"/>
              <a:gd name="connsiteX84" fmla="*/ 197118 w 1115695"/>
              <a:gd name="connsiteY84" fmla="*/ 792071 h 1764664"/>
              <a:gd name="connsiteX85" fmla="*/ 36502 w 1115695"/>
              <a:gd name="connsiteY85" fmla="*/ 495654 h 1764664"/>
              <a:gd name="connsiteX86" fmla="*/ 35597 w 1115695"/>
              <a:gd name="connsiteY86" fmla="*/ 462054 h 1764664"/>
              <a:gd name="connsiteX87" fmla="*/ 52806 w 1115695"/>
              <a:gd name="connsiteY87" fmla="*/ 491006 h 1764664"/>
              <a:gd name="connsiteX88" fmla="*/ 84826 w 1115695"/>
              <a:gd name="connsiteY88" fmla="*/ 478027 h 1764664"/>
              <a:gd name="connsiteX89" fmla="*/ 120200 w 1115695"/>
              <a:gd name="connsiteY89" fmla="*/ 437136 h 1764664"/>
              <a:gd name="connsiteX90" fmla="*/ 119367 w 1115695"/>
              <a:gd name="connsiteY90" fmla="*/ 470583 h 1764664"/>
              <a:gd name="connsiteX91" fmla="*/ 257239 w 1115695"/>
              <a:gd name="connsiteY91" fmla="*/ 730540 h 1764664"/>
              <a:gd name="connsiteX92" fmla="*/ 424139 w 1115695"/>
              <a:gd name="connsiteY92" fmla="*/ 702985 h 1764664"/>
              <a:gd name="connsiteX93" fmla="*/ 509312 w 1115695"/>
              <a:gd name="connsiteY93" fmla="*/ 721146 h 1764664"/>
              <a:gd name="connsiteX94" fmla="*/ 543287 w 1115695"/>
              <a:gd name="connsiteY94" fmla="*/ 710187 h 1764664"/>
              <a:gd name="connsiteX95" fmla="*/ 709091 w 1115695"/>
              <a:gd name="connsiteY95" fmla="*/ 698601 h 1764664"/>
              <a:gd name="connsiteX96" fmla="*/ 741030 w 1115695"/>
              <a:gd name="connsiteY96" fmla="*/ 693747 h 1764664"/>
              <a:gd name="connsiteX97" fmla="*/ 831996 w 1115695"/>
              <a:gd name="connsiteY97" fmla="*/ 373255 h 1764664"/>
              <a:gd name="connsiteX98" fmla="*/ 407230 w 1115695"/>
              <a:gd name="connsiteY98" fmla="*/ 93314 h 1764664"/>
              <a:gd name="connsiteX99" fmla="*/ 406507 w 1115695"/>
              <a:gd name="connsiteY99" fmla="*/ 93565 h 1764664"/>
              <a:gd name="connsiteX100" fmla="*/ 378205 w 1115695"/>
              <a:gd name="connsiteY100" fmla="*/ 12289 h 176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115695" h="1764664">
                <a:moveTo>
                  <a:pt x="502892" y="913254"/>
                </a:moveTo>
                <a:cubicBezTo>
                  <a:pt x="495690" y="923900"/>
                  <a:pt x="489115" y="933294"/>
                  <a:pt x="479251" y="947385"/>
                </a:cubicBez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701732" y="834970"/>
                </a:move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ubicBezTo>
                  <a:pt x="689050" y="892900"/>
                  <a:pt x="708778" y="866440"/>
                  <a:pt x="701732" y="834970"/>
                </a:cubicBezTo>
                <a:close/>
                <a:moveTo>
                  <a:pt x="424139" y="0"/>
                </a:moveTo>
                <a:cubicBezTo>
                  <a:pt x="459837" y="0"/>
                  <a:pt x="495690" y="0"/>
                  <a:pt x="531388" y="0"/>
                </a:cubicBez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102121" y="709051"/>
                  <a:pt x="47107" y="610356"/>
                  <a:pt x="36502" y="495654"/>
                </a:cubicBezTo>
                <a:lnTo>
                  <a:pt x="35597" y="462054"/>
                </a:lnTo>
                <a:lnTo>
                  <a:pt x="52806" y="491006"/>
                </a:lnTo>
                <a:cubicBezTo>
                  <a:pt x="59717" y="495967"/>
                  <a:pt x="70993" y="490478"/>
                  <a:pt x="84826" y="478027"/>
                </a:cubicBezTo>
                <a:lnTo>
                  <a:pt x="120200" y="437136"/>
                </a:lnTo>
                <a:lnTo>
                  <a:pt x="119367" y="470583"/>
                </a:lnTo>
                <a:cubicBezTo>
                  <a:pt x="124109" y="570754"/>
                  <a:pt x="172224" y="657737"/>
                  <a:pt x="257239" y="730540"/>
                </a:cubicBez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lnTo>
                  <a:pt x="406507" y="93565"/>
                </a:lnTo>
                <a:lnTo>
                  <a:pt x="378205" y="12289"/>
                </a:lnTo>
                <a:close/>
              </a:path>
            </a:pathLst>
          </a:custGeom>
          <a:solidFill>
            <a:schemeClr val="accent3"/>
          </a:solidFill>
          <a:ln w="155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77" name="Rectangle 11">
            <a:extLst>
              <a:ext uri="{FF2B5EF4-FFF2-40B4-BE49-F238E27FC236}">
                <a16:creationId xmlns:a16="http://schemas.microsoft.com/office/drawing/2014/main" id="{EB878902-62B2-4DB3-B493-F4671F80B07E}"/>
              </a:ext>
            </a:extLst>
          </p:cNvPr>
          <p:cNvSpPr/>
          <p:nvPr/>
        </p:nvSpPr>
        <p:spPr>
          <a:xfrm>
            <a:off x="970555" y="1755778"/>
            <a:ext cx="4578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Real Estate Rise</a:t>
            </a:r>
            <a:endParaRPr lang="ko-KR" altLang="en-US" sz="44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1978" name="TextBox 1977">
            <a:extLst>
              <a:ext uri="{FF2B5EF4-FFF2-40B4-BE49-F238E27FC236}">
                <a16:creationId xmlns:a16="http://schemas.microsoft.com/office/drawing/2014/main" id="{1D3E6C5F-DD12-4E90-A12E-B42E896B6293}"/>
              </a:ext>
            </a:extLst>
          </p:cNvPr>
          <p:cNvSpPr txBox="1"/>
          <p:nvPr/>
        </p:nvSpPr>
        <p:spPr>
          <a:xfrm>
            <a:off x="970555" y="2682136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79" name="TextBox 1978">
            <a:extLst>
              <a:ext uri="{FF2B5EF4-FFF2-40B4-BE49-F238E27FC236}">
                <a16:creationId xmlns:a16="http://schemas.microsoft.com/office/drawing/2014/main" id="{9BE764FC-B6E6-43BA-BE0A-B94B57A96767}"/>
              </a:ext>
            </a:extLst>
          </p:cNvPr>
          <p:cNvSpPr txBox="1"/>
          <p:nvPr/>
        </p:nvSpPr>
        <p:spPr>
          <a:xfrm>
            <a:off x="1781258" y="3746237"/>
            <a:ext cx="5144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980" name="TextBox 1979">
            <a:extLst>
              <a:ext uri="{FF2B5EF4-FFF2-40B4-BE49-F238E27FC236}">
                <a16:creationId xmlns:a16="http://schemas.microsoft.com/office/drawing/2014/main" id="{17A2714E-CF6B-45C5-8F08-660C2E142B8C}"/>
              </a:ext>
            </a:extLst>
          </p:cNvPr>
          <p:cNvSpPr txBox="1"/>
          <p:nvPr/>
        </p:nvSpPr>
        <p:spPr>
          <a:xfrm>
            <a:off x="1781258" y="4860108"/>
            <a:ext cx="51443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981" name="TextBox 1980">
            <a:extLst>
              <a:ext uri="{FF2B5EF4-FFF2-40B4-BE49-F238E27FC236}">
                <a16:creationId xmlns:a16="http://schemas.microsoft.com/office/drawing/2014/main" id="{A42F3339-F21D-486D-8F36-D41C04A66EF2}"/>
              </a:ext>
            </a:extLst>
          </p:cNvPr>
          <p:cNvSpPr txBox="1"/>
          <p:nvPr/>
        </p:nvSpPr>
        <p:spPr>
          <a:xfrm>
            <a:off x="590365" y="3699879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Rent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82" name="TextBox 1981">
            <a:extLst>
              <a:ext uri="{FF2B5EF4-FFF2-40B4-BE49-F238E27FC236}">
                <a16:creationId xmlns:a16="http://schemas.microsoft.com/office/drawing/2014/main" id="{87460B1F-B5E5-4C64-AE5A-5616A5D9C8EF}"/>
              </a:ext>
            </a:extLst>
          </p:cNvPr>
          <p:cNvSpPr txBox="1"/>
          <p:nvPr/>
        </p:nvSpPr>
        <p:spPr>
          <a:xfrm>
            <a:off x="590365" y="4837049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Sale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83" name="자유형: 도형 1982">
            <a:extLst>
              <a:ext uri="{FF2B5EF4-FFF2-40B4-BE49-F238E27FC236}">
                <a16:creationId xmlns:a16="http://schemas.microsoft.com/office/drawing/2014/main" id="{58EF46B6-7D4D-4E02-9623-67AFB37BDC18}"/>
              </a:ext>
            </a:extLst>
          </p:cNvPr>
          <p:cNvSpPr/>
          <p:nvPr/>
        </p:nvSpPr>
        <p:spPr>
          <a:xfrm rot="12914339">
            <a:off x="7482839" y="5646946"/>
            <a:ext cx="1075238" cy="1387355"/>
          </a:xfrm>
          <a:custGeom>
            <a:avLst/>
            <a:gdLst>
              <a:gd name="connsiteX0" fmla="*/ 1064251 w 1075238"/>
              <a:gd name="connsiteY0" fmla="*/ 1364536 h 1387355"/>
              <a:gd name="connsiteX1" fmla="*/ 69166 w 1075238"/>
              <a:gd name="connsiteY1" fmla="*/ 1387355 h 1387355"/>
              <a:gd name="connsiteX2" fmla="*/ 0 w 1075238"/>
              <a:gd name="connsiteY2" fmla="*/ 733764 h 1387355"/>
              <a:gd name="connsiteX3" fmla="*/ 885774 w 1075238"/>
              <a:gd name="connsiteY3" fmla="*/ 108016 h 1387355"/>
              <a:gd name="connsiteX4" fmla="*/ 1075238 w 1075238"/>
              <a:gd name="connsiteY4" fmla="*/ 0 h 1387355"/>
              <a:gd name="connsiteX5" fmla="*/ 1064251 w 1075238"/>
              <a:gd name="connsiteY5" fmla="*/ 1364536 h 1387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238" h="1387355">
                <a:moveTo>
                  <a:pt x="1064251" y="1364536"/>
                </a:moveTo>
                <a:lnTo>
                  <a:pt x="69166" y="1387355"/>
                </a:lnTo>
                <a:lnTo>
                  <a:pt x="0" y="733764"/>
                </a:lnTo>
                <a:lnTo>
                  <a:pt x="885774" y="108016"/>
                </a:lnTo>
                <a:lnTo>
                  <a:pt x="1075238" y="0"/>
                </a:lnTo>
                <a:cubicBezTo>
                  <a:pt x="1071953" y="280937"/>
                  <a:pt x="1067536" y="1083598"/>
                  <a:pt x="1064251" y="136453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11322</TotalTime>
  <Words>136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67</cp:revision>
  <dcterms:created xsi:type="dcterms:W3CDTF">2018-02-18T19:39:47Z</dcterms:created>
  <dcterms:modified xsi:type="dcterms:W3CDTF">2022-10-24T04:52:59Z</dcterms:modified>
</cp:coreProperties>
</file>