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F2E-4C09-A623-9EEEE6935D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F2E-4C09-A623-9EEEE6935D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CF2E-4C09-A623-9EEEE6935D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CF2E-4C09-A623-9EEEE6935D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2E-4C09-A623-9EEEE6935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100"/>
        <c:axId val="248449280"/>
        <c:axId val="248467456"/>
      </c:barChart>
      <c:catAx>
        <c:axId val="248449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84" name="Chart 483">
            <a:extLst>
              <a:ext uri="{FF2B5EF4-FFF2-40B4-BE49-F238E27FC236}">
                <a16:creationId xmlns:a16="http://schemas.microsoft.com/office/drawing/2014/main" id="{8573922F-3AE8-4054-8264-7A7FB5A3BE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6890740"/>
              </p:ext>
            </p:extLst>
          </p:nvPr>
        </p:nvGraphicFramePr>
        <p:xfrm>
          <a:off x="5811507" y="2982887"/>
          <a:ext cx="5749307" cy="327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5" name="TextBox 484">
            <a:extLst>
              <a:ext uri="{FF2B5EF4-FFF2-40B4-BE49-F238E27FC236}">
                <a16:creationId xmlns:a16="http://schemas.microsoft.com/office/drawing/2014/main" id="{2E9BAD29-2375-452E-B467-2CC7C477E0F6}"/>
              </a:ext>
            </a:extLst>
          </p:cNvPr>
          <p:cNvSpPr txBox="1"/>
          <p:nvPr/>
        </p:nvSpPr>
        <p:spPr>
          <a:xfrm>
            <a:off x="7525195" y="1889132"/>
            <a:ext cx="9721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1CA211CF-16E0-4FD5-85DD-33449CBDCFC8}"/>
              </a:ext>
            </a:extLst>
          </p:cNvPr>
          <p:cNvSpPr txBox="1"/>
          <p:nvPr/>
        </p:nvSpPr>
        <p:spPr>
          <a:xfrm>
            <a:off x="8889601" y="1889132"/>
            <a:ext cx="9721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F36C5DFB-018C-4CF3-8605-7CB1CD73EACE}"/>
              </a:ext>
            </a:extLst>
          </p:cNvPr>
          <p:cNvSpPr txBox="1"/>
          <p:nvPr/>
        </p:nvSpPr>
        <p:spPr>
          <a:xfrm>
            <a:off x="6143856" y="1889132"/>
            <a:ext cx="9721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6CF2E59F-1E70-435E-99D6-65C5E8743E61}"/>
              </a:ext>
            </a:extLst>
          </p:cNvPr>
          <p:cNvSpPr txBox="1"/>
          <p:nvPr/>
        </p:nvSpPr>
        <p:spPr>
          <a:xfrm>
            <a:off x="10254008" y="1889132"/>
            <a:ext cx="9721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9" name="Freeform: Shape 488">
            <a:extLst>
              <a:ext uri="{FF2B5EF4-FFF2-40B4-BE49-F238E27FC236}">
                <a16:creationId xmlns:a16="http://schemas.microsoft.com/office/drawing/2014/main" id="{C2DE130F-EE6D-4A18-84E1-7A1A1FFC3506}"/>
              </a:ext>
            </a:extLst>
          </p:cNvPr>
          <p:cNvSpPr/>
          <p:nvPr/>
        </p:nvSpPr>
        <p:spPr>
          <a:xfrm>
            <a:off x="6079358" y="4114772"/>
            <a:ext cx="1109094" cy="891349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490" name="Freeform: Shape 489">
            <a:extLst>
              <a:ext uri="{FF2B5EF4-FFF2-40B4-BE49-F238E27FC236}">
                <a16:creationId xmlns:a16="http://schemas.microsoft.com/office/drawing/2014/main" id="{6488DF3D-5582-4137-BAB9-0FF53ED76B05}"/>
              </a:ext>
            </a:extLst>
          </p:cNvPr>
          <p:cNvSpPr/>
          <p:nvPr/>
        </p:nvSpPr>
        <p:spPr>
          <a:xfrm>
            <a:off x="7447679" y="2791457"/>
            <a:ext cx="1109094" cy="891349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491" name="Freeform: Shape 490">
            <a:extLst>
              <a:ext uri="{FF2B5EF4-FFF2-40B4-BE49-F238E27FC236}">
                <a16:creationId xmlns:a16="http://schemas.microsoft.com/office/drawing/2014/main" id="{7364AF2B-8101-4756-AEDA-F228B0099A3B}"/>
              </a:ext>
            </a:extLst>
          </p:cNvPr>
          <p:cNvSpPr/>
          <p:nvPr/>
        </p:nvSpPr>
        <p:spPr>
          <a:xfrm>
            <a:off x="8811033" y="3460824"/>
            <a:ext cx="1109094" cy="891349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492" name="Freeform: Shape 491">
            <a:extLst>
              <a:ext uri="{FF2B5EF4-FFF2-40B4-BE49-F238E27FC236}">
                <a16:creationId xmlns:a16="http://schemas.microsoft.com/office/drawing/2014/main" id="{FF5189AF-6943-4E19-AD73-6E1AEB72D490}"/>
              </a:ext>
            </a:extLst>
          </p:cNvPr>
          <p:cNvSpPr/>
          <p:nvPr/>
        </p:nvSpPr>
        <p:spPr>
          <a:xfrm>
            <a:off x="10183440" y="3811571"/>
            <a:ext cx="1109094" cy="891349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5FD74E05-B3F1-45EC-BCA8-73B28D0A7F7F}"/>
              </a:ext>
            </a:extLst>
          </p:cNvPr>
          <p:cNvSpPr txBox="1"/>
          <p:nvPr/>
        </p:nvSpPr>
        <p:spPr>
          <a:xfrm>
            <a:off x="566142" y="1844411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13FB5D7D-2EA1-40E2-B843-F6E83EDCAE38}"/>
              </a:ext>
            </a:extLst>
          </p:cNvPr>
          <p:cNvSpPr txBox="1"/>
          <p:nvPr/>
        </p:nvSpPr>
        <p:spPr>
          <a:xfrm>
            <a:off x="2534392" y="1844411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E9BFCEE7-E45F-430D-8E31-570D5D9CA122}"/>
              </a:ext>
            </a:extLst>
          </p:cNvPr>
          <p:cNvSpPr txBox="1"/>
          <p:nvPr/>
        </p:nvSpPr>
        <p:spPr>
          <a:xfrm>
            <a:off x="566142" y="295139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08B1D09B-F792-4A0E-A1B6-09745081217F}"/>
              </a:ext>
            </a:extLst>
          </p:cNvPr>
          <p:cNvSpPr txBox="1"/>
          <p:nvPr/>
        </p:nvSpPr>
        <p:spPr>
          <a:xfrm>
            <a:off x="2534392" y="295139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67820422-2E01-46B7-A7B9-004D076FD5EA}"/>
              </a:ext>
            </a:extLst>
          </p:cNvPr>
          <p:cNvSpPr txBox="1"/>
          <p:nvPr/>
        </p:nvSpPr>
        <p:spPr>
          <a:xfrm>
            <a:off x="566142" y="4058379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6A969883-7E99-45C0-A8D3-B68BA8688635}"/>
              </a:ext>
            </a:extLst>
          </p:cNvPr>
          <p:cNvSpPr txBox="1"/>
          <p:nvPr/>
        </p:nvSpPr>
        <p:spPr>
          <a:xfrm>
            <a:off x="2534392" y="4058379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5C2608C6-4CAE-40CA-9FE4-8C81D3ED3262}"/>
              </a:ext>
            </a:extLst>
          </p:cNvPr>
          <p:cNvSpPr txBox="1"/>
          <p:nvPr/>
        </p:nvSpPr>
        <p:spPr>
          <a:xfrm>
            <a:off x="566142" y="5165364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8660E83C-30CC-480B-BE92-1342C7B0DFBD}"/>
              </a:ext>
            </a:extLst>
          </p:cNvPr>
          <p:cNvSpPr txBox="1"/>
          <p:nvPr/>
        </p:nvSpPr>
        <p:spPr>
          <a:xfrm>
            <a:off x="2534392" y="516536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100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2021-04-15T04:56:42Z</dcterms:modified>
</cp:coreProperties>
</file>