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42" name="Group 841">
            <a:extLst>
              <a:ext uri="{FF2B5EF4-FFF2-40B4-BE49-F238E27FC236}">
                <a16:creationId xmlns:a16="http://schemas.microsoft.com/office/drawing/2014/main" id="{F93D78A9-D43B-4DC7-B0F6-55F7BA4DD72F}"/>
              </a:ext>
            </a:extLst>
          </p:cNvPr>
          <p:cNvGrpSpPr/>
          <p:nvPr/>
        </p:nvGrpSpPr>
        <p:grpSpPr>
          <a:xfrm>
            <a:off x="999111" y="1839555"/>
            <a:ext cx="2200021" cy="3460827"/>
            <a:chOff x="1085291" y="1839555"/>
            <a:chExt cx="2200021" cy="3460827"/>
          </a:xfrm>
        </p:grpSpPr>
        <p:grpSp>
          <p:nvGrpSpPr>
            <p:cNvPr id="843" name="Group 842">
              <a:extLst>
                <a:ext uri="{FF2B5EF4-FFF2-40B4-BE49-F238E27FC236}">
                  <a16:creationId xmlns:a16="http://schemas.microsoft.com/office/drawing/2014/main" id="{34B79832-8142-4456-BF0A-566C9ACBA62A}"/>
                </a:ext>
              </a:extLst>
            </p:cNvPr>
            <p:cNvGrpSpPr/>
            <p:nvPr/>
          </p:nvGrpSpPr>
          <p:grpSpPr>
            <a:xfrm>
              <a:off x="1085291" y="1839555"/>
              <a:ext cx="1395474" cy="3291840"/>
              <a:chOff x="1085291" y="1839555"/>
              <a:chExt cx="1306387" cy="3291840"/>
            </a:xfrm>
          </p:grpSpPr>
          <p:sp>
            <p:nvSpPr>
              <p:cNvPr id="846" name="Rectangle 845">
                <a:extLst>
                  <a:ext uri="{FF2B5EF4-FFF2-40B4-BE49-F238E27FC236}">
                    <a16:creationId xmlns:a16="http://schemas.microsoft.com/office/drawing/2014/main" id="{43E46850-2BBE-4729-B6AD-309005B0A052}"/>
                  </a:ext>
                </a:extLst>
              </p:cNvPr>
              <p:cNvSpPr/>
              <p:nvPr/>
            </p:nvSpPr>
            <p:spPr>
              <a:xfrm>
                <a:off x="1085291" y="1839555"/>
                <a:ext cx="45719" cy="329184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7" name="Rectangle: Folded Corner 846">
                <a:extLst>
                  <a:ext uri="{FF2B5EF4-FFF2-40B4-BE49-F238E27FC236}">
                    <a16:creationId xmlns:a16="http://schemas.microsoft.com/office/drawing/2014/main" id="{D250A568-C61E-4436-A673-B76A1C8F3766}"/>
                  </a:ext>
                </a:extLst>
              </p:cNvPr>
              <p:cNvSpPr/>
              <p:nvPr/>
            </p:nvSpPr>
            <p:spPr>
              <a:xfrm>
                <a:off x="1121527" y="1839555"/>
                <a:ext cx="1270151" cy="461665"/>
              </a:xfrm>
              <a:prstGeom prst="foldedCorner">
                <a:avLst>
                  <a:gd name="adj" fmla="val 24771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4" name="Rectangle 843">
              <a:extLst>
                <a:ext uri="{FF2B5EF4-FFF2-40B4-BE49-F238E27FC236}">
                  <a16:creationId xmlns:a16="http://schemas.microsoft.com/office/drawing/2014/main" id="{046ADAF5-E2B5-4D66-A648-19E7ACD28EFE}"/>
                </a:ext>
              </a:extLst>
            </p:cNvPr>
            <p:cNvSpPr/>
            <p:nvPr/>
          </p:nvSpPr>
          <p:spPr>
            <a:xfrm>
              <a:off x="1273632" y="4940382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5">
                    <a:lumMod val="40000"/>
                    <a:lumOff val="60000"/>
                  </a:schemeClr>
                </a:gs>
                <a:gs pos="0">
                  <a:schemeClr val="accent5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5" name="Oval 844">
              <a:extLst>
                <a:ext uri="{FF2B5EF4-FFF2-40B4-BE49-F238E27FC236}">
                  <a16:creationId xmlns:a16="http://schemas.microsoft.com/office/drawing/2014/main" id="{1D76974E-23B9-4FF4-BBD0-F66E82AE3B5D}"/>
                </a:ext>
              </a:extLst>
            </p:cNvPr>
            <p:cNvSpPr/>
            <p:nvPr/>
          </p:nvSpPr>
          <p:spPr>
            <a:xfrm>
              <a:off x="1093633" y="4932769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48" name="Group 847">
            <a:extLst>
              <a:ext uri="{FF2B5EF4-FFF2-40B4-BE49-F238E27FC236}">
                <a16:creationId xmlns:a16="http://schemas.microsoft.com/office/drawing/2014/main" id="{5FDBA9D2-17A5-4A40-A656-823315202066}"/>
              </a:ext>
            </a:extLst>
          </p:cNvPr>
          <p:cNvGrpSpPr/>
          <p:nvPr/>
        </p:nvGrpSpPr>
        <p:grpSpPr>
          <a:xfrm>
            <a:off x="2952154" y="1839555"/>
            <a:ext cx="2195857" cy="3460827"/>
            <a:chOff x="2928601" y="1839555"/>
            <a:chExt cx="2195857" cy="3460827"/>
          </a:xfrm>
        </p:grpSpPr>
        <p:grpSp>
          <p:nvGrpSpPr>
            <p:cNvPr id="849" name="Group 848">
              <a:extLst>
                <a:ext uri="{FF2B5EF4-FFF2-40B4-BE49-F238E27FC236}">
                  <a16:creationId xmlns:a16="http://schemas.microsoft.com/office/drawing/2014/main" id="{053840A6-49C5-4388-B4C0-2EE813131C6E}"/>
                </a:ext>
              </a:extLst>
            </p:cNvPr>
            <p:cNvGrpSpPr/>
            <p:nvPr/>
          </p:nvGrpSpPr>
          <p:grpSpPr>
            <a:xfrm>
              <a:off x="2928601" y="1839555"/>
              <a:ext cx="1395474" cy="3291840"/>
              <a:chOff x="1095362" y="1839555"/>
              <a:chExt cx="1306387" cy="3291840"/>
            </a:xfrm>
            <a:solidFill>
              <a:schemeClr val="accent1"/>
            </a:solidFill>
          </p:grpSpPr>
          <p:sp>
            <p:nvSpPr>
              <p:cNvPr id="852" name="Rectangle 851">
                <a:extLst>
                  <a:ext uri="{FF2B5EF4-FFF2-40B4-BE49-F238E27FC236}">
                    <a16:creationId xmlns:a16="http://schemas.microsoft.com/office/drawing/2014/main" id="{DBB404C8-4C95-4107-B37D-E7A18D32FD2D}"/>
                  </a:ext>
                </a:extLst>
              </p:cNvPr>
              <p:cNvSpPr/>
              <p:nvPr/>
            </p:nvSpPr>
            <p:spPr>
              <a:xfrm>
                <a:off x="1095362" y="1839555"/>
                <a:ext cx="45719" cy="32918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3" name="Rectangle: Folded Corner 852">
                <a:extLst>
                  <a:ext uri="{FF2B5EF4-FFF2-40B4-BE49-F238E27FC236}">
                    <a16:creationId xmlns:a16="http://schemas.microsoft.com/office/drawing/2014/main" id="{00A2D3C9-83D7-494D-ADB7-7D44104E9750}"/>
                  </a:ext>
                </a:extLst>
              </p:cNvPr>
              <p:cNvSpPr/>
              <p:nvPr/>
            </p:nvSpPr>
            <p:spPr>
              <a:xfrm>
                <a:off x="1131598" y="1839555"/>
                <a:ext cx="1270151" cy="461665"/>
              </a:xfrm>
              <a:prstGeom prst="foldedCorner">
                <a:avLst>
                  <a:gd name="adj" fmla="val 2477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50" name="Rectangle 849">
              <a:extLst>
                <a:ext uri="{FF2B5EF4-FFF2-40B4-BE49-F238E27FC236}">
                  <a16:creationId xmlns:a16="http://schemas.microsoft.com/office/drawing/2014/main" id="{C65960FD-1D9F-453E-A8FA-BDAB51211C49}"/>
                </a:ext>
              </a:extLst>
            </p:cNvPr>
            <p:cNvSpPr/>
            <p:nvPr/>
          </p:nvSpPr>
          <p:spPr>
            <a:xfrm>
              <a:off x="3112778" y="4940382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1">
                    <a:lumMod val="40000"/>
                    <a:lumOff val="60000"/>
                  </a:schemeClr>
                </a:gs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1" name="Oval 850">
              <a:extLst>
                <a:ext uri="{FF2B5EF4-FFF2-40B4-BE49-F238E27FC236}">
                  <a16:creationId xmlns:a16="http://schemas.microsoft.com/office/drawing/2014/main" id="{B699313B-E542-4CA4-A4B2-9A83D4A4209F}"/>
                </a:ext>
              </a:extLst>
            </p:cNvPr>
            <p:cNvSpPr/>
            <p:nvPr/>
          </p:nvSpPr>
          <p:spPr>
            <a:xfrm>
              <a:off x="2933692" y="4927070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54" name="Group 853">
            <a:extLst>
              <a:ext uri="{FF2B5EF4-FFF2-40B4-BE49-F238E27FC236}">
                <a16:creationId xmlns:a16="http://schemas.microsoft.com/office/drawing/2014/main" id="{10DB26CB-03CA-413F-8CD2-0ECB059961B6}"/>
              </a:ext>
            </a:extLst>
          </p:cNvPr>
          <p:cNvGrpSpPr/>
          <p:nvPr/>
        </p:nvGrpSpPr>
        <p:grpSpPr>
          <a:xfrm>
            <a:off x="4901033" y="1839555"/>
            <a:ext cx="2198440" cy="3460827"/>
            <a:chOff x="4771911" y="1839555"/>
            <a:chExt cx="2198440" cy="3460827"/>
          </a:xfrm>
        </p:grpSpPr>
        <p:grpSp>
          <p:nvGrpSpPr>
            <p:cNvPr id="855" name="Group 854">
              <a:extLst>
                <a:ext uri="{FF2B5EF4-FFF2-40B4-BE49-F238E27FC236}">
                  <a16:creationId xmlns:a16="http://schemas.microsoft.com/office/drawing/2014/main" id="{9E58E881-B4D9-4A18-AF02-B0360BEBC8AB}"/>
                </a:ext>
              </a:extLst>
            </p:cNvPr>
            <p:cNvGrpSpPr/>
            <p:nvPr/>
          </p:nvGrpSpPr>
          <p:grpSpPr>
            <a:xfrm>
              <a:off x="4771911" y="1839555"/>
              <a:ext cx="1395474" cy="3291840"/>
              <a:chOff x="1105433" y="1839555"/>
              <a:chExt cx="1306387" cy="3291840"/>
            </a:xfrm>
            <a:solidFill>
              <a:schemeClr val="accent2"/>
            </a:solidFill>
          </p:grpSpPr>
          <p:sp>
            <p:nvSpPr>
              <p:cNvPr id="858" name="Rectangle 857">
                <a:extLst>
                  <a:ext uri="{FF2B5EF4-FFF2-40B4-BE49-F238E27FC236}">
                    <a16:creationId xmlns:a16="http://schemas.microsoft.com/office/drawing/2014/main" id="{2C44E445-7E5A-4070-93A9-E4C4682874B9}"/>
                  </a:ext>
                </a:extLst>
              </p:cNvPr>
              <p:cNvSpPr/>
              <p:nvPr/>
            </p:nvSpPr>
            <p:spPr>
              <a:xfrm>
                <a:off x="1105433" y="1839555"/>
                <a:ext cx="45719" cy="32918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9" name="Rectangle: Folded Corner 858">
                <a:extLst>
                  <a:ext uri="{FF2B5EF4-FFF2-40B4-BE49-F238E27FC236}">
                    <a16:creationId xmlns:a16="http://schemas.microsoft.com/office/drawing/2014/main" id="{C5492A94-5F26-47CC-A4FD-C5A6BFD9BE76}"/>
                  </a:ext>
                </a:extLst>
              </p:cNvPr>
              <p:cNvSpPr/>
              <p:nvPr/>
            </p:nvSpPr>
            <p:spPr>
              <a:xfrm>
                <a:off x="1141669" y="1839555"/>
                <a:ext cx="1270151" cy="461665"/>
              </a:xfrm>
              <a:prstGeom prst="foldedCorner">
                <a:avLst>
                  <a:gd name="adj" fmla="val 2477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56" name="Rectangle 855">
              <a:extLst>
                <a:ext uri="{FF2B5EF4-FFF2-40B4-BE49-F238E27FC236}">
                  <a16:creationId xmlns:a16="http://schemas.microsoft.com/office/drawing/2014/main" id="{E13539A3-BE84-4885-850A-1E3EC8C0C4F1}"/>
                </a:ext>
              </a:extLst>
            </p:cNvPr>
            <p:cNvSpPr/>
            <p:nvPr/>
          </p:nvSpPr>
          <p:spPr>
            <a:xfrm>
              <a:off x="4958671" y="4940382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2">
                    <a:lumMod val="40000"/>
                    <a:lumOff val="60000"/>
                  </a:schemeClr>
                </a:gs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7" name="Oval 856">
              <a:extLst>
                <a:ext uri="{FF2B5EF4-FFF2-40B4-BE49-F238E27FC236}">
                  <a16:creationId xmlns:a16="http://schemas.microsoft.com/office/drawing/2014/main" id="{EC74E5B7-1FBA-49EC-9EA7-A64C718EBDA1}"/>
                </a:ext>
              </a:extLst>
            </p:cNvPr>
            <p:cNvSpPr/>
            <p:nvPr/>
          </p:nvSpPr>
          <p:spPr>
            <a:xfrm>
              <a:off x="4773751" y="4932769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60" name="Group 859">
            <a:extLst>
              <a:ext uri="{FF2B5EF4-FFF2-40B4-BE49-F238E27FC236}">
                <a16:creationId xmlns:a16="http://schemas.microsoft.com/office/drawing/2014/main" id="{F812E08F-4EF1-4D7C-83B6-485E8F89A591}"/>
              </a:ext>
            </a:extLst>
          </p:cNvPr>
          <p:cNvGrpSpPr/>
          <p:nvPr/>
        </p:nvGrpSpPr>
        <p:grpSpPr>
          <a:xfrm>
            <a:off x="6852495" y="1839555"/>
            <a:ext cx="2203235" cy="3460827"/>
            <a:chOff x="6604463" y="1839555"/>
            <a:chExt cx="2203235" cy="3460827"/>
          </a:xfrm>
        </p:grpSpPr>
        <p:grpSp>
          <p:nvGrpSpPr>
            <p:cNvPr id="861" name="Group 860">
              <a:extLst>
                <a:ext uri="{FF2B5EF4-FFF2-40B4-BE49-F238E27FC236}">
                  <a16:creationId xmlns:a16="http://schemas.microsoft.com/office/drawing/2014/main" id="{594CDFB6-C75F-4521-87C4-9B9F80CB4229}"/>
                </a:ext>
              </a:extLst>
            </p:cNvPr>
            <p:cNvGrpSpPr/>
            <p:nvPr/>
          </p:nvGrpSpPr>
          <p:grpSpPr>
            <a:xfrm>
              <a:off x="6604463" y="1839555"/>
              <a:ext cx="1395474" cy="3291840"/>
              <a:chOff x="1105433" y="1839555"/>
              <a:chExt cx="1306387" cy="3291840"/>
            </a:xfrm>
            <a:solidFill>
              <a:schemeClr val="accent3"/>
            </a:solidFill>
          </p:grpSpPr>
          <p:sp>
            <p:nvSpPr>
              <p:cNvPr id="864" name="Rectangle 863">
                <a:extLst>
                  <a:ext uri="{FF2B5EF4-FFF2-40B4-BE49-F238E27FC236}">
                    <a16:creationId xmlns:a16="http://schemas.microsoft.com/office/drawing/2014/main" id="{18199DC2-40DF-4494-9362-820B5A11BF28}"/>
                  </a:ext>
                </a:extLst>
              </p:cNvPr>
              <p:cNvSpPr/>
              <p:nvPr/>
            </p:nvSpPr>
            <p:spPr>
              <a:xfrm>
                <a:off x="1105433" y="1839555"/>
                <a:ext cx="45719" cy="32918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5" name="Rectangle: Folded Corner 864">
                <a:extLst>
                  <a:ext uri="{FF2B5EF4-FFF2-40B4-BE49-F238E27FC236}">
                    <a16:creationId xmlns:a16="http://schemas.microsoft.com/office/drawing/2014/main" id="{B6FE68C4-F85F-4505-99B6-FF869C0B9C7A}"/>
                  </a:ext>
                </a:extLst>
              </p:cNvPr>
              <p:cNvSpPr/>
              <p:nvPr/>
            </p:nvSpPr>
            <p:spPr>
              <a:xfrm>
                <a:off x="1141669" y="1839555"/>
                <a:ext cx="1270151" cy="461665"/>
              </a:xfrm>
              <a:prstGeom prst="foldedCorner">
                <a:avLst>
                  <a:gd name="adj" fmla="val 2477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2" name="Rectangle 861">
              <a:extLst>
                <a:ext uri="{FF2B5EF4-FFF2-40B4-BE49-F238E27FC236}">
                  <a16:creationId xmlns:a16="http://schemas.microsoft.com/office/drawing/2014/main" id="{21AAD24B-FDDE-473A-B23A-45927255B9E0}"/>
                </a:ext>
              </a:extLst>
            </p:cNvPr>
            <p:cNvSpPr/>
            <p:nvPr/>
          </p:nvSpPr>
          <p:spPr>
            <a:xfrm>
              <a:off x="6796018" y="4940382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3">
                    <a:lumMod val="40000"/>
                    <a:lumOff val="60000"/>
                  </a:schemeClr>
                </a:gs>
                <a:gs pos="0">
                  <a:schemeClr val="accent3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63" name="Oval 862">
              <a:extLst>
                <a:ext uri="{FF2B5EF4-FFF2-40B4-BE49-F238E27FC236}">
                  <a16:creationId xmlns:a16="http://schemas.microsoft.com/office/drawing/2014/main" id="{BDD68A85-9AF4-448F-9696-00A95550FB81}"/>
                </a:ext>
              </a:extLst>
            </p:cNvPr>
            <p:cNvSpPr/>
            <p:nvPr/>
          </p:nvSpPr>
          <p:spPr>
            <a:xfrm>
              <a:off x="6613810" y="4938468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66" name="Group 865">
            <a:extLst>
              <a:ext uri="{FF2B5EF4-FFF2-40B4-BE49-F238E27FC236}">
                <a16:creationId xmlns:a16="http://schemas.microsoft.com/office/drawing/2014/main" id="{F2BC331B-18FA-46E7-8611-35F11D22CADF}"/>
              </a:ext>
            </a:extLst>
          </p:cNvPr>
          <p:cNvGrpSpPr/>
          <p:nvPr/>
        </p:nvGrpSpPr>
        <p:grpSpPr>
          <a:xfrm>
            <a:off x="8808753" y="1839555"/>
            <a:ext cx="2384136" cy="3663634"/>
            <a:chOff x="8453870" y="1839555"/>
            <a:chExt cx="2384136" cy="3663634"/>
          </a:xfrm>
        </p:grpSpPr>
        <p:grpSp>
          <p:nvGrpSpPr>
            <p:cNvPr id="867" name="Group 866">
              <a:extLst>
                <a:ext uri="{FF2B5EF4-FFF2-40B4-BE49-F238E27FC236}">
                  <a16:creationId xmlns:a16="http://schemas.microsoft.com/office/drawing/2014/main" id="{AFF765D3-0E8C-4668-BA65-1C0344940770}"/>
                </a:ext>
              </a:extLst>
            </p:cNvPr>
            <p:cNvGrpSpPr/>
            <p:nvPr/>
          </p:nvGrpSpPr>
          <p:grpSpPr>
            <a:xfrm>
              <a:off x="8453870" y="1839555"/>
              <a:ext cx="1395474" cy="3291840"/>
              <a:chOff x="1085291" y="1839555"/>
              <a:chExt cx="1306387" cy="3291840"/>
            </a:xfrm>
            <a:solidFill>
              <a:schemeClr val="accent4"/>
            </a:solidFill>
          </p:grpSpPr>
          <p:sp>
            <p:nvSpPr>
              <p:cNvPr id="870" name="Rectangle 869">
                <a:extLst>
                  <a:ext uri="{FF2B5EF4-FFF2-40B4-BE49-F238E27FC236}">
                    <a16:creationId xmlns:a16="http://schemas.microsoft.com/office/drawing/2014/main" id="{F00B04ED-B12E-4FCB-B04F-AD0E0645D55A}"/>
                  </a:ext>
                </a:extLst>
              </p:cNvPr>
              <p:cNvSpPr/>
              <p:nvPr/>
            </p:nvSpPr>
            <p:spPr>
              <a:xfrm>
                <a:off x="1085291" y="1839555"/>
                <a:ext cx="45719" cy="32918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1" name="Rectangle: Folded Corner 870">
                <a:extLst>
                  <a:ext uri="{FF2B5EF4-FFF2-40B4-BE49-F238E27FC236}">
                    <a16:creationId xmlns:a16="http://schemas.microsoft.com/office/drawing/2014/main" id="{0E3595B0-3E35-464C-BBC0-F894A232E732}"/>
                  </a:ext>
                </a:extLst>
              </p:cNvPr>
              <p:cNvSpPr/>
              <p:nvPr/>
            </p:nvSpPr>
            <p:spPr>
              <a:xfrm>
                <a:off x="1121527" y="1839555"/>
                <a:ext cx="1270151" cy="461665"/>
              </a:xfrm>
              <a:prstGeom prst="foldedCorner">
                <a:avLst>
                  <a:gd name="adj" fmla="val 2477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68" name="Arrow: Right 867">
              <a:extLst>
                <a:ext uri="{FF2B5EF4-FFF2-40B4-BE49-F238E27FC236}">
                  <a16:creationId xmlns:a16="http://schemas.microsoft.com/office/drawing/2014/main" id="{B511A09E-49E3-4BD9-B641-5430ADC5B383}"/>
                </a:ext>
              </a:extLst>
            </p:cNvPr>
            <p:cNvSpPr/>
            <p:nvPr/>
          </p:nvSpPr>
          <p:spPr>
            <a:xfrm>
              <a:off x="8628949" y="4733747"/>
              <a:ext cx="2209057" cy="769442"/>
            </a:xfrm>
            <a:prstGeom prst="rightArrow">
              <a:avLst>
                <a:gd name="adj1" fmla="val 45983"/>
                <a:gd name="adj2" fmla="val 50000"/>
              </a:avLst>
            </a:prstGeom>
            <a:gradFill flip="none" rotWithShape="1">
              <a:gsLst>
                <a:gs pos="75650">
                  <a:srgbClr val="EFB2AA"/>
                </a:gs>
                <a:gs pos="50000">
                  <a:schemeClr val="accent4"/>
                </a:gs>
                <a:gs pos="0">
                  <a:schemeClr val="accent4"/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69" name="Oval 868">
              <a:extLst>
                <a:ext uri="{FF2B5EF4-FFF2-40B4-BE49-F238E27FC236}">
                  <a16:creationId xmlns:a16="http://schemas.microsoft.com/office/drawing/2014/main" id="{FF384E13-1FD3-45E5-B2F5-9AE9E584B1F3}"/>
                </a:ext>
              </a:extLst>
            </p:cNvPr>
            <p:cNvSpPr/>
            <p:nvPr/>
          </p:nvSpPr>
          <p:spPr>
            <a:xfrm>
              <a:off x="8453870" y="4944167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72" name="TextBox 871">
            <a:extLst>
              <a:ext uri="{FF2B5EF4-FFF2-40B4-BE49-F238E27FC236}">
                <a16:creationId xmlns:a16="http://schemas.microsoft.com/office/drawing/2014/main" id="{20AD3B33-1670-43D3-A0D0-70DA02FD2F96}"/>
              </a:ext>
            </a:extLst>
          </p:cNvPr>
          <p:cNvSpPr txBox="1"/>
          <p:nvPr/>
        </p:nvSpPr>
        <p:spPr>
          <a:xfrm>
            <a:off x="2975049" y="1818354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3" name="TextBox 872">
            <a:extLst>
              <a:ext uri="{FF2B5EF4-FFF2-40B4-BE49-F238E27FC236}">
                <a16:creationId xmlns:a16="http://schemas.microsoft.com/office/drawing/2014/main" id="{1BB15DCF-1ACB-4AB5-86C9-419D2E4DBEE3}"/>
              </a:ext>
            </a:extLst>
          </p:cNvPr>
          <p:cNvSpPr txBox="1"/>
          <p:nvPr/>
        </p:nvSpPr>
        <p:spPr>
          <a:xfrm>
            <a:off x="4929265" y="1818354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4" name="TextBox 873">
            <a:extLst>
              <a:ext uri="{FF2B5EF4-FFF2-40B4-BE49-F238E27FC236}">
                <a16:creationId xmlns:a16="http://schemas.microsoft.com/office/drawing/2014/main" id="{DDA76C62-8F86-4342-AD93-8DCCD68DF3A5}"/>
              </a:ext>
            </a:extLst>
          </p:cNvPr>
          <p:cNvSpPr txBox="1"/>
          <p:nvPr/>
        </p:nvSpPr>
        <p:spPr>
          <a:xfrm>
            <a:off x="6883481" y="1818354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5" name="TextBox 874">
            <a:extLst>
              <a:ext uri="{FF2B5EF4-FFF2-40B4-BE49-F238E27FC236}">
                <a16:creationId xmlns:a16="http://schemas.microsoft.com/office/drawing/2014/main" id="{600730C2-9DEA-43DA-861E-B5CE7BF354DF}"/>
              </a:ext>
            </a:extLst>
          </p:cNvPr>
          <p:cNvSpPr txBox="1"/>
          <p:nvPr/>
        </p:nvSpPr>
        <p:spPr>
          <a:xfrm>
            <a:off x="8837698" y="1818354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6" name="직사각형 113">
            <a:extLst>
              <a:ext uri="{FF2B5EF4-FFF2-40B4-BE49-F238E27FC236}">
                <a16:creationId xmlns:a16="http://schemas.microsoft.com/office/drawing/2014/main" id="{D117FCD8-879F-413E-9E4E-719EE743F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627" y="1818354"/>
            <a:ext cx="1353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877" name="TextBox 876">
            <a:extLst>
              <a:ext uri="{FF2B5EF4-FFF2-40B4-BE49-F238E27FC236}">
                <a16:creationId xmlns:a16="http://schemas.microsoft.com/office/drawing/2014/main" id="{E6639D37-D7AE-4C0B-BC01-8D98DECC423E}"/>
              </a:ext>
            </a:extLst>
          </p:cNvPr>
          <p:cNvSpPr txBox="1"/>
          <p:nvPr/>
        </p:nvSpPr>
        <p:spPr>
          <a:xfrm>
            <a:off x="1037818" y="5509627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8" name="TextBox 877">
            <a:extLst>
              <a:ext uri="{FF2B5EF4-FFF2-40B4-BE49-F238E27FC236}">
                <a16:creationId xmlns:a16="http://schemas.microsoft.com/office/drawing/2014/main" id="{8C1E9351-9901-4B41-A4D2-1B79C8A6D482}"/>
              </a:ext>
            </a:extLst>
          </p:cNvPr>
          <p:cNvSpPr txBox="1"/>
          <p:nvPr/>
        </p:nvSpPr>
        <p:spPr>
          <a:xfrm>
            <a:off x="2980531" y="5509627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9" name="TextBox 878">
            <a:extLst>
              <a:ext uri="{FF2B5EF4-FFF2-40B4-BE49-F238E27FC236}">
                <a16:creationId xmlns:a16="http://schemas.microsoft.com/office/drawing/2014/main" id="{66E2C85F-48A4-4C05-9B30-CEC73D28782F}"/>
              </a:ext>
            </a:extLst>
          </p:cNvPr>
          <p:cNvSpPr txBox="1"/>
          <p:nvPr/>
        </p:nvSpPr>
        <p:spPr>
          <a:xfrm>
            <a:off x="4923244" y="5509627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80" name="TextBox 879">
            <a:extLst>
              <a:ext uri="{FF2B5EF4-FFF2-40B4-BE49-F238E27FC236}">
                <a16:creationId xmlns:a16="http://schemas.microsoft.com/office/drawing/2014/main" id="{7F19BF21-C660-484F-A94E-0A859CF948C9}"/>
              </a:ext>
            </a:extLst>
          </p:cNvPr>
          <p:cNvSpPr txBox="1"/>
          <p:nvPr/>
        </p:nvSpPr>
        <p:spPr>
          <a:xfrm>
            <a:off x="6865957" y="5509627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81" name="TextBox 880">
            <a:extLst>
              <a:ext uri="{FF2B5EF4-FFF2-40B4-BE49-F238E27FC236}">
                <a16:creationId xmlns:a16="http://schemas.microsoft.com/office/drawing/2014/main" id="{24310A97-2F15-454C-BA96-10C06959ECAB}"/>
              </a:ext>
            </a:extLst>
          </p:cNvPr>
          <p:cNvSpPr txBox="1"/>
          <p:nvPr/>
        </p:nvSpPr>
        <p:spPr>
          <a:xfrm>
            <a:off x="8808670" y="5509627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82" name="TextBox 881">
            <a:extLst>
              <a:ext uri="{FF2B5EF4-FFF2-40B4-BE49-F238E27FC236}">
                <a16:creationId xmlns:a16="http://schemas.microsoft.com/office/drawing/2014/main" id="{8D4FECC9-30A8-4EC4-9FFF-9BAB5BCB701D}"/>
              </a:ext>
            </a:extLst>
          </p:cNvPr>
          <p:cNvSpPr txBox="1"/>
          <p:nvPr/>
        </p:nvSpPr>
        <p:spPr>
          <a:xfrm>
            <a:off x="1120330" y="4455008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883" name="TextBox 882">
            <a:extLst>
              <a:ext uri="{FF2B5EF4-FFF2-40B4-BE49-F238E27FC236}">
                <a16:creationId xmlns:a16="http://schemas.microsoft.com/office/drawing/2014/main" id="{33594981-5F34-467E-8ADC-6D3E86C45B66}"/>
              </a:ext>
            </a:extLst>
          </p:cNvPr>
          <p:cNvSpPr txBox="1"/>
          <p:nvPr/>
        </p:nvSpPr>
        <p:spPr>
          <a:xfrm>
            <a:off x="3079442" y="4455008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84" name="TextBox 883">
            <a:extLst>
              <a:ext uri="{FF2B5EF4-FFF2-40B4-BE49-F238E27FC236}">
                <a16:creationId xmlns:a16="http://schemas.microsoft.com/office/drawing/2014/main" id="{9F13ED07-4472-4342-9C1A-8E268AF4FB09}"/>
              </a:ext>
            </a:extLst>
          </p:cNvPr>
          <p:cNvSpPr txBox="1"/>
          <p:nvPr/>
        </p:nvSpPr>
        <p:spPr>
          <a:xfrm>
            <a:off x="5038554" y="4455008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85" name="TextBox 884">
            <a:extLst>
              <a:ext uri="{FF2B5EF4-FFF2-40B4-BE49-F238E27FC236}">
                <a16:creationId xmlns:a16="http://schemas.microsoft.com/office/drawing/2014/main" id="{2CD8468D-A816-4971-8877-F3BFAA73866D}"/>
              </a:ext>
            </a:extLst>
          </p:cNvPr>
          <p:cNvSpPr txBox="1"/>
          <p:nvPr/>
        </p:nvSpPr>
        <p:spPr>
          <a:xfrm>
            <a:off x="6997666" y="4455008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86" name="TextBox 885">
            <a:extLst>
              <a:ext uri="{FF2B5EF4-FFF2-40B4-BE49-F238E27FC236}">
                <a16:creationId xmlns:a16="http://schemas.microsoft.com/office/drawing/2014/main" id="{43E72189-1A03-42F6-82B3-22CDE00A1460}"/>
              </a:ext>
            </a:extLst>
          </p:cNvPr>
          <p:cNvSpPr txBox="1"/>
          <p:nvPr/>
        </p:nvSpPr>
        <p:spPr>
          <a:xfrm>
            <a:off x="8956778" y="4455008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87" name="Group 886">
            <a:extLst>
              <a:ext uri="{FF2B5EF4-FFF2-40B4-BE49-F238E27FC236}">
                <a16:creationId xmlns:a16="http://schemas.microsoft.com/office/drawing/2014/main" id="{F1C9FA61-E420-45B1-A74D-F8B980D0EC02}"/>
              </a:ext>
            </a:extLst>
          </p:cNvPr>
          <p:cNvGrpSpPr/>
          <p:nvPr/>
        </p:nvGrpSpPr>
        <p:grpSpPr>
          <a:xfrm>
            <a:off x="1129685" y="2636205"/>
            <a:ext cx="1663954" cy="1524706"/>
            <a:chOff x="8265486" y="2475464"/>
            <a:chExt cx="3283552" cy="1524706"/>
          </a:xfrm>
        </p:grpSpPr>
        <p:sp>
          <p:nvSpPr>
            <p:cNvPr id="888" name="TextBox 887">
              <a:extLst>
                <a:ext uri="{FF2B5EF4-FFF2-40B4-BE49-F238E27FC236}">
                  <a16:creationId xmlns:a16="http://schemas.microsoft.com/office/drawing/2014/main" id="{04A23ADC-716F-43FD-8B58-EDD7A44C5D34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889" name="TextBox 888">
              <a:extLst>
                <a:ext uri="{FF2B5EF4-FFF2-40B4-BE49-F238E27FC236}">
                  <a16:creationId xmlns:a16="http://schemas.microsoft.com/office/drawing/2014/main" id="{A272CC8C-2B14-48EF-A3A4-C04C94DCCE32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890" name="TextBox 889">
              <a:extLst>
                <a:ext uri="{FF2B5EF4-FFF2-40B4-BE49-F238E27FC236}">
                  <a16:creationId xmlns:a16="http://schemas.microsoft.com/office/drawing/2014/main" id="{9ABCF0FE-37CF-4FDB-9165-6C17D3CC3D82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91" name="TextBox 890">
              <a:extLst>
                <a:ext uri="{FF2B5EF4-FFF2-40B4-BE49-F238E27FC236}">
                  <a16:creationId xmlns:a16="http://schemas.microsoft.com/office/drawing/2014/main" id="{A0780BEF-5D76-44BA-92E7-1E8075A0DD7F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892" name="TextBox 891">
              <a:extLst>
                <a:ext uri="{FF2B5EF4-FFF2-40B4-BE49-F238E27FC236}">
                  <a16:creationId xmlns:a16="http://schemas.microsoft.com/office/drawing/2014/main" id="{9CB42A2A-F42E-4009-826E-BAE4539A674F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893" name="Group 892">
            <a:extLst>
              <a:ext uri="{FF2B5EF4-FFF2-40B4-BE49-F238E27FC236}">
                <a16:creationId xmlns:a16="http://schemas.microsoft.com/office/drawing/2014/main" id="{6868EA94-6DCA-4D59-858E-2C2215EBF76A}"/>
              </a:ext>
            </a:extLst>
          </p:cNvPr>
          <p:cNvGrpSpPr/>
          <p:nvPr/>
        </p:nvGrpSpPr>
        <p:grpSpPr>
          <a:xfrm>
            <a:off x="3085603" y="2636205"/>
            <a:ext cx="1663954" cy="1524706"/>
            <a:chOff x="8265486" y="2475464"/>
            <a:chExt cx="3283552" cy="1524706"/>
          </a:xfrm>
        </p:grpSpPr>
        <p:sp>
          <p:nvSpPr>
            <p:cNvPr id="894" name="TextBox 893">
              <a:extLst>
                <a:ext uri="{FF2B5EF4-FFF2-40B4-BE49-F238E27FC236}">
                  <a16:creationId xmlns:a16="http://schemas.microsoft.com/office/drawing/2014/main" id="{77E6DF88-17C9-4322-9FDF-981961405ED3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895" name="TextBox 894">
              <a:extLst>
                <a:ext uri="{FF2B5EF4-FFF2-40B4-BE49-F238E27FC236}">
                  <a16:creationId xmlns:a16="http://schemas.microsoft.com/office/drawing/2014/main" id="{417C8317-359F-4404-BCBD-87702F54D7D6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896" name="TextBox 895">
              <a:extLst>
                <a:ext uri="{FF2B5EF4-FFF2-40B4-BE49-F238E27FC236}">
                  <a16:creationId xmlns:a16="http://schemas.microsoft.com/office/drawing/2014/main" id="{C7BE2E19-094A-4E47-A437-DFA9620BF439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97" name="TextBox 896">
              <a:extLst>
                <a:ext uri="{FF2B5EF4-FFF2-40B4-BE49-F238E27FC236}">
                  <a16:creationId xmlns:a16="http://schemas.microsoft.com/office/drawing/2014/main" id="{D12A98BB-E311-4CF8-AC39-8D4FC8B6DEDE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898" name="TextBox 897">
              <a:extLst>
                <a:ext uri="{FF2B5EF4-FFF2-40B4-BE49-F238E27FC236}">
                  <a16:creationId xmlns:a16="http://schemas.microsoft.com/office/drawing/2014/main" id="{C9CA3601-206A-4CF9-ACF5-63037452265B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899" name="Group 898">
            <a:extLst>
              <a:ext uri="{FF2B5EF4-FFF2-40B4-BE49-F238E27FC236}">
                <a16:creationId xmlns:a16="http://schemas.microsoft.com/office/drawing/2014/main" id="{7144BB2E-5327-4D38-B38A-6A30BA93177C}"/>
              </a:ext>
            </a:extLst>
          </p:cNvPr>
          <p:cNvGrpSpPr/>
          <p:nvPr/>
        </p:nvGrpSpPr>
        <p:grpSpPr>
          <a:xfrm>
            <a:off x="5041521" y="2636205"/>
            <a:ext cx="1663954" cy="1524706"/>
            <a:chOff x="8265486" y="2475464"/>
            <a:chExt cx="3283552" cy="1524706"/>
          </a:xfrm>
        </p:grpSpPr>
        <p:sp>
          <p:nvSpPr>
            <p:cNvPr id="900" name="TextBox 899">
              <a:extLst>
                <a:ext uri="{FF2B5EF4-FFF2-40B4-BE49-F238E27FC236}">
                  <a16:creationId xmlns:a16="http://schemas.microsoft.com/office/drawing/2014/main" id="{192EB3B4-3C8A-43D3-9CAA-D1E3F1105B3E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901" name="TextBox 900">
              <a:extLst>
                <a:ext uri="{FF2B5EF4-FFF2-40B4-BE49-F238E27FC236}">
                  <a16:creationId xmlns:a16="http://schemas.microsoft.com/office/drawing/2014/main" id="{05FF6268-E0AC-4ECB-9351-BB7E4C456703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902" name="TextBox 901">
              <a:extLst>
                <a:ext uri="{FF2B5EF4-FFF2-40B4-BE49-F238E27FC236}">
                  <a16:creationId xmlns:a16="http://schemas.microsoft.com/office/drawing/2014/main" id="{8E276BB0-30F3-4465-9668-E670D0869F46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903" name="TextBox 902">
              <a:extLst>
                <a:ext uri="{FF2B5EF4-FFF2-40B4-BE49-F238E27FC236}">
                  <a16:creationId xmlns:a16="http://schemas.microsoft.com/office/drawing/2014/main" id="{B0AEB6E6-BEAF-4FA1-93AD-7C220B032F28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904" name="TextBox 903">
              <a:extLst>
                <a:ext uri="{FF2B5EF4-FFF2-40B4-BE49-F238E27FC236}">
                  <a16:creationId xmlns:a16="http://schemas.microsoft.com/office/drawing/2014/main" id="{D0A6933B-6649-4967-89F7-CC741E12147F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905" name="Group 904">
            <a:extLst>
              <a:ext uri="{FF2B5EF4-FFF2-40B4-BE49-F238E27FC236}">
                <a16:creationId xmlns:a16="http://schemas.microsoft.com/office/drawing/2014/main" id="{9F351A66-3109-48EE-984A-61960501332B}"/>
              </a:ext>
            </a:extLst>
          </p:cNvPr>
          <p:cNvGrpSpPr/>
          <p:nvPr/>
        </p:nvGrpSpPr>
        <p:grpSpPr>
          <a:xfrm>
            <a:off x="6997439" y="2636205"/>
            <a:ext cx="1663954" cy="1524706"/>
            <a:chOff x="8265486" y="2475464"/>
            <a:chExt cx="3283552" cy="1524706"/>
          </a:xfrm>
        </p:grpSpPr>
        <p:sp>
          <p:nvSpPr>
            <p:cNvPr id="906" name="TextBox 905">
              <a:extLst>
                <a:ext uri="{FF2B5EF4-FFF2-40B4-BE49-F238E27FC236}">
                  <a16:creationId xmlns:a16="http://schemas.microsoft.com/office/drawing/2014/main" id="{CDAD0DE1-C2F0-41BF-B96E-4A9CCCC2DF82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907" name="TextBox 906">
              <a:extLst>
                <a:ext uri="{FF2B5EF4-FFF2-40B4-BE49-F238E27FC236}">
                  <a16:creationId xmlns:a16="http://schemas.microsoft.com/office/drawing/2014/main" id="{27794866-2D80-4078-8E1F-1FA1846F9308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908" name="TextBox 907">
              <a:extLst>
                <a:ext uri="{FF2B5EF4-FFF2-40B4-BE49-F238E27FC236}">
                  <a16:creationId xmlns:a16="http://schemas.microsoft.com/office/drawing/2014/main" id="{E6305702-36A9-4DC3-838D-F123A452303B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909" name="TextBox 908">
              <a:extLst>
                <a:ext uri="{FF2B5EF4-FFF2-40B4-BE49-F238E27FC236}">
                  <a16:creationId xmlns:a16="http://schemas.microsoft.com/office/drawing/2014/main" id="{889344A0-3C67-472E-A385-67CD895B73DD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910" name="TextBox 909">
              <a:extLst>
                <a:ext uri="{FF2B5EF4-FFF2-40B4-BE49-F238E27FC236}">
                  <a16:creationId xmlns:a16="http://schemas.microsoft.com/office/drawing/2014/main" id="{E1D98709-FEDA-4C5A-A6E5-3C5F3B51F7B3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911" name="Group 910">
            <a:extLst>
              <a:ext uri="{FF2B5EF4-FFF2-40B4-BE49-F238E27FC236}">
                <a16:creationId xmlns:a16="http://schemas.microsoft.com/office/drawing/2014/main" id="{F23D9ED6-3916-4523-89BB-957977EC1E6A}"/>
              </a:ext>
            </a:extLst>
          </p:cNvPr>
          <p:cNvGrpSpPr/>
          <p:nvPr/>
        </p:nvGrpSpPr>
        <p:grpSpPr>
          <a:xfrm>
            <a:off x="8953357" y="2636205"/>
            <a:ext cx="1663954" cy="1524706"/>
            <a:chOff x="8265486" y="2475464"/>
            <a:chExt cx="3283552" cy="1524706"/>
          </a:xfrm>
        </p:grpSpPr>
        <p:sp>
          <p:nvSpPr>
            <p:cNvPr id="912" name="TextBox 911">
              <a:extLst>
                <a:ext uri="{FF2B5EF4-FFF2-40B4-BE49-F238E27FC236}">
                  <a16:creationId xmlns:a16="http://schemas.microsoft.com/office/drawing/2014/main" id="{1FD1B129-83F0-4EB6-A0CD-B257348DDF95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913" name="TextBox 912">
              <a:extLst>
                <a:ext uri="{FF2B5EF4-FFF2-40B4-BE49-F238E27FC236}">
                  <a16:creationId xmlns:a16="http://schemas.microsoft.com/office/drawing/2014/main" id="{60AECF4B-DC38-4893-A3BD-0F74B0D045EE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914" name="TextBox 913">
              <a:extLst>
                <a:ext uri="{FF2B5EF4-FFF2-40B4-BE49-F238E27FC236}">
                  <a16:creationId xmlns:a16="http://schemas.microsoft.com/office/drawing/2014/main" id="{1F99C7E1-C96D-4DF8-9DD7-735AF465BF28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915" name="TextBox 914">
              <a:extLst>
                <a:ext uri="{FF2B5EF4-FFF2-40B4-BE49-F238E27FC236}">
                  <a16:creationId xmlns:a16="http://schemas.microsoft.com/office/drawing/2014/main" id="{7CCA9C2D-D2D0-4937-AFF4-FCE3A3563A94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916" name="TextBox 915">
              <a:extLst>
                <a:ext uri="{FF2B5EF4-FFF2-40B4-BE49-F238E27FC236}">
                  <a16:creationId xmlns:a16="http://schemas.microsoft.com/office/drawing/2014/main" id="{339E4CB1-ED3E-4D56-920D-0910EFAF1CA2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120</Words>
  <Application>Microsoft Office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2020-09-02T01:56:47Z</dcterms:modified>
</cp:coreProperties>
</file>