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167EFD9-9ED0-42DB-907D-E151A99AD0AC}"/>
              </a:ext>
            </a:extLst>
          </p:cNvPr>
          <p:cNvSpPr/>
          <p:nvPr/>
        </p:nvSpPr>
        <p:spPr>
          <a:xfrm>
            <a:off x="2" y="2335632"/>
            <a:ext cx="8568000" cy="62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0827B1-A2C3-40CC-8C9C-5407F74AC9A2}"/>
              </a:ext>
            </a:extLst>
          </p:cNvPr>
          <p:cNvSpPr/>
          <p:nvPr/>
        </p:nvSpPr>
        <p:spPr>
          <a:xfrm>
            <a:off x="2" y="3014702"/>
            <a:ext cx="8568000" cy="6261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D300E92-7B95-43FD-8845-B03E2D4D3B31}"/>
              </a:ext>
            </a:extLst>
          </p:cNvPr>
          <p:cNvSpPr/>
          <p:nvPr/>
        </p:nvSpPr>
        <p:spPr>
          <a:xfrm>
            <a:off x="2" y="3693770"/>
            <a:ext cx="8568000" cy="6261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DE3B3A1-3058-4989-A7C3-642BF96390F0}"/>
              </a:ext>
            </a:extLst>
          </p:cNvPr>
          <p:cNvSpPr/>
          <p:nvPr/>
        </p:nvSpPr>
        <p:spPr>
          <a:xfrm>
            <a:off x="2" y="4372841"/>
            <a:ext cx="8568000" cy="626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197DF10-48BF-404B-92BA-55E0425A061F}"/>
              </a:ext>
            </a:extLst>
          </p:cNvPr>
          <p:cNvSpPr/>
          <p:nvPr/>
        </p:nvSpPr>
        <p:spPr>
          <a:xfrm>
            <a:off x="2" y="5051908"/>
            <a:ext cx="8568000" cy="6261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Freeform 18">
            <a:extLst>
              <a:ext uri="{FF2B5EF4-FFF2-40B4-BE49-F238E27FC236}">
                <a16:creationId xmlns:a16="http://schemas.microsoft.com/office/drawing/2014/main" id="{4776EF68-621A-4748-A4FF-B7FBBBA5942A}"/>
              </a:ext>
            </a:extLst>
          </p:cNvPr>
          <p:cNvSpPr>
            <a:spLocks/>
          </p:cNvSpPr>
          <p:nvPr/>
        </p:nvSpPr>
        <p:spPr bwMode="auto">
          <a:xfrm>
            <a:off x="1012755" y="2347983"/>
            <a:ext cx="3140470" cy="3330024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1" name="Freeform 9">
            <a:extLst>
              <a:ext uri="{FF2B5EF4-FFF2-40B4-BE49-F238E27FC236}">
                <a16:creationId xmlns:a16="http://schemas.microsoft.com/office/drawing/2014/main" id="{C8C6825E-BB42-4FF9-8382-2A1BDFB8CADC}"/>
              </a:ext>
            </a:extLst>
          </p:cNvPr>
          <p:cNvSpPr/>
          <p:nvPr/>
        </p:nvSpPr>
        <p:spPr>
          <a:xfrm>
            <a:off x="8556202" y="2740936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Freeform 10">
            <a:extLst>
              <a:ext uri="{FF2B5EF4-FFF2-40B4-BE49-F238E27FC236}">
                <a16:creationId xmlns:a16="http://schemas.microsoft.com/office/drawing/2014/main" id="{E6820141-490F-4AB8-A555-E41670E04DC5}"/>
              </a:ext>
            </a:extLst>
          </p:cNvPr>
          <p:cNvSpPr/>
          <p:nvPr/>
        </p:nvSpPr>
        <p:spPr>
          <a:xfrm>
            <a:off x="8556201" y="3598289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0DAEA1AE-D301-4848-B40F-02E6BBCCF8E4}"/>
              </a:ext>
            </a:extLst>
          </p:cNvPr>
          <p:cNvSpPr/>
          <p:nvPr/>
        </p:nvSpPr>
        <p:spPr>
          <a:xfrm>
            <a:off x="8554104" y="4372695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Freeform 12">
            <a:extLst>
              <a:ext uri="{FF2B5EF4-FFF2-40B4-BE49-F238E27FC236}">
                <a16:creationId xmlns:a16="http://schemas.microsoft.com/office/drawing/2014/main" id="{96505A43-5210-4111-B78A-193E9E20FAED}"/>
              </a:ext>
            </a:extLst>
          </p:cNvPr>
          <p:cNvSpPr/>
          <p:nvPr/>
        </p:nvSpPr>
        <p:spPr>
          <a:xfrm>
            <a:off x="8556207" y="5054830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B8E7A458-050F-44D1-9181-61172CCF3E1B}"/>
              </a:ext>
            </a:extLst>
          </p:cNvPr>
          <p:cNvSpPr/>
          <p:nvPr/>
        </p:nvSpPr>
        <p:spPr>
          <a:xfrm>
            <a:off x="8556206" y="1878405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4A6B0B7-BC65-4036-B5B6-0CB2EE517D2C}"/>
              </a:ext>
            </a:extLst>
          </p:cNvPr>
          <p:cNvSpPr/>
          <p:nvPr/>
        </p:nvSpPr>
        <p:spPr>
          <a:xfrm>
            <a:off x="10038731" y="1908492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EBF5B11-7498-4B19-B347-E998E6C7FCB4}"/>
              </a:ext>
            </a:extLst>
          </p:cNvPr>
          <p:cNvSpPr/>
          <p:nvPr/>
        </p:nvSpPr>
        <p:spPr>
          <a:xfrm>
            <a:off x="10038731" y="2766596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0323E9B-9E4F-49F3-8195-88215BCC9226}"/>
              </a:ext>
            </a:extLst>
          </p:cNvPr>
          <p:cNvSpPr/>
          <p:nvPr/>
        </p:nvSpPr>
        <p:spPr>
          <a:xfrm>
            <a:off x="10038731" y="3624700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738CF98-C278-469B-A0BB-E3F1DA3E0AB8}"/>
              </a:ext>
            </a:extLst>
          </p:cNvPr>
          <p:cNvSpPr/>
          <p:nvPr/>
        </p:nvSpPr>
        <p:spPr>
          <a:xfrm>
            <a:off x="10038731" y="4482804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BB11708-AC32-41E1-A9F6-41C4BDCD4783}"/>
              </a:ext>
            </a:extLst>
          </p:cNvPr>
          <p:cNvSpPr/>
          <p:nvPr/>
        </p:nvSpPr>
        <p:spPr>
          <a:xfrm>
            <a:off x="10038731" y="5340908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E287D45E-EBBC-4F23-95D0-B6FE586588C0}"/>
              </a:ext>
            </a:extLst>
          </p:cNvPr>
          <p:cNvSpPr txBox="1"/>
          <p:nvPr/>
        </p:nvSpPr>
        <p:spPr>
          <a:xfrm>
            <a:off x="1768532" y="5215039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1B6288E-3CD7-41FE-AEA4-6279665858A4}"/>
              </a:ext>
            </a:extLst>
          </p:cNvPr>
          <p:cNvSpPr txBox="1"/>
          <p:nvPr/>
        </p:nvSpPr>
        <p:spPr>
          <a:xfrm>
            <a:off x="4653668" y="5140078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DDA237D-EF4C-4AAE-A83C-CB1DB6CBD9C2}"/>
              </a:ext>
            </a:extLst>
          </p:cNvPr>
          <p:cNvSpPr txBox="1"/>
          <p:nvPr/>
        </p:nvSpPr>
        <p:spPr>
          <a:xfrm>
            <a:off x="1768532" y="4535970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8F9EDC9-D84E-4071-914F-4B62B16D8C2A}"/>
              </a:ext>
            </a:extLst>
          </p:cNvPr>
          <p:cNvSpPr txBox="1"/>
          <p:nvPr/>
        </p:nvSpPr>
        <p:spPr>
          <a:xfrm>
            <a:off x="4653668" y="4461009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F4A7DD2-9F46-40ED-B524-863A768B61AE}"/>
              </a:ext>
            </a:extLst>
          </p:cNvPr>
          <p:cNvSpPr txBox="1"/>
          <p:nvPr/>
        </p:nvSpPr>
        <p:spPr>
          <a:xfrm>
            <a:off x="1768532" y="3856901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FF4C4DE-78A0-4723-A9E2-35EC43CDCF91}"/>
              </a:ext>
            </a:extLst>
          </p:cNvPr>
          <p:cNvSpPr txBox="1"/>
          <p:nvPr/>
        </p:nvSpPr>
        <p:spPr>
          <a:xfrm>
            <a:off x="4653668" y="3781940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F186B10-9EF3-4EF3-807B-A4632F3F8F9D}"/>
              </a:ext>
            </a:extLst>
          </p:cNvPr>
          <p:cNvSpPr txBox="1"/>
          <p:nvPr/>
        </p:nvSpPr>
        <p:spPr>
          <a:xfrm>
            <a:off x="1768532" y="3177832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1489FBD-8E96-4F8A-B6F1-4DD06A35117F}"/>
              </a:ext>
            </a:extLst>
          </p:cNvPr>
          <p:cNvSpPr txBox="1"/>
          <p:nvPr/>
        </p:nvSpPr>
        <p:spPr>
          <a:xfrm>
            <a:off x="4653668" y="310287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88879CF-3F02-45BE-A0D8-3BD2901C69AA}"/>
              </a:ext>
            </a:extLst>
          </p:cNvPr>
          <p:cNvSpPr txBox="1"/>
          <p:nvPr/>
        </p:nvSpPr>
        <p:spPr>
          <a:xfrm>
            <a:off x="1768532" y="2498763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1C9BD42-5A8C-4CA6-B662-18FE0F927306}"/>
              </a:ext>
            </a:extLst>
          </p:cNvPr>
          <p:cNvSpPr txBox="1"/>
          <p:nvPr/>
        </p:nvSpPr>
        <p:spPr>
          <a:xfrm>
            <a:off x="4653668" y="2423803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Rectangle 3">
            <a:extLst>
              <a:ext uri="{FF2B5EF4-FFF2-40B4-BE49-F238E27FC236}">
                <a16:creationId xmlns:a16="http://schemas.microsoft.com/office/drawing/2014/main" id="{D96B6060-2B54-4F45-B564-896F5752BE49}"/>
              </a:ext>
            </a:extLst>
          </p:cNvPr>
          <p:cNvSpPr/>
          <p:nvPr/>
        </p:nvSpPr>
        <p:spPr>
          <a:xfrm rot="18900000">
            <a:off x="10367329" y="2108283"/>
            <a:ext cx="544391" cy="43730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2" name="Trapezoid 24">
            <a:extLst>
              <a:ext uri="{FF2B5EF4-FFF2-40B4-BE49-F238E27FC236}">
                <a16:creationId xmlns:a16="http://schemas.microsoft.com/office/drawing/2014/main" id="{44705A28-72DC-4C37-9FCC-FF9FFB04F54F}"/>
              </a:ext>
            </a:extLst>
          </p:cNvPr>
          <p:cNvSpPr>
            <a:spLocks noChangeAspect="1"/>
          </p:cNvSpPr>
          <p:nvPr/>
        </p:nvSpPr>
        <p:spPr>
          <a:xfrm rot="8369018">
            <a:off x="10400582" y="2915982"/>
            <a:ext cx="477885" cy="48243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3" name="Frame 1">
            <a:extLst>
              <a:ext uri="{FF2B5EF4-FFF2-40B4-BE49-F238E27FC236}">
                <a16:creationId xmlns:a16="http://schemas.microsoft.com/office/drawing/2014/main" id="{BE9D3DB0-D8EF-4707-861C-6821BE2C9251}"/>
              </a:ext>
            </a:extLst>
          </p:cNvPr>
          <p:cNvSpPr/>
          <p:nvPr/>
        </p:nvSpPr>
        <p:spPr>
          <a:xfrm>
            <a:off x="10415865" y="3794901"/>
            <a:ext cx="447322" cy="440805"/>
          </a:xfrm>
          <a:custGeom>
            <a:avLst/>
            <a:gdLst/>
            <a:ahLst/>
            <a:cxnLst/>
            <a:rect l="l" t="t" r="r" b="b"/>
            <a:pathLst>
              <a:path w="3960440" h="3902736">
                <a:moveTo>
                  <a:pt x="3283404" y="173516"/>
                </a:moveTo>
                <a:lnTo>
                  <a:pt x="3283404" y="1821788"/>
                </a:lnTo>
                <a:cubicBezTo>
                  <a:pt x="3283404" y="1901354"/>
                  <a:pt x="3218903" y="1965855"/>
                  <a:pt x="3139337" y="1965855"/>
                </a:cubicBezTo>
                <a:lnTo>
                  <a:pt x="3087798" y="1965855"/>
                </a:lnTo>
                <a:lnTo>
                  <a:pt x="3087798" y="3729220"/>
                </a:lnTo>
                <a:lnTo>
                  <a:pt x="3786924" y="3729220"/>
                </a:lnTo>
                <a:lnTo>
                  <a:pt x="3786924" y="173516"/>
                </a:lnTo>
                <a:close/>
                <a:moveTo>
                  <a:pt x="2215865" y="173516"/>
                </a:moveTo>
                <a:lnTo>
                  <a:pt x="2215865" y="1821787"/>
                </a:lnTo>
                <a:cubicBezTo>
                  <a:pt x="2215865" y="1901353"/>
                  <a:pt x="2151364" y="1965854"/>
                  <a:pt x="2071798" y="1965854"/>
                </a:cubicBezTo>
                <a:lnTo>
                  <a:pt x="2020259" y="1965854"/>
                </a:lnTo>
                <a:lnTo>
                  <a:pt x="2020259" y="3729220"/>
                </a:lnTo>
                <a:lnTo>
                  <a:pt x="2925798" y="3729220"/>
                </a:lnTo>
                <a:lnTo>
                  <a:pt x="2925798" y="1965855"/>
                </a:lnTo>
                <a:lnTo>
                  <a:pt x="2874260" y="1965855"/>
                </a:lnTo>
                <a:cubicBezTo>
                  <a:pt x="2794694" y="1965855"/>
                  <a:pt x="2730193" y="1901354"/>
                  <a:pt x="2730193" y="1821788"/>
                </a:cubicBezTo>
                <a:lnTo>
                  <a:pt x="2730193" y="173516"/>
                </a:lnTo>
                <a:close/>
                <a:moveTo>
                  <a:pt x="1148326" y="173516"/>
                </a:moveTo>
                <a:lnTo>
                  <a:pt x="1148326" y="1821787"/>
                </a:lnTo>
                <a:cubicBezTo>
                  <a:pt x="1148326" y="1901353"/>
                  <a:pt x="1083825" y="1965854"/>
                  <a:pt x="1004259" y="1965854"/>
                </a:cubicBezTo>
                <a:lnTo>
                  <a:pt x="952720" y="1965854"/>
                </a:lnTo>
                <a:lnTo>
                  <a:pt x="952720" y="3729220"/>
                </a:lnTo>
                <a:lnTo>
                  <a:pt x="1858259" y="3729220"/>
                </a:lnTo>
                <a:lnTo>
                  <a:pt x="1858259" y="1965854"/>
                </a:lnTo>
                <a:lnTo>
                  <a:pt x="1806721" y="1965854"/>
                </a:lnTo>
                <a:cubicBezTo>
                  <a:pt x="1727155" y="1965854"/>
                  <a:pt x="1662654" y="1901353"/>
                  <a:pt x="1662654" y="1821787"/>
                </a:cubicBezTo>
                <a:lnTo>
                  <a:pt x="1662654" y="173516"/>
                </a:lnTo>
                <a:close/>
                <a:moveTo>
                  <a:pt x="173516" y="173516"/>
                </a:moveTo>
                <a:lnTo>
                  <a:pt x="173516" y="3729220"/>
                </a:lnTo>
                <a:lnTo>
                  <a:pt x="790720" y="3729220"/>
                </a:lnTo>
                <a:lnTo>
                  <a:pt x="790720" y="1965854"/>
                </a:lnTo>
                <a:lnTo>
                  <a:pt x="739182" y="1965854"/>
                </a:lnTo>
                <a:cubicBezTo>
                  <a:pt x="659616" y="1965854"/>
                  <a:pt x="595115" y="1901353"/>
                  <a:pt x="595115" y="1821787"/>
                </a:cubicBezTo>
                <a:lnTo>
                  <a:pt x="595115" y="173516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902736"/>
                </a:lnTo>
                <a:lnTo>
                  <a:pt x="0" y="39027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4" name="Trapezoid 10">
            <a:extLst>
              <a:ext uri="{FF2B5EF4-FFF2-40B4-BE49-F238E27FC236}">
                <a16:creationId xmlns:a16="http://schemas.microsoft.com/office/drawing/2014/main" id="{665511B1-2161-4C23-84AE-68555DEA257C}"/>
              </a:ext>
            </a:extLst>
          </p:cNvPr>
          <p:cNvSpPr/>
          <p:nvPr/>
        </p:nvSpPr>
        <p:spPr>
          <a:xfrm>
            <a:off x="10421683" y="4655824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5" name="Rounded Rectangle 13">
            <a:extLst>
              <a:ext uri="{FF2B5EF4-FFF2-40B4-BE49-F238E27FC236}">
                <a16:creationId xmlns:a16="http://schemas.microsoft.com/office/drawing/2014/main" id="{A9897EBA-4424-465E-8935-61392AB44F13}"/>
              </a:ext>
            </a:extLst>
          </p:cNvPr>
          <p:cNvSpPr/>
          <p:nvPr/>
        </p:nvSpPr>
        <p:spPr>
          <a:xfrm>
            <a:off x="10422907" y="5511896"/>
            <a:ext cx="433238" cy="43922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85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2019-01-02T03:09:12Z</dcterms:modified>
</cp:coreProperties>
</file>