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77" name="Round Same Side Corner Rectangle 3">
            <a:extLst>
              <a:ext uri="{FF2B5EF4-FFF2-40B4-BE49-F238E27FC236}">
                <a16:creationId xmlns:a16="http://schemas.microsoft.com/office/drawing/2014/main" id="{19ABF3F0-7A9E-4F97-8BDA-7BE81F3E43DF}"/>
              </a:ext>
            </a:extLst>
          </p:cNvPr>
          <p:cNvSpPr/>
          <p:nvPr/>
        </p:nvSpPr>
        <p:spPr>
          <a:xfrm>
            <a:off x="6448631" y="1833782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8" name="Round Same Side Corner Rectangle 4">
            <a:extLst>
              <a:ext uri="{FF2B5EF4-FFF2-40B4-BE49-F238E27FC236}">
                <a16:creationId xmlns:a16="http://schemas.microsoft.com/office/drawing/2014/main" id="{D9448380-7715-485C-8CB0-7ABF64903B5D}"/>
              </a:ext>
            </a:extLst>
          </p:cNvPr>
          <p:cNvSpPr/>
          <p:nvPr/>
        </p:nvSpPr>
        <p:spPr>
          <a:xfrm>
            <a:off x="6223326" y="1833782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9" name="Round Same Side Corner Rectangle 5">
            <a:extLst>
              <a:ext uri="{FF2B5EF4-FFF2-40B4-BE49-F238E27FC236}">
                <a16:creationId xmlns:a16="http://schemas.microsoft.com/office/drawing/2014/main" id="{5553DEF8-B2DB-4900-9FD3-8D98A827985E}"/>
              </a:ext>
            </a:extLst>
          </p:cNvPr>
          <p:cNvSpPr/>
          <p:nvPr/>
        </p:nvSpPr>
        <p:spPr>
          <a:xfrm>
            <a:off x="5998021" y="1833782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0" name="Round Same Side Corner Rectangle 6">
            <a:extLst>
              <a:ext uri="{FF2B5EF4-FFF2-40B4-BE49-F238E27FC236}">
                <a16:creationId xmlns:a16="http://schemas.microsoft.com/office/drawing/2014/main" id="{8A976A4F-63CD-4D80-B204-4CD1225260A0}"/>
              </a:ext>
            </a:extLst>
          </p:cNvPr>
          <p:cNvSpPr/>
          <p:nvPr/>
        </p:nvSpPr>
        <p:spPr>
          <a:xfrm>
            <a:off x="5772716" y="1833782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1" name="Round Same Side Corner Rectangle 7">
            <a:extLst>
              <a:ext uri="{FF2B5EF4-FFF2-40B4-BE49-F238E27FC236}">
                <a16:creationId xmlns:a16="http://schemas.microsoft.com/office/drawing/2014/main" id="{A6C74B05-73A9-4083-80AF-F406B821882A}"/>
              </a:ext>
            </a:extLst>
          </p:cNvPr>
          <p:cNvSpPr/>
          <p:nvPr/>
        </p:nvSpPr>
        <p:spPr>
          <a:xfrm>
            <a:off x="5547411" y="1833782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2" name="Freeform 8">
            <a:extLst>
              <a:ext uri="{FF2B5EF4-FFF2-40B4-BE49-F238E27FC236}">
                <a16:creationId xmlns:a16="http://schemas.microsoft.com/office/drawing/2014/main" id="{B6F2B405-1222-4633-B74A-55ECA2B64C4C}"/>
              </a:ext>
            </a:extLst>
          </p:cNvPr>
          <p:cNvSpPr/>
          <p:nvPr/>
        </p:nvSpPr>
        <p:spPr>
          <a:xfrm>
            <a:off x="930388" y="4636026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883" name="Freeform 9">
            <a:extLst>
              <a:ext uri="{FF2B5EF4-FFF2-40B4-BE49-F238E27FC236}">
                <a16:creationId xmlns:a16="http://schemas.microsoft.com/office/drawing/2014/main" id="{BE212AB2-2F53-4DB4-BD71-DF60367C311F}"/>
              </a:ext>
            </a:extLst>
          </p:cNvPr>
          <p:cNvSpPr/>
          <p:nvPr/>
        </p:nvSpPr>
        <p:spPr>
          <a:xfrm>
            <a:off x="3165232" y="4633902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884" name="Freeform 10">
            <a:extLst>
              <a:ext uri="{FF2B5EF4-FFF2-40B4-BE49-F238E27FC236}">
                <a16:creationId xmlns:a16="http://schemas.microsoft.com/office/drawing/2014/main" id="{7995E2C7-3794-4F1F-B296-0E5FD1A4962B}"/>
              </a:ext>
            </a:extLst>
          </p:cNvPr>
          <p:cNvSpPr/>
          <p:nvPr/>
        </p:nvSpPr>
        <p:spPr>
          <a:xfrm>
            <a:off x="5404774" y="4638579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885" name="Freeform 11">
            <a:extLst>
              <a:ext uri="{FF2B5EF4-FFF2-40B4-BE49-F238E27FC236}">
                <a16:creationId xmlns:a16="http://schemas.microsoft.com/office/drawing/2014/main" id="{C8EC4E9B-0AA5-44EA-ACC3-C2BEFECB8969}"/>
              </a:ext>
            </a:extLst>
          </p:cNvPr>
          <p:cNvSpPr/>
          <p:nvPr/>
        </p:nvSpPr>
        <p:spPr>
          <a:xfrm>
            <a:off x="6225432" y="4637753"/>
            <a:ext cx="2793196" cy="502399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886" name="Freeform 12">
            <a:extLst>
              <a:ext uri="{FF2B5EF4-FFF2-40B4-BE49-F238E27FC236}">
                <a16:creationId xmlns:a16="http://schemas.microsoft.com/office/drawing/2014/main" id="{33DBA1A2-1B7F-4B53-ABFA-B3D7F53E849D}"/>
              </a:ext>
            </a:extLst>
          </p:cNvPr>
          <p:cNvSpPr/>
          <p:nvPr/>
        </p:nvSpPr>
        <p:spPr>
          <a:xfrm>
            <a:off x="6432500" y="4629194"/>
            <a:ext cx="4819700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1960" h="514134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887" name="Rectangle 886">
            <a:extLst>
              <a:ext uri="{FF2B5EF4-FFF2-40B4-BE49-F238E27FC236}">
                <a16:creationId xmlns:a16="http://schemas.microsoft.com/office/drawing/2014/main" id="{3150AB3A-3CDC-4A00-9A57-187945017AD5}"/>
              </a:ext>
            </a:extLst>
          </p:cNvPr>
          <p:cNvSpPr/>
          <p:nvPr/>
        </p:nvSpPr>
        <p:spPr>
          <a:xfrm>
            <a:off x="6467627" y="2411805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88" name="직사각형 113">
            <a:extLst>
              <a:ext uri="{FF2B5EF4-FFF2-40B4-BE49-F238E27FC236}">
                <a16:creationId xmlns:a16="http://schemas.microsoft.com/office/drawing/2014/main" id="{3CB1BF5F-755C-4C65-B03A-B13AA469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854" y="2416062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89" name="Rectangle 888">
            <a:extLst>
              <a:ext uri="{FF2B5EF4-FFF2-40B4-BE49-F238E27FC236}">
                <a16:creationId xmlns:a16="http://schemas.microsoft.com/office/drawing/2014/main" id="{E3F14E6D-70B2-4870-8D95-E39A680DF1B6}"/>
              </a:ext>
            </a:extLst>
          </p:cNvPr>
          <p:cNvSpPr/>
          <p:nvPr/>
        </p:nvSpPr>
        <p:spPr>
          <a:xfrm>
            <a:off x="6225432" y="3373081"/>
            <a:ext cx="5026768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0" name="직사각형 113">
            <a:extLst>
              <a:ext uri="{FF2B5EF4-FFF2-40B4-BE49-F238E27FC236}">
                <a16:creationId xmlns:a16="http://schemas.microsoft.com/office/drawing/2014/main" id="{25BDE2CD-57CE-4E36-9F10-8420CA3A4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250" y="3385852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1" name="Rectangle 890">
            <a:extLst>
              <a:ext uri="{FF2B5EF4-FFF2-40B4-BE49-F238E27FC236}">
                <a16:creationId xmlns:a16="http://schemas.microsoft.com/office/drawing/2014/main" id="{31B0174A-F5C4-41F8-B754-05CA8FF517C5}"/>
              </a:ext>
            </a:extLst>
          </p:cNvPr>
          <p:cNvSpPr/>
          <p:nvPr/>
        </p:nvSpPr>
        <p:spPr>
          <a:xfrm>
            <a:off x="964041" y="1931167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2" name="직사각형 113">
            <a:extLst>
              <a:ext uri="{FF2B5EF4-FFF2-40B4-BE49-F238E27FC236}">
                <a16:creationId xmlns:a16="http://schemas.microsoft.com/office/drawing/2014/main" id="{34BE184B-7770-43F5-B31C-EFEE39805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00" y="1931166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3" name="Rectangle 892">
            <a:extLst>
              <a:ext uri="{FF2B5EF4-FFF2-40B4-BE49-F238E27FC236}">
                <a16:creationId xmlns:a16="http://schemas.microsoft.com/office/drawing/2014/main" id="{424096DF-B865-4E15-AA2C-3C82F2A2F8C8}"/>
              </a:ext>
            </a:extLst>
          </p:cNvPr>
          <p:cNvSpPr/>
          <p:nvPr/>
        </p:nvSpPr>
        <p:spPr>
          <a:xfrm>
            <a:off x="964040" y="2892443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4" name="직사각형 113">
            <a:extLst>
              <a:ext uri="{FF2B5EF4-FFF2-40B4-BE49-F238E27FC236}">
                <a16:creationId xmlns:a16="http://schemas.microsoft.com/office/drawing/2014/main" id="{5590E0C8-22D0-44DE-B088-A0469B6C2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2900956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5" name="Rectangle 894">
            <a:extLst>
              <a:ext uri="{FF2B5EF4-FFF2-40B4-BE49-F238E27FC236}">
                <a16:creationId xmlns:a16="http://schemas.microsoft.com/office/drawing/2014/main" id="{A013CCF3-884F-4835-8FAF-4D137090D030}"/>
              </a:ext>
            </a:extLst>
          </p:cNvPr>
          <p:cNvSpPr/>
          <p:nvPr/>
        </p:nvSpPr>
        <p:spPr>
          <a:xfrm>
            <a:off x="964041" y="3853719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6" name="직사각형 113">
            <a:extLst>
              <a:ext uri="{FF2B5EF4-FFF2-40B4-BE49-F238E27FC236}">
                <a16:creationId xmlns:a16="http://schemas.microsoft.com/office/drawing/2014/main" id="{B36444E1-AC82-472A-A908-9A857F8CA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3870744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7" name="TextBox 896">
            <a:extLst>
              <a:ext uri="{FF2B5EF4-FFF2-40B4-BE49-F238E27FC236}">
                <a16:creationId xmlns:a16="http://schemas.microsoft.com/office/drawing/2014/main" id="{B7597AF0-B019-4120-A45F-16D00DBC1A4B}"/>
              </a:ext>
            </a:extLst>
          </p:cNvPr>
          <p:cNvSpPr txBox="1"/>
          <p:nvPr/>
        </p:nvSpPr>
        <p:spPr>
          <a:xfrm>
            <a:off x="6744073" y="2755750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98" name="TextBox 897">
            <a:extLst>
              <a:ext uri="{FF2B5EF4-FFF2-40B4-BE49-F238E27FC236}">
                <a16:creationId xmlns:a16="http://schemas.microsoft.com/office/drawing/2014/main" id="{9FC48ED7-8F40-4BB8-B196-B2F71B8ADD9C}"/>
              </a:ext>
            </a:extLst>
          </p:cNvPr>
          <p:cNvSpPr txBox="1"/>
          <p:nvPr/>
        </p:nvSpPr>
        <p:spPr>
          <a:xfrm>
            <a:off x="6744073" y="3723584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99" name="TextBox 898">
            <a:extLst>
              <a:ext uri="{FF2B5EF4-FFF2-40B4-BE49-F238E27FC236}">
                <a16:creationId xmlns:a16="http://schemas.microsoft.com/office/drawing/2014/main" id="{86142557-AFD3-4AD4-830A-DC7C53AB8F32}"/>
              </a:ext>
            </a:extLst>
          </p:cNvPr>
          <p:cNvSpPr txBox="1"/>
          <p:nvPr/>
        </p:nvSpPr>
        <p:spPr>
          <a:xfrm>
            <a:off x="1149148" y="2271834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id="{B77BC679-7ED8-4C83-B72B-85DEE672C77B}"/>
              </a:ext>
            </a:extLst>
          </p:cNvPr>
          <p:cNvSpPr txBox="1"/>
          <p:nvPr/>
        </p:nvSpPr>
        <p:spPr>
          <a:xfrm>
            <a:off x="1149148" y="3239668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01BA234E-8049-4975-88BC-D0F97624C27E}"/>
              </a:ext>
            </a:extLst>
          </p:cNvPr>
          <p:cNvSpPr txBox="1"/>
          <p:nvPr/>
        </p:nvSpPr>
        <p:spPr>
          <a:xfrm>
            <a:off x="1149148" y="4207502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2" name="Rectangle 901">
            <a:extLst>
              <a:ext uri="{FF2B5EF4-FFF2-40B4-BE49-F238E27FC236}">
                <a16:creationId xmlns:a16="http://schemas.microsoft.com/office/drawing/2014/main" id="{AD17F835-DCA9-4DBF-A1E1-9FF37726FC67}"/>
              </a:ext>
            </a:extLst>
          </p:cNvPr>
          <p:cNvSpPr/>
          <p:nvPr/>
        </p:nvSpPr>
        <p:spPr>
          <a:xfrm>
            <a:off x="964040" y="5176710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3" name="Rectangle 902">
            <a:extLst>
              <a:ext uri="{FF2B5EF4-FFF2-40B4-BE49-F238E27FC236}">
                <a16:creationId xmlns:a16="http://schemas.microsoft.com/office/drawing/2014/main" id="{FCC99DC8-01A7-4208-BB45-B25D0C716430}"/>
              </a:ext>
            </a:extLst>
          </p:cNvPr>
          <p:cNvSpPr/>
          <p:nvPr/>
        </p:nvSpPr>
        <p:spPr>
          <a:xfrm>
            <a:off x="7677336" y="5176710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4" name="Rectangle 903">
            <a:extLst>
              <a:ext uri="{FF2B5EF4-FFF2-40B4-BE49-F238E27FC236}">
                <a16:creationId xmlns:a16="http://schemas.microsoft.com/office/drawing/2014/main" id="{E08A7F88-F569-4949-9AED-AD279A5678EF}"/>
              </a:ext>
            </a:extLst>
          </p:cNvPr>
          <p:cNvSpPr/>
          <p:nvPr/>
        </p:nvSpPr>
        <p:spPr>
          <a:xfrm>
            <a:off x="3201805" y="5176710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5" name="Rectangle 904">
            <a:extLst>
              <a:ext uri="{FF2B5EF4-FFF2-40B4-BE49-F238E27FC236}">
                <a16:creationId xmlns:a16="http://schemas.microsoft.com/office/drawing/2014/main" id="{3F4386CD-B7C3-4F87-911C-3182ED4DE44B}"/>
              </a:ext>
            </a:extLst>
          </p:cNvPr>
          <p:cNvSpPr/>
          <p:nvPr/>
        </p:nvSpPr>
        <p:spPr>
          <a:xfrm>
            <a:off x="5439570" y="5176710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6" name="Rectangle 905">
            <a:extLst>
              <a:ext uri="{FF2B5EF4-FFF2-40B4-BE49-F238E27FC236}">
                <a16:creationId xmlns:a16="http://schemas.microsoft.com/office/drawing/2014/main" id="{850A3963-86CA-4E66-A07A-CF95B1000767}"/>
              </a:ext>
            </a:extLst>
          </p:cNvPr>
          <p:cNvSpPr/>
          <p:nvPr/>
        </p:nvSpPr>
        <p:spPr>
          <a:xfrm>
            <a:off x="9915102" y="5176710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7" name="Isosceles Triangle 51">
            <a:extLst>
              <a:ext uri="{FF2B5EF4-FFF2-40B4-BE49-F238E27FC236}">
                <a16:creationId xmlns:a16="http://schemas.microsoft.com/office/drawing/2014/main" id="{03D53AB5-03EB-4AF8-8F70-1D5A2D0081FC}"/>
              </a:ext>
            </a:extLst>
          </p:cNvPr>
          <p:cNvSpPr/>
          <p:nvPr/>
        </p:nvSpPr>
        <p:spPr>
          <a:xfrm>
            <a:off x="1450986" y="552259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8" name="Rounded Rectangle 5">
            <a:extLst>
              <a:ext uri="{FF2B5EF4-FFF2-40B4-BE49-F238E27FC236}">
                <a16:creationId xmlns:a16="http://schemas.microsoft.com/office/drawing/2014/main" id="{BBED330D-0E30-4A16-93F6-514FAACBA9E2}"/>
              </a:ext>
            </a:extLst>
          </p:cNvPr>
          <p:cNvSpPr/>
          <p:nvPr/>
        </p:nvSpPr>
        <p:spPr>
          <a:xfrm flipH="1">
            <a:off x="3659430" y="54831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9" name="Rectangle 36">
            <a:extLst>
              <a:ext uri="{FF2B5EF4-FFF2-40B4-BE49-F238E27FC236}">
                <a16:creationId xmlns:a16="http://schemas.microsoft.com/office/drawing/2014/main" id="{42C9D2EF-7C5F-4F5D-AE5B-839593A6D763}"/>
              </a:ext>
            </a:extLst>
          </p:cNvPr>
          <p:cNvSpPr/>
          <p:nvPr/>
        </p:nvSpPr>
        <p:spPr>
          <a:xfrm>
            <a:off x="5901316" y="548077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0" name="Rounded Rectangle 7">
            <a:extLst>
              <a:ext uri="{FF2B5EF4-FFF2-40B4-BE49-F238E27FC236}">
                <a16:creationId xmlns:a16="http://schemas.microsoft.com/office/drawing/2014/main" id="{EEAC77ED-E9B6-47AD-8880-96031FE4D06C}"/>
              </a:ext>
            </a:extLst>
          </p:cNvPr>
          <p:cNvSpPr/>
          <p:nvPr/>
        </p:nvSpPr>
        <p:spPr>
          <a:xfrm>
            <a:off x="8154714" y="546288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1" name="Freeform 53">
            <a:extLst>
              <a:ext uri="{FF2B5EF4-FFF2-40B4-BE49-F238E27FC236}">
                <a16:creationId xmlns:a16="http://schemas.microsoft.com/office/drawing/2014/main" id="{7AC9AFF2-7CEE-48B4-B06D-0092DA7DA5C1}"/>
              </a:ext>
            </a:extLst>
          </p:cNvPr>
          <p:cNvSpPr/>
          <p:nvPr/>
        </p:nvSpPr>
        <p:spPr>
          <a:xfrm>
            <a:off x="10413801" y="545106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33</cp:revision>
  <dcterms:created xsi:type="dcterms:W3CDTF">2018-02-18T19:39:47Z</dcterms:created>
  <dcterms:modified xsi:type="dcterms:W3CDTF">2019-04-25T06:46:35Z</dcterms:modified>
</cp:coreProperties>
</file>