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267494"/>
            <a:ext cx="9144000" cy="122413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0000">
                <a:srgbClr val="FFFFFF">
                  <a:alpha val="77000"/>
                </a:srgbClr>
              </a:gs>
              <a:gs pos="31000">
                <a:schemeClr val="bg1">
                  <a:alpha val="6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0" y="909107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0" y="398205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4110138" y="4510246"/>
            <a:ext cx="923723" cy="22701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2016-01-30T01:07:18Z</dcterms:modified>
</cp:coreProperties>
</file>