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04457" y="2827263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6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104456" y="1851670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4104456" y="3591828"/>
            <a:ext cx="50395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975" y="26749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2015-11-20T04:36:04Z</dcterms:modified>
</cp:coreProperties>
</file>