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1745845"/>
            <a:ext cx="1301512" cy="3218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205293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629229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272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2014-12-31T06:04:24Z</dcterms:modified>
</cp:coreProperties>
</file>