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609600"/>
    <a:srgbClr val="6CA800"/>
    <a:srgbClr val="EE7D00"/>
    <a:srgbClr val="253600"/>
    <a:srgbClr val="552579"/>
    <a:srgbClr val="2597FF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3581705"/>
            <a:ext cx="8093365" cy="152705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108754"/>
            <a:ext cx="8093365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412303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4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4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7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3734410"/>
            <a:ext cx="8246070" cy="137434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5108755"/>
            <a:ext cx="824607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54</cp:revision>
  <dcterms:created xsi:type="dcterms:W3CDTF">2013-08-21T19:17:07Z</dcterms:created>
  <dcterms:modified xsi:type="dcterms:W3CDTF">2013-12-18T17:13:39Z</dcterms:modified>
</cp:coreProperties>
</file>