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69EEB-49A7-42AE-86E1-BE9E8AF7332E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97D5-81B4-4EF6-97D7-3C27815437EB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69EEB-49A7-42AE-86E1-BE9E8AF7332E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97D5-81B4-4EF6-97D7-3C27815437EB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69EEB-49A7-42AE-86E1-BE9E8AF7332E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97D5-81B4-4EF6-97D7-3C27815437EB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69EEB-49A7-42AE-86E1-BE9E8AF7332E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97D5-81B4-4EF6-97D7-3C27815437EB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69EEB-49A7-42AE-86E1-BE9E8AF7332E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97D5-81B4-4EF6-97D7-3C27815437EB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69EEB-49A7-42AE-86E1-BE9E8AF7332E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97D5-81B4-4EF6-97D7-3C27815437EB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69EEB-49A7-42AE-86E1-BE9E8AF7332E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97D5-81B4-4EF6-97D7-3C27815437EB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69EEB-49A7-42AE-86E1-BE9E8AF7332E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97D5-81B4-4EF6-97D7-3C27815437EB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69EEB-49A7-42AE-86E1-BE9E8AF7332E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97D5-81B4-4EF6-97D7-3C27815437EB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69EEB-49A7-42AE-86E1-BE9E8AF7332E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97D5-81B4-4EF6-97D7-3C27815437EB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69EEB-49A7-42AE-86E1-BE9E8AF7332E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97D5-81B4-4EF6-97D7-3C27815437EB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69EEB-49A7-42AE-86E1-BE9E8AF7332E}" type="datetimeFigureOut">
              <a:rPr lang="en-US" smtClean="0"/>
              <a:t>9/27/2013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097D5-81B4-4EF6-97D7-3C27815437EB}" type="slidenum">
              <a:rPr lang="en-US" smtClean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864" y="1052736"/>
            <a:ext cx="5326360" cy="1082551"/>
          </a:xfrm>
        </p:spPr>
        <p:txBody>
          <a:bodyPr>
            <a:normAutofit/>
          </a:bodyPr>
          <a:lstStyle/>
          <a:p>
            <a:pPr algn="r"/>
            <a:r>
              <a:rPr lang="en-US" sz="3200" dirty="0" smtClean="0">
                <a:solidFill>
                  <a:schemeClr val="bg1">
                    <a:lumMod val="95000"/>
                  </a:schemeClr>
                </a:solidFill>
                <a:latin typeface="Futura Md BT" pitchFamily="34" charset="0"/>
              </a:rPr>
              <a:t>Presentation Title Here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Futura Md B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18040" y="5085184"/>
            <a:ext cx="1256184" cy="838944"/>
          </a:xfrm>
        </p:spPr>
        <p:txBody>
          <a:bodyPr>
            <a:normAutofit/>
          </a:bodyPr>
          <a:lstStyle/>
          <a:p>
            <a:pPr algn="r"/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Futura Md BT" pitchFamily="34" charset="0"/>
              </a:rPr>
              <a:t>Logo</a:t>
            </a:r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  <a:latin typeface="Futura Md BT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548680"/>
            <a:ext cx="3538736" cy="1066130"/>
          </a:xfrm>
        </p:spPr>
        <p:txBody>
          <a:bodyPr>
            <a:normAutofit/>
          </a:bodyPr>
          <a:lstStyle/>
          <a:p>
            <a:pPr algn="r"/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Futura Md BT" pitchFamily="34" charset="0"/>
              </a:rPr>
              <a:t>Second Page</a:t>
            </a:r>
            <a:endParaRPr lang="en-US" sz="3200" dirty="0">
              <a:solidFill>
                <a:schemeClr val="tx2">
                  <a:lumMod val="60000"/>
                  <a:lumOff val="40000"/>
                </a:schemeClr>
              </a:solidFill>
              <a:latin typeface="Futura Md BT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6</Words>
  <Application>Microsoft Office PowerPoint</Application>
  <PresentationFormat>Presentación en pantalla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Тема Office</vt:lpstr>
      <vt:lpstr>Presentation Title Here</vt:lpstr>
      <vt:lpstr>Second Page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1</dc:creator>
  <cp:lastModifiedBy>Mariajose</cp:lastModifiedBy>
  <cp:revision>4</cp:revision>
  <dcterms:created xsi:type="dcterms:W3CDTF">2013-08-07T08:25:19Z</dcterms:created>
  <dcterms:modified xsi:type="dcterms:W3CDTF">2013-09-28T00:49:57Z</dcterms:modified>
</cp:coreProperties>
</file>