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126D9CB8-E49C-4369-BAC2-B19E75A4C206}"/>
              </a:ext>
            </a:extLst>
          </p:cNvPr>
          <p:cNvSpPr/>
          <p:nvPr/>
        </p:nvSpPr>
        <p:spPr>
          <a:xfrm>
            <a:off x="4320358" y="2373332"/>
            <a:ext cx="3548302" cy="354830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6" name="Group 745">
            <a:extLst>
              <a:ext uri="{FF2B5EF4-FFF2-40B4-BE49-F238E27FC236}">
                <a16:creationId xmlns:a16="http://schemas.microsoft.com/office/drawing/2014/main" id="{D60157F1-1D61-4592-B967-2D20EC86E7E1}"/>
              </a:ext>
            </a:extLst>
          </p:cNvPr>
          <p:cNvGrpSpPr/>
          <p:nvPr/>
        </p:nvGrpSpPr>
        <p:grpSpPr>
          <a:xfrm>
            <a:off x="6444405" y="1498337"/>
            <a:ext cx="5216491" cy="5101711"/>
            <a:chOff x="7602888" y="3079795"/>
            <a:chExt cx="3520981" cy="3443508"/>
          </a:xfrm>
        </p:grpSpPr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8AD40B39-FA56-4E21-8A4D-82CEA4B6039B}"/>
                </a:ext>
              </a:extLst>
            </p:cNvPr>
            <p:cNvSpPr/>
            <p:nvPr/>
          </p:nvSpPr>
          <p:spPr>
            <a:xfrm>
              <a:off x="8236029" y="3960678"/>
              <a:ext cx="2887840" cy="2556892"/>
            </a:xfrm>
            <a:custGeom>
              <a:avLst/>
              <a:gdLst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970 w 2887263"/>
                <a:gd name="connsiteY92" fmla="*/ 51947 h 2567484"/>
                <a:gd name="connsiteX93" fmla="*/ 2084510 w 2887263"/>
                <a:gd name="connsiteY93" fmla="*/ 0 h 2567484"/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510 w 2887263"/>
                <a:gd name="connsiteY92" fmla="*/ 0 h 2567484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185645 w 2887263"/>
                <a:gd name="connsiteY15" fmla="*/ 104795 h 2556892"/>
                <a:gd name="connsiteX16" fmla="*/ 2343326 w 2887263"/>
                <a:gd name="connsiteY16" fmla="*/ 146169 h 2556892"/>
                <a:gd name="connsiteX17" fmla="*/ 2510201 w 2887263"/>
                <a:gd name="connsiteY17" fmla="*/ 214666 h 2556892"/>
                <a:gd name="connsiteX18" fmla="*/ 2626968 w 2887263"/>
                <a:gd name="connsiteY18" fmla="*/ 296494 h 2556892"/>
                <a:gd name="connsiteX19" fmla="*/ 2693166 w 2887263"/>
                <a:gd name="connsiteY19" fmla="*/ 382460 h 2556892"/>
                <a:gd name="connsiteX20" fmla="*/ 2731322 w 2887263"/>
                <a:gd name="connsiteY20" fmla="*/ 459692 h 2556892"/>
                <a:gd name="connsiteX21" fmla="*/ 2762123 w 2887263"/>
                <a:gd name="connsiteY21" fmla="*/ 561747 h 2556892"/>
                <a:gd name="connsiteX22" fmla="*/ 2785108 w 2887263"/>
                <a:gd name="connsiteY22" fmla="*/ 666102 h 2556892"/>
                <a:gd name="connsiteX23" fmla="*/ 2804876 w 2887263"/>
                <a:gd name="connsiteY23" fmla="*/ 779650 h 2556892"/>
                <a:gd name="connsiteX24" fmla="*/ 2823264 w 2887263"/>
                <a:gd name="connsiteY24" fmla="*/ 882626 h 2556892"/>
                <a:gd name="connsiteX25" fmla="*/ 2830160 w 2887263"/>
                <a:gd name="connsiteY25" fmla="*/ 938251 h 2556892"/>
                <a:gd name="connsiteX26" fmla="*/ 2853145 w 2887263"/>
                <a:gd name="connsiteY26" fmla="*/ 1122135 h 2556892"/>
                <a:gd name="connsiteX27" fmla="*/ 2870614 w 2887263"/>
                <a:gd name="connsiteY27" fmla="*/ 1265565 h 2556892"/>
                <a:gd name="connsiteX28" fmla="*/ 2880728 w 2887263"/>
                <a:gd name="connsiteY28" fmla="*/ 1355208 h 2556892"/>
                <a:gd name="connsiteX29" fmla="*/ 2887164 w 2887263"/>
                <a:gd name="connsiteY29" fmla="*/ 1424625 h 2556892"/>
                <a:gd name="connsiteX30" fmla="*/ 2873373 w 2887263"/>
                <a:gd name="connsiteY30" fmla="*/ 1444852 h 2556892"/>
                <a:gd name="connsiteX31" fmla="*/ 2661446 w 2887263"/>
                <a:gd name="connsiteY31" fmla="*/ 1543690 h 2556892"/>
                <a:gd name="connsiteX32" fmla="*/ 2448600 w 2887263"/>
                <a:gd name="connsiteY32" fmla="*/ 1641608 h 2556892"/>
                <a:gd name="connsiteX33" fmla="*/ 2447681 w 2887263"/>
                <a:gd name="connsiteY33" fmla="*/ 1783659 h 2556892"/>
                <a:gd name="connsiteX34" fmla="*/ 2452278 w 2887263"/>
                <a:gd name="connsiteY34" fmla="*/ 2127522 h 2556892"/>
                <a:gd name="connsiteX35" fmla="*/ 2458714 w 2887263"/>
                <a:gd name="connsiteY35" fmla="*/ 2556892 h 2556892"/>
                <a:gd name="connsiteX36" fmla="*/ 1263006 w 2887263"/>
                <a:gd name="connsiteY36" fmla="*/ 2556892 h 2556892"/>
                <a:gd name="connsiteX37" fmla="*/ 1282774 w 2887263"/>
                <a:gd name="connsiteY37" fmla="*/ 2299914 h 2556892"/>
                <a:gd name="connsiteX38" fmla="*/ 1307598 w 2887263"/>
                <a:gd name="connsiteY38" fmla="*/ 2083390 h 2556892"/>
                <a:gd name="connsiteX39" fmla="*/ 1331503 w 2887263"/>
                <a:gd name="connsiteY39" fmla="*/ 1927088 h 2556892"/>
                <a:gd name="connsiteX40" fmla="*/ 1373796 w 2887263"/>
                <a:gd name="connsiteY40" fmla="*/ 1718839 h 2556892"/>
                <a:gd name="connsiteX41" fmla="*/ 1407355 w 2887263"/>
                <a:gd name="connsiteY41" fmla="*/ 1619082 h 2556892"/>
                <a:gd name="connsiteX42" fmla="*/ 1414711 w 2887263"/>
                <a:gd name="connsiteY42" fmla="*/ 1591040 h 2556892"/>
                <a:gd name="connsiteX43" fmla="*/ 1407355 w 2887263"/>
                <a:gd name="connsiteY43" fmla="*/ 1583225 h 2556892"/>
                <a:gd name="connsiteX44" fmla="*/ 1380692 w 2887263"/>
                <a:gd name="connsiteY44" fmla="*/ 1470596 h 2556892"/>
                <a:gd name="connsiteX45" fmla="*/ 1359086 w 2887263"/>
                <a:gd name="connsiteY45" fmla="*/ 1374516 h 2556892"/>
                <a:gd name="connsiteX46" fmla="*/ 1320470 w 2887263"/>
                <a:gd name="connsiteY46" fmla="*/ 1212698 h 2556892"/>
                <a:gd name="connsiteX47" fmla="*/ 1297484 w 2887263"/>
                <a:gd name="connsiteY47" fmla="*/ 1106964 h 2556892"/>
                <a:gd name="connsiteX48" fmla="*/ 1288750 w 2887263"/>
                <a:gd name="connsiteY48" fmla="*/ 1086737 h 2556892"/>
                <a:gd name="connsiteX49" fmla="*/ 1247836 w 2887263"/>
                <a:gd name="connsiteY49" fmla="*/ 1163969 h 2556892"/>
                <a:gd name="connsiteX50" fmla="*/ 1186694 w 2887263"/>
                <a:gd name="connsiteY50" fmla="*/ 1261887 h 2556892"/>
                <a:gd name="connsiteX51" fmla="*/ 1127391 w 2887263"/>
                <a:gd name="connsiteY51" fmla="*/ 1342336 h 2556892"/>
                <a:gd name="connsiteX52" fmla="*/ 962355 w 2887263"/>
                <a:gd name="connsiteY52" fmla="*/ 1506453 h 2556892"/>
                <a:gd name="connsiteX53" fmla="*/ 851105 w 2887263"/>
                <a:gd name="connsiteY53" fmla="*/ 1587362 h 2556892"/>
                <a:gd name="connsiteX54" fmla="*/ 766059 w 2887263"/>
                <a:gd name="connsiteY54" fmla="*/ 1636091 h 2556892"/>
                <a:gd name="connsiteX55" fmla="*/ 494829 w 2887263"/>
                <a:gd name="connsiteY55" fmla="*/ 1753318 h 2556892"/>
                <a:gd name="connsiteX56" fmla="*/ 387717 w 2887263"/>
                <a:gd name="connsiteY56" fmla="*/ 1777223 h 2556892"/>
                <a:gd name="connsiteX57" fmla="*/ 272789 w 2887263"/>
                <a:gd name="connsiteY57" fmla="*/ 1791474 h 2556892"/>
                <a:gd name="connsiteX58" fmla="*/ 104995 w 2887263"/>
                <a:gd name="connsiteY58" fmla="*/ 1804345 h 2556892"/>
                <a:gd name="connsiteX59" fmla="*/ 82929 w 2887263"/>
                <a:gd name="connsiteY59" fmla="*/ 1787336 h 2556892"/>
                <a:gd name="connsiteX60" fmla="*/ 77872 w 2887263"/>
                <a:gd name="connsiteY60" fmla="*/ 1783199 h 2556892"/>
                <a:gd name="connsiteX61" fmla="*/ 61322 w 2887263"/>
                <a:gd name="connsiteY61" fmla="*/ 1758374 h 2556892"/>
                <a:gd name="connsiteX62" fmla="*/ 15811 w 2887263"/>
                <a:gd name="connsiteY62" fmla="*/ 1637471 h 2556892"/>
                <a:gd name="connsiteX63" fmla="*/ 5237 w 2887263"/>
                <a:gd name="connsiteY63" fmla="*/ 1612646 h 2556892"/>
                <a:gd name="connsiteX64" fmla="*/ 1100 w 2887263"/>
                <a:gd name="connsiteY64" fmla="*/ 1591499 h 2556892"/>
                <a:gd name="connsiteX65" fmla="*/ 48450 w 2887263"/>
                <a:gd name="connsiteY65" fmla="*/ 1572192 h 2556892"/>
                <a:gd name="connsiteX66" fmla="*/ 308187 w 2887263"/>
                <a:gd name="connsiteY66" fmla="*/ 1484387 h 2556892"/>
                <a:gd name="connsiteX67" fmla="*/ 378063 w 2887263"/>
                <a:gd name="connsiteY67" fmla="*/ 1454506 h 2556892"/>
                <a:gd name="connsiteX68" fmla="*/ 418058 w 2887263"/>
                <a:gd name="connsiteY68" fmla="*/ 1438416 h 2556892"/>
                <a:gd name="connsiteX69" fmla="*/ 576658 w 2887263"/>
                <a:gd name="connsiteY69" fmla="*/ 1349692 h 2556892"/>
                <a:gd name="connsiteX70" fmla="*/ 783528 w 2887263"/>
                <a:gd name="connsiteY70" fmla="*/ 1212698 h 2556892"/>
                <a:gd name="connsiteX71" fmla="*/ 835935 w 2887263"/>
                <a:gd name="connsiteY71" fmla="*/ 1149718 h 2556892"/>
                <a:gd name="connsiteX72" fmla="*/ 888342 w 2887263"/>
                <a:gd name="connsiteY72" fmla="*/ 1050880 h 2556892"/>
                <a:gd name="connsiteX73" fmla="*/ 1003729 w 2887263"/>
                <a:gd name="connsiteY73" fmla="*/ 829759 h 2556892"/>
                <a:gd name="connsiteX74" fmla="*/ 1096131 w 2887263"/>
                <a:gd name="connsiteY74" fmla="*/ 622429 h 2556892"/>
                <a:gd name="connsiteX75" fmla="*/ 1145780 w 2887263"/>
                <a:gd name="connsiteY75" fmla="*/ 462450 h 2556892"/>
                <a:gd name="connsiteX76" fmla="*/ 1238182 w 2887263"/>
                <a:gd name="connsiteY76" fmla="*/ 327755 h 2556892"/>
                <a:gd name="connsiteX77" fmla="*/ 1398621 w 2887263"/>
                <a:gd name="connsiteY77" fmla="*/ 243628 h 2556892"/>
                <a:gd name="connsiteX78" fmla="*/ 1538832 w 2887263"/>
                <a:gd name="connsiteY78" fmla="*/ 170074 h 2556892"/>
                <a:gd name="connsiteX79" fmla="*/ 1593998 w 2887263"/>
                <a:gd name="connsiteY79" fmla="*/ 129160 h 2556892"/>
                <a:gd name="connsiteX80" fmla="*/ 1659736 w 2887263"/>
                <a:gd name="connsiteY80" fmla="*/ 58824 h 2556892"/>
                <a:gd name="connsiteX81" fmla="*/ 1666345 w 2887263"/>
                <a:gd name="connsiteY81" fmla="*/ 65002 h 2556892"/>
                <a:gd name="connsiteX82" fmla="*/ 1666461 w 2887263"/>
                <a:gd name="connsiteY82" fmla="*/ 62043 h 2556892"/>
                <a:gd name="connsiteX83" fmla="*/ 1661576 w 2887263"/>
                <a:gd name="connsiteY83" fmla="*/ 56066 h 2556892"/>
                <a:gd name="connsiteX84" fmla="*/ 1686860 w 2887263"/>
                <a:gd name="connsiteY84" fmla="*/ 48251 h 2556892"/>
                <a:gd name="connsiteX85" fmla="*/ 1778802 w 2887263"/>
                <a:gd name="connsiteY85" fmla="*/ 139274 h 2556892"/>
                <a:gd name="connsiteX86" fmla="*/ 1913038 w 2887263"/>
                <a:gd name="connsiteY86" fmla="*/ 215126 h 2556892"/>
                <a:gd name="connsiteX87" fmla="*/ 1956806 w 2887263"/>
                <a:gd name="connsiteY87" fmla="*/ 233819 h 2556892"/>
                <a:gd name="connsiteX88" fmla="*/ 1967743 w 2887263"/>
                <a:gd name="connsiteY88" fmla="*/ 230756 h 2556892"/>
                <a:gd name="connsiteX89" fmla="*/ 1970387 w 2887263"/>
                <a:gd name="connsiteY89" fmla="*/ 230053 h 2556892"/>
                <a:gd name="connsiteX90" fmla="*/ 2020150 w 2887263"/>
                <a:gd name="connsiteY90" fmla="*/ 186624 h 2556892"/>
                <a:gd name="connsiteX91" fmla="*/ 2083131 w 2887263"/>
                <a:gd name="connsiteY91" fmla="*/ 93762 h 2556892"/>
                <a:gd name="connsiteX92" fmla="*/ 2088041 w 2887263"/>
                <a:gd name="connsiteY9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343326 w 2887263"/>
                <a:gd name="connsiteY15" fmla="*/ 146169 h 2556892"/>
                <a:gd name="connsiteX16" fmla="*/ 2510201 w 2887263"/>
                <a:gd name="connsiteY16" fmla="*/ 214666 h 2556892"/>
                <a:gd name="connsiteX17" fmla="*/ 2626968 w 2887263"/>
                <a:gd name="connsiteY17" fmla="*/ 296494 h 2556892"/>
                <a:gd name="connsiteX18" fmla="*/ 2693166 w 2887263"/>
                <a:gd name="connsiteY18" fmla="*/ 382460 h 2556892"/>
                <a:gd name="connsiteX19" fmla="*/ 2731322 w 2887263"/>
                <a:gd name="connsiteY19" fmla="*/ 459692 h 2556892"/>
                <a:gd name="connsiteX20" fmla="*/ 2762123 w 2887263"/>
                <a:gd name="connsiteY20" fmla="*/ 561747 h 2556892"/>
                <a:gd name="connsiteX21" fmla="*/ 2785108 w 2887263"/>
                <a:gd name="connsiteY21" fmla="*/ 666102 h 2556892"/>
                <a:gd name="connsiteX22" fmla="*/ 2804876 w 2887263"/>
                <a:gd name="connsiteY22" fmla="*/ 779650 h 2556892"/>
                <a:gd name="connsiteX23" fmla="*/ 2823264 w 2887263"/>
                <a:gd name="connsiteY23" fmla="*/ 882626 h 2556892"/>
                <a:gd name="connsiteX24" fmla="*/ 2830160 w 2887263"/>
                <a:gd name="connsiteY24" fmla="*/ 938251 h 2556892"/>
                <a:gd name="connsiteX25" fmla="*/ 2853145 w 2887263"/>
                <a:gd name="connsiteY25" fmla="*/ 1122135 h 2556892"/>
                <a:gd name="connsiteX26" fmla="*/ 2870614 w 2887263"/>
                <a:gd name="connsiteY26" fmla="*/ 1265565 h 2556892"/>
                <a:gd name="connsiteX27" fmla="*/ 2880728 w 2887263"/>
                <a:gd name="connsiteY27" fmla="*/ 1355208 h 2556892"/>
                <a:gd name="connsiteX28" fmla="*/ 2887164 w 2887263"/>
                <a:gd name="connsiteY28" fmla="*/ 1424625 h 2556892"/>
                <a:gd name="connsiteX29" fmla="*/ 2873373 w 2887263"/>
                <a:gd name="connsiteY29" fmla="*/ 1444852 h 2556892"/>
                <a:gd name="connsiteX30" fmla="*/ 2661446 w 2887263"/>
                <a:gd name="connsiteY30" fmla="*/ 1543690 h 2556892"/>
                <a:gd name="connsiteX31" fmla="*/ 2448600 w 2887263"/>
                <a:gd name="connsiteY31" fmla="*/ 1641608 h 2556892"/>
                <a:gd name="connsiteX32" fmla="*/ 2447681 w 2887263"/>
                <a:gd name="connsiteY32" fmla="*/ 1783659 h 2556892"/>
                <a:gd name="connsiteX33" fmla="*/ 2452278 w 2887263"/>
                <a:gd name="connsiteY33" fmla="*/ 2127522 h 2556892"/>
                <a:gd name="connsiteX34" fmla="*/ 2458714 w 2887263"/>
                <a:gd name="connsiteY34" fmla="*/ 2556892 h 2556892"/>
                <a:gd name="connsiteX35" fmla="*/ 1263006 w 2887263"/>
                <a:gd name="connsiteY35" fmla="*/ 2556892 h 2556892"/>
                <a:gd name="connsiteX36" fmla="*/ 1282774 w 2887263"/>
                <a:gd name="connsiteY36" fmla="*/ 2299914 h 2556892"/>
                <a:gd name="connsiteX37" fmla="*/ 1307598 w 2887263"/>
                <a:gd name="connsiteY37" fmla="*/ 2083390 h 2556892"/>
                <a:gd name="connsiteX38" fmla="*/ 1331503 w 2887263"/>
                <a:gd name="connsiteY38" fmla="*/ 1927088 h 2556892"/>
                <a:gd name="connsiteX39" fmla="*/ 1373796 w 2887263"/>
                <a:gd name="connsiteY39" fmla="*/ 1718839 h 2556892"/>
                <a:gd name="connsiteX40" fmla="*/ 1407355 w 2887263"/>
                <a:gd name="connsiteY40" fmla="*/ 1619082 h 2556892"/>
                <a:gd name="connsiteX41" fmla="*/ 1414711 w 2887263"/>
                <a:gd name="connsiteY41" fmla="*/ 1591040 h 2556892"/>
                <a:gd name="connsiteX42" fmla="*/ 1407355 w 2887263"/>
                <a:gd name="connsiteY42" fmla="*/ 1583225 h 2556892"/>
                <a:gd name="connsiteX43" fmla="*/ 1380692 w 2887263"/>
                <a:gd name="connsiteY43" fmla="*/ 1470596 h 2556892"/>
                <a:gd name="connsiteX44" fmla="*/ 1359086 w 2887263"/>
                <a:gd name="connsiteY44" fmla="*/ 1374516 h 2556892"/>
                <a:gd name="connsiteX45" fmla="*/ 1320470 w 2887263"/>
                <a:gd name="connsiteY45" fmla="*/ 1212698 h 2556892"/>
                <a:gd name="connsiteX46" fmla="*/ 1297484 w 2887263"/>
                <a:gd name="connsiteY46" fmla="*/ 1106964 h 2556892"/>
                <a:gd name="connsiteX47" fmla="*/ 1288750 w 2887263"/>
                <a:gd name="connsiteY47" fmla="*/ 1086737 h 2556892"/>
                <a:gd name="connsiteX48" fmla="*/ 1247836 w 2887263"/>
                <a:gd name="connsiteY48" fmla="*/ 1163969 h 2556892"/>
                <a:gd name="connsiteX49" fmla="*/ 1186694 w 2887263"/>
                <a:gd name="connsiteY49" fmla="*/ 1261887 h 2556892"/>
                <a:gd name="connsiteX50" fmla="*/ 1127391 w 2887263"/>
                <a:gd name="connsiteY50" fmla="*/ 1342336 h 2556892"/>
                <a:gd name="connsiteX51" fmla="*/ 962355 w 2887263"/>
                <a:gd name="connsiteY51" fmla="*/ 1506453 h 2556892"/>
                <a:gd name="connsiteX52" fmla="*/ 851105 w 2887263"/>
                <a:gd name="connsiteY52" fmla="*/ 1587362 h 2556892"/>
                <a:gd name="connsiteX53" fmla="*/ 766059 w 2887263"/>
                <a:gd name="connsiteY53" fmla="*/ 1636091 h 2556892"/>
                <a:gd name="connsiteX54" fmla="*/ 494829 w 2887263"/>
                <a:gd name="connsiteY54" fmla="*/ 1753318 h 2556892"/>
                <a:gd name="connsiteX55" fmla="*/ 387717 w 2887263"/>
                <a:gd name="connsiteY55" fmla="*/ 1777223 h 2556892"/>
                <a:gd name="connsiteX56" fmla="*/ 272789 w 2887263"/>
                <a:gd name="connsiteY56" fmla="*/ 1791474 h 2556892"/>
                <a:gd name="connsiteX57" fmla="*/ 104995 w 2887263"/>
                <a:gd name="connsiteY57" fmla="*/ 1804345 h 2556892"/>
                <a:gd name="connsiteX58" fmla="*/ 82929 w 2887263"/>
                <a:gd name="connsiteY58" fmla="*/ 1787336 h 2556892"/>
                <a:gd name="connsiteX59" fmla="*/ 77872 w 2887263"/>
                <a:gd name="connsiteY59" fmla="*/ 1783199 h 2556892"/>
                <a:gd name="connsiteX60" fmla="*/ 61322 w 2887263"/>
                <a:gd name="connsiteY60" fmla="*/ 1758374 h 2556892"/>
                <a:gd name="connsiteX61" fmla="*/ 15811 w 2887263"/>
                <a:gd name="connsiteY61" fmla="*/ 1637471 h 2556892"/>
                <a:gd name="connsiteX62" fmla="*/ 5237 w 2887263"/>
                <a:gd name="connsiteY62" fmla="*/ 1612646 h 2556892"/>
                <a:gd name="connsiteX63" fmla="*/ 1100 w 2887263"/>
                <a:gd name="connsiteY63" fmla="*/ 1591499 h 2556892"/>
                <a:gd name="connsiteX64" fmla="*/ 48450 w 2887263"/>
                <a:gd name="connsiteY64" fmla="*/ 1572192 h 2556892"/>
                <a:gd name="connsiteX65" fmla="*/ 308187 w 2887263"/>
                <a:gd name="connsiteY65" fmla="*/ 1484387 h 2556892"/>
                <a:gd name="connsiteX66" fmla="*/ 378063 w 2887263"/>
                <a:gd name="connsiteY66" fmla="*/ 1454506 h 2556892"/>
                <a:gd name="connsiteX67" fmla="*/ 418058 w 2887263"/>
                <a:gd name="connsiteY67" fmla="*/ 1438416 h 2556892"/>
                <a:gd name="connsiteX68" fmla="*/ 576658 w 2887263"/>
                <a:gd name="connsiteY68" fmla="*/ 1349692 h 2556892"/>
                <a:gd name="connsiteX69" fmla="*/ 783528 w 2887263"/>
                <a:gd name="connsiteY69" fmla="*/ 1212698 h 2556892"/>
                <a:gd name="connsiteX70" fmla="*/ 835935 w 2887263"/>
                <a:gd name="connsiteY70" fmla="*/ 1149718 h 2556892"/>
                <a:gd name="connsiteX71" fmla="*/ 888342 w 2887263"/>
                <a:gd name="connsiteY71" fmla="*/ 1050880 h 2556892"/>
                <a:gd name="connsiteX72" fmla="*/ 1003729 w 2887263"/>
                <a:gd name="connsiteY72" fmla="*/ 829759 h 2556892"/>
                <a:gd name="connsiteX73" fmla="*/ 1096131 w 2887263"/>
                <a:gd name="connsiteY73" fmla="*/ 622429 h 2556892"/>
                <a:gd name="connsiteX74" fmla="*/ 1145780 w 2887263"/>
                <a:gd name="connsiteY74" fmla="*/ 462450 h 2556892"/>
                <a:gd name="connsiteX75" fmla="*/ 1238182 w 2887263"/>
                <a:gd name="connsiteY75" fmla="*/ 327755 h 2556892"/>
                <a:gd name="connsiteX76" fmla="*/ 1398621 w 2887263"/>
                <a:gd name="connsiteY76" fmla="*/ 243628 h 2556892"/>
                <a:gd name="connsiteX77" fmla="*/ 1538832 w 2887263"/>
                <a:gd name="connsiteY77" fmla="*/ 170074 h 2556892"/>
                <a:gd name="connsiteX78" fmla="*/ 1593998 w 2887263"/>
                <a:gd name="connsiteY78" fmla="*/ 129160 h 2556892"/>
                <a:gd name="connsiteX79" fmla="*/ 1659736 w 2887263"/>
                <a:gd name="connsiteY79" fmla="*/ 58824 h 2556892"/>
                <a:gd name="connsiteX80" fmla="*/ 1666345 w 2887263"/>
                <a:gd name="connsiteY80" fmla="*/ 65002 h 2556892"/>
                <a:gd name="connsiteX81" fmla="*/ 1666461 w 2887263"/>
                <a:gd name="connsiteY81" fmla="*/ 62043 h 2556892"/>
                <a:gd name="connsiteX82" fmla="*/ 1661576 w 2887263"/>
                <a:gd name="connsiteY82" fmla="*/ 56066 h 2556892"/>
                <a:gd name="connsiteX83" fmla="*/ 1686860 w 2887263"/>
                <a:gd name="connsiteY83" fmla="*/ 48251 h 2556892"/>
                <a:gd name="connsiteX84" fmla="*/ 1778802 w 2887263"/>
                <a:gd name="connsiteY84" fmla="*/ 139274 h 2556892"/>
                <a:gd name="connsiteX85" fmla="*/ 1913038 w 2887263"/>
                <a:gd name="connsiteY85" fmla="*/ 215126 h 2556892"/>
                <a:gd name="connsiteX86" fmla="*/ 1956806 w 2887263"/>
                <a:gd name="connsiteY86" fmla="*/ 233819 h 2556892"/>
                <a:gd name="connsiteX87" fmla="*/ 1967743 w 2887263"/>
                <a:gd name="connsiteY87" fmla="*/ 230756 h 2556892"/>
                <a:gd name="connsiteX88" fmla="*/ 1970387 w 2887263"/>
                <a:gd name="connsiteY88" fmla="*/ 230053 h 2556892"/>
                <a:gd name="connsiteX89" fmla="*/ 2020150 w 2887263"/>
                <a:gd name="connsiteY89" fmla="*/ 186624 h 2556892"/>
                <a:gd name="connsiteX90" fmla="*/ 2083131 w 2887263"/>
                <a:gd name="connsiteY90" fmla="*/ 93762 h 2556892"/>
                <a:gd name="connsiteX91" fmla="*/ 2088041 w 2887263"/>
                <a:gd name="connsiteY9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61576 w 2887263"/>
                <a:gd name="connsiteY81" fmla="*/ 56066 h 2556892"/>
                <a:gd name="connsiteX82" fmla="*/ 1686860 w 2887263"/>
                <a:gd name="connsiteY82" fmla="*/ 48251 h 2556892"/>
                <a:gd name="connsiteX83" fmla="*/ 1778802 w 2887263"/>
                <a:gd name="connsiteY83" fmla="*/ 139274 h 2556892"/>
                <a:gd name="connsiteX84" fmla="*/ 1913038 w 2887263"/>
                <a:gd name="connsiteY84" fmla="*/ 215126 h 2556892"/>
                <a:gd name="connsiteX85" fmla="*/ 1956806 w 2887263"/>
                <a:gd name="connsiteY85" fmla="*/ 233819 h 2556892"/>
                <a:gd name="connsiteX86" fmla="*/ 1967743 w 2887263"/>
                <a:gd name="connsiteY86" fmla="*/ 230756 h 2556892"/>
                <a:gd name="connsiteX87" fmla="*/ 1970387 w 2887263"/>
                <a:gd name="connsiteY87" fmla="*/ 230053 h 2556892"/>
                <a:gd name="connsiteX88" fmla="*/ 2020150 w 2887263"/>
                <a:gd name="connsiteY88" fmla="*/ 186624 h 2556892"/>
                <a:gd name="connsiteX89" fmla="*/ 2083131 w 2887263"/>
                <a:gd name="connsiteY89" fmla="*/ 93762 h 2556892"/>
                <a:gd name="connsiteX90" fmla="*/ 2088041 w 2887263"/>
                <a:gd name="connsiteY9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86860 w 2887263"/>
                <a:gd name="connsiteY81" fmla="*/ 48251 h 2556892"/>
                <a:gd name="connsiteX82" fmla="*/ 1778802 w 2887263"/>
                <a:gd name="connsiteY82" fmla="*/ 139274 h 2556892"/>
                <a:gd name="connsiteX83" fmla="*/ 1913038 w 2887263"/>
                <a:gd name="connsiteY83" fmla="*/ 215126 h 2556892"/>
                <a:gd name="connsiteX84" fmla="*/ 1956806 w 2887263"/>
                <a:gd name="connsiteY84" fmla="*/ 233819 h 2556892"/>
                <a:gd name="connsiteX85" fmla="*/ 1967743 w 2887263"/>
                <a:gd name="connsiteY85" fmla="*/ 230756 h 2556892"/>
                <a:gd name="connsiteX86" fmla="*/ 1970387 w 2887263"/>
                <a:gd name="connsiteY86" fmla="*/ 230053 h 2556892"/>
                <a:gd name="connsiteX87" fmla="*/ 2020150 w 2887263"/>
                <a:gd name="connsiteY87" fmla="*/ 186624 h 2556892"/>
                <a:gd name="connsiteX88" fmla="*/ 2083131 w 2887263"/>
                <a:gd name="connsiteY88" fmla="*/ 93762 h 2556892"/>
                <a:gd name="connsiteX89" fmla="*/ 2088041 w 2887263"/>
                <a:gd name="connsiteY8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86860 w 2887263"/>
                <a:gd name="connsiteY80" fmla="*/ 48251 h 2556892"/>
                <a:gd name="connsiteX81" fmla="*/ 1778802 w 2887263"/>
                <a:gd name="connsiteY81" fmla="*/ 139274 h 2556892"/>
                <a:gd name="connsiteX82" fmla="*/ 1913038 w 2887263"/>
                <a:gd name="connsiteY82" fmla="*/ 215126 h 2556892"/>
                <a:gd name="connsiteX83" fmla="*/ 1956806 w 2887263"/>
                <a:gd name="connsiteY83" fmla="*/ 233819 h 2556892"/>
                <a:gd name="connsiteX84" fmla="*/ 1967743 w 2887263"/>
                <a:gd name="connsiteY84" fmla="*/ 230756 h 2556892"/>
                <a:gd name="connsiteX85" fmla="*/ 1970387 w 2887263"/>
                <a:gd name="connsiteY85" fmla="*/ 230053 h 2556892"/>
                <a:gd name="connsiteX86" fmla="*/ 2020150 w 2887263"/>
                <a:gd name="connsiteY86" fmla="*/ 186624 h 2556892"/>
                <a:gd name="connsiteX87" fmla="*/ 2083131 w 2887263"/>
                <a:gd name="connsiteY87" fmla="*/ 93762 h 2556892"/>
                <a:gd name="connsiteX88" fmla="*/ 2088041 w 2887263"/>
                <a:gd name="connsiteY88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6860 w 2887263"/>
                <a:gd name="connsiteY79" fmla="*/ 48251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4362 w 2887263"/>
                <a:gd name="connsiteY79" fmla="*/ 35759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888342 w 2887263"/>
                <a:gd name="connsiteY69" fmla="*/ 1050880 h 2556892"/>
                <a:gd name="connsiteX70" fmla="*/ 1003729 w 2887263"/>
                <a:gd name="connsiteY70" fmla="*/ 829759 h 2556892"/>
                <a:gd name="connsiteX71" fmla="*/ 1096131 w 2887263"/>
                <a:gd name="connsiteY71" fmla="*/ 622429 h 2556892"/>
                <a:gd name="connsiteX72" fmla="*/ 1145780 w 2887263"/>
                <a:gd name="connsiteY72" fmla="*/ 462450 h 2556892"/>
                <a:gd name="connsiteX73" fmla="*/ 1238182 w 2887263"/>
                <a:gd name="connsiteY73" fmla="*/ 327755 h 2556892"/>
                <a:gd name="connsiteX74" fmla="*/ 1398621 w 2887263"/>
                <a:gd name="connsiteY74" fmla="*/ 243628 h 2556892"/>
                <a:gd name="connsiteX75" fmla="*/ 1538832 w 2887263"/>
                <a:gd name="connsiteY75" fmla="*/ 170074 h 2556892"/>
                <a:gd name="connsiteX76" fmla="*/ 1593998 w 2887263"/>
                <a:gd name="connsiteY76" fmla="*/ 129160 h 2556892"/>
                <a:gd name="connsiteX77" fmla="*/ 1684362 w 2887263"/>
                <a:gd name="connsiteY77" fmla="*/ 35759 h 2556892"/>
                <a:gd name="connsiteX78" fmla="*/ 1778802 w 2887263"/>
                <a:gd name="connsiteY78" fmla="*/ 139274 h 2556892"/>
                <a:gd name="connsiteX79" fmla="*/ 1913038 w 2887263"/>
                <a:gd name="connsiteY79" fmla="*/ 215126 h 2556892"/>
                <a:gd name="connsiteX80" fmla="*/ 1956806 w 2887263"/>
                <a:gd name="connsiteY80" fmla="*/ 233819 h 2556892"/>
                <a:gd name="connsiteX81" fmla="*/ 1967743 w 2887263"/>
                <a:gd name="connsiteY81" fmla="*/ 230756 h 2556892"/>
                <a:gd name="connsiteX82" fmla="*/ 1970387 w 2887263"/>
                <a:gd name="connsiteY82" fmla="*/ 230053 h 2556892"/>
                <a:gd name="connsiteX83" fmla="*/ 2020150 w 2887263"/>
                <a:gd name="connsiteY83" fmla="*/ 186624 h 2556892"/>
                <a:gd name="connsiteX84" fmla="*/ 2083131 w 2887263"/>
                <a:gd name="connsiteY84" fmla="*/ 93762 h 2556892"/>
                <a:gd name="connsiteX85" fmla="*/ 2088041 w 2887263"/>
                <a:gd name="connsiteY85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096131 w 2887263"/>
                <a:gd name="connsiteY70" fmla="*/ 622429 h 2556892"/>
                <a:gd name="connsiteX71" fmla="*/ 1145780 w 2887263"/>
                <a:gd name="connsiteY71" fmla="*/ 462450 h 2556892"/>
                <a:gd name="connsiteX72" fmla="*/ 1238182 w 2887263"/>
                <a:gd name="connsiteY72" fmla="*/ 327755 h 2556892"/>
                <a:gd name="connsiteX73" fmla="*/ 1398621 w 2887263"/>
                <a:gd name="connsiteY73" fmla="*/ 243628 h 2556892"/>
                <a:gd name="connsiteX74" fmla="*/ 1538832 w 2887263"/>
                <a:gd name="connsiteY74" fmla="*/ 170074 h 2556892"/>
                <a:gd name="connsiteX75" fmla="*/ 1593998 w 2887263"/>
                <a:gd name="connsiteY75" fmla="*/ 129160 h 2556892"/>
                <a:gd name="connsiteX76" fmla="*/ 1684362 w 2887263"/>
                <a:gd name="connsiteY76" fmla="*/ 35759 h 2556892"/>
                <a:gd name="connsiteX77" fmla="*/ 1778802 w 2887263"/>
                <a:gd name="connsiteY77" fmla="*/ 139274 h 2556892"/>
                <a:gd name="connsiteX78" fmla="*/ 1913038 w 2887263"/>
                <a:gd name="connsiteY78" fmla="*/ 215126 h 2556892"/>
                <a:gd name="connsiteX79" fmla="*/ 1956806 w 2887263"/>
                <a:gd name="connsiteY79" fmla="*/ 233819 h 2556892"/>
                <a:gd name="connsiteX80" fmla="*/ 1967743 w 2887263"/>
                <a:gd name="connsiteY80" fmla="*/ 230756 h 2556892"/>
                <a:gd name="connsiteX81" fmla="*/ 1970387 w 2887263"/>
                <a:gd name="connsiteY81" fmla="*/ 230053 h 2556892"/>
                <a:gd name="connsiteX82" fmla="*/ 2020150 w 2887263"/>
                <a:gd name="connsiteY82" fmla="*/ 186624 h 2556892"/>
                <a:gd name="connsiteX83" fmla="*/ 2083131 w 2887263"/>
                <a:gd name="connsiteY83" fmla="*/ 93762 h 2556892"/>
                <a:gd name="connsiteX84" fmla="*/ 2088041 w 2887263"/>
                <a:gd name="connsiteY84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86694 w 2887263"/>
                <a:gd name="connsiteY47" fmla="*/ 1261887 h 2556892"/>
                <a:gd name="connsiteX48" fmla="*/ 1127391 w 2887263"/>
                <a:gd name="connsiteY48" fmla="*/ 1342336 h 2556892"/>
                <a:gd name="connsiteX49" fmla="*/ 962355 w 2887263"/>
                <a:gd name="connsiteY49" fmla="*/ 1506453 h 2556892"/>
                <a:gd name="connsiteX50" fmla="*/ 851105 w 2887263"/>
                <a:gd name="connsiteY50" fmla="*/ 1587362 h 2556892"/>
                <a:gd name="connsiteX51" fmla="*/ 766059 w 2887263"/>
                <a:gd name="connsiteY51" fmla="*/ 1636091 h 2556892"/>
                <a:gd name="connsiteX52" fmla="*/ 494829 w 2887263"/>
                <a:gd name="connsiteY52" fmla="*/ 1753318 h 2556892"/>
                <a:gd name="connsiteX53" fmla="*/ 387717 w 2887263"/>
                <a:gd name="connsiteY53" fmla="*/ 1777223 h 2556892"/>
                <a:gd name="connsiteX54" fmla="*/ 272789 w 2887263"/>
                <a:gd name="connsiteY54" fmla="*/ 1791474 h 2556892"/>
                <a:gd name="connsiteX55" fmla="*/ 104995 w 2887263"/>
                <a:gd name="connsiteY55" fmla="*/ 1804345 h 2556892"/>
                <a:gd name="connsiteX56" fmla="*/ 82929 w 2887263"/>
                <a:gd name="connsiteY56" fmla="*/ 1787336 h 2556892"/>
                <a:gd name="connsiteX57" fmla="*/ 77872 w 2887263"/>
                <a:gd name="connsiteY57" fmla="*/ 1783199 h 2556892"/>
                <a:gd name="connsiteX58" fmla="*/ 61322 w 2887263"/>
                <a:gd name="connsiteY58" fmla="*/ 1758374 h 2556892"/>
                <a:gd name="connsiteX59" fmla="*/ 15811 w 2887263"/>
                <a:gd name="connsiteY59" fmla="*/ 1637471 h 2556892"/>
                <a:gd name="connsiteX60" fmla="*/ 5237 w 2887263"/>
                <a:gd name="connsiteY60" fmla="*/ 1612646 h 2556892"/>
                <a:gd name="connsiteX61" fmla="*/ 1100 w 2887263"/>
                <a:gd name="connsiteY61" fmla="*/ 1591499 h 2556892"/>
                <a:gd name="connsiteX62" fmla="*/ 48450 w 2887263"/>
                <a:gd name="connsiteY62" fmla="*/ 1572192 h 2556892"/>
                <a:gd name="connsiteX63" fmla="*/ 308187 w 2887263"/>
                <a:gd name="connsiteY63" fmla="*/ 1484387 h 2556892"/>
                <a:gd name="connsiteX64" fmla="*/ 418058 w 2887263"/>
                <a:gd name="connsiteY64" fmla="*/ 1438416 h 2556892"/>
                <a:gd name="connsiteX65" fmla="*/ 576658 w 2887263"/>
                <a:gd name="connsiteY65" fmla="*/ 1349692 h 2556892"/>
                <a:gd name="connsiteX66" fmla="*/ 783528 w 2887263"/>
                <a:gd name="connsiteY66" fmla="*/ 1212698 h 2556892"/>
                <a:gd name="connsiteX67" fmla="*/ 835935 w 2887263"/>
                <a:gd name="connsiteY67" fmla="*/ 1149718 h 2556892"/>
                <a:gd name="connsiteX68" fmla="*/ 1003729 w 2887263"/>
                <a:gd name="connsiteY68" fmla="*/ 829759 h 2556892"/>
                <a:gd name="connsiteX69" fmla="*/ 1145780 w 2887263"/>
                <a:gd name="connsiteY69" fmla="*/ 462450 h 2556892"/>
                <a:gd name="connsiteX70" fmla="*/ 1238182 w 2887263"/>
                <a:gd name="connsiteY70" fmla="*/ 327755 h 2556892"/>
                <a:gd name="connsiteX71" fmla="*/ 1398621 w 2887263"/>
                <a:gd name="connsiteY71" fmla="*/ 243628 h 2556892"/>
                <a:gd name="connsiteX72" fmla="*/ 1538832 w 2887263"/>
                <a:gd name="connsiteY72" fmla="*/ 170074 h 2556892"/>
                <a:gd name="connsiteX73" fmla="*/ 1593998 w 2887263"/>
                <a:gd name="connsiteY73" fmla="*/ 129160 h 2556892"/>
                <a:gd name="connsiteX74" fmla="*/ 1684362 w 2887263"/>
                <a:gd name="connsiteY74" fmla="*/ 35759 h 2556892"/>
                <a:gd name="connsiteX75" fmla="*/ 1778802 w 2887263"/>
                <a:gd name="connsiteY75" fmla="*/ 139274 h 2556892"/>
                <a:gd name="connsiteX76" fmla="*/ 1913038 w 2887263"/>
                <a:gd name="connsiteY76" fmla="*/ 215126 h 2556892"/>
                <a:gd name="connsiteX77" fmla="*/ 1956806 w 2887263"/>
                <a:gd name="connsiteY77" fmla="*/ 233819 h 2556892"/>
                <a:gd name="connsiteX78" fmla="*/ 1967743 w 2887263"/>
                <a:gd name="connsiteY78" fmla="*/ 230756 h 2556892"/>
                <a:gd name="connsiteX79" fmla="*/ 1970387 w 2887263"/>
                <a:gd name="connsiteY79" fmla="*/ 230053 h 2556892"/>
                <a:gd name="connsiteX80" fmla="*/ 2020150 w 2887263"/>
                <a:gd name="connsiteY80" fmla="*/ 186624 h 2556892"/>
                <a:gd name="connsiteX81" fmla="*/ 2083131 w 2887263"/>
                <a:gd name="connsiteY81" fmla="*/ 93762 h 2556892"/>
                <a:gd name="connsiteX82" fmla="*/ 2088041 w 2887263"/>
                <a:gd name="connsiteY8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851105 w 2887263"/>
                <a:gd name="connsiteY49" fmla="*/ 1587362 h 2556892"/>
                <a:gd name="connsiteX50" fmla="*/ 766059 w 2887263"/>
                <a:gd name="connsiteY50" fmla="*/ 1636091 h 2556892"/>
                <a:gd name="connsiteX51" fmla="*/ 494829 w 2887263"/>
                <a:gd name="connsiteY51" fmla="*/ 1753318 h 2556892"/>
                <a:gd name="connsiteX52" fmla="*/ 387717 w 2887263"/>
                <a:gd name="connsiteY52" fmla="*/ 1777223 h 2556892"/>
                <a:gd name="connsiteX53" fmla="*/ 272789 w 2887263"/>
                <a:gd name="connsiteY53" fmla="*/ 1791474 h 2556892"/>
                <a:gd name="connsiteX54" fmla="*/ 104995 w 2887263"/>
                <a:gd name="connsiteY54" fmla="*/ 1804345 h 2556892"/>
                <a:gd name="connsiteX55" fmla="*/ 82929 w 2887263"/>
                <a:gd name="connsiteY55" fmla="*/ 1787336 h 2556892"/>
                <a:gd name="connsiteX56" fmla="*/ 77872 w 2887263"/>
                <a:gd name="connsiteY56" fmla="*/ 1783199 h 2556892"/>
                <a:gd name="connsiteX57" fmla="*/ 61322 w 2887263"/>
                <a:gd name="connsiteY57" fmla="*/ 1758374 h 2556892"/>
                <a:gd name="connsiteX58" fmla="*/ 15811 w 2887263"/>
                <a:gd name="connsiteY58" fmla="*/ 1637471 h 2556892"/>
                <a:gd name="connsiteX59" fmla="*/ 5237 w 2887263"/>
                <a:gd name="connsiteY59" fmla="*/ 1612646 h 2556892"/>
                <a:gd name="connsiteX60" fmla="*/ 1100 w 2887263"/>
                <a:gd name="connsiteY60" fmla="*/ 1591499 h 2556892"/>
                <a:gd name="connsiteX61" fmla="*/ 48450 w 2887263"/>
                <a:gd name="connsiteY61" fmla="*/ 1572192 h 2556892"/>
                <a:gd name="connsiteX62" fmla="*/ 308187 w 2887263"/>
                <a:gd name="connsiteY62" fmla="*/ 1484387 h 2556892"/>
                <a:gd name="connsiteX63" fmla="*/ 418058 w 2887263"/>
                <a:gd name="connsiteY63" fmla="*/ 1438416 h 2556892"/>
                <a:gd name="connsiteX64" fmla="*/ 576658 w 2887263"/>
                <a:gd name="connsiteY64" fmla="*/ 1349692 h 2556892"/>
                <a:gd name="connsiteX65" fmla="*/ 783528 w 2887263"/>
                <a:gd name="connsiteY65" fmla="*/ 1212698 h 2556892"/>
                <a:gd name="connsiteX66" fmla="*/ 835935 w 2887263"/>
                <a:gd name="connsiteY66" fmla="*/ 1149718 h 2556892"/>
                <a:gd name="connsiteX67" fmla="*/ 1003729 w 2887263"/>
                <a:gd name="connsiteY67" fmla="*/ 829759 h 2556892"/>
                <a:gd name="connsiteX68" fmla="*/ 1145780 w 2887263"/>
                <a:gd name="connsiteY68" fmla="*/ 462450 h 2556892"/>
                <a:gd name="connsiteX69" fmla="*/ 1238182 w 2887263"/>
                <a:gd name="connsiteY69" fmla="*/ 327755 h 2556892"/>
                <a:gd name="connsiteX70" fmla="*/ 1398621 w 2887263"/>
                <a:gd name="connsiteY70" fmla="*/ 243628 h 2556892"/>
                <a:gd name="connsiteX71" fmla="*/ 1538832 w 2887263"/>
                <a:gd name="connsiteY71" fmla="*/ 170074 h 2556892"/>
                <a:gd name="connsiteX72" fmla="*/ 1593998 w 2887263"/>
                <a:gd name="connsiteY72" fmla="*/ 129160 h 2556892"/>
                <a:gd name="connsiteX73" fmla="*/ 1684362 w 2887263"/>
                <a:gd name="connsiteY73" fmla="*/ 35759 h 2556892"/>
                <a:gd name="connsiteX74" fmla="*/ 1778802 w 2887263"/>
                <a:gd name="connsiteY74" fmla="*/ 139274 h 2556892"/>
                <a:gd name="connsiteX75" fmla="*/ 1913038 w 2887263"/>
                <a:gd name="connsiteY75" fmla="*/ 215126 h 2556892"/>
                <a:gd name="connsiteX76" fmla="*/ 1956806 w 2887263"/>
                <a:gd name="connsiteY76" fmla="*/ 233819 h 2556892"/>
                <a:gd name="connsiteX77" fmla="*/ 1967743 w 2887263"/>
                <a:gd name="connsiteY77" fmla="*/ 230756 h 2556892"/>
                <a:gd name="connsiteX78" fmla="*/ 1970387 w 2887263"/>
                <a:gd name="connsiteY78" fmla="*/ 230053 h 2556892"/>
                <a:gd name="connsiteX79" fmla="*/ 2020150 w 2887263"/>
                <a:gd name="connsiteY79" fmla="*/ 186624 h 2556892"/>
                <a:gd name="connsiteX80" fmla="*/ 2083131 w 2887263"/>
                <a:gd name="connsiteY80" fmla="*/ 93762 h 2556892"/>
                <a:gd name="connsiteX81" fmla="*/ 2088041 w 2887263"/>
                <a:gd name="connsiteY8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387717 w 2887263"/>
                <a:gd name="connsiteY51" fmla="*/ 1777223 h 2556892"/>
                <a:gd name="connsiteX52" fmla="*/ 272789 w 2887263"/>
                <a:gd name="connsiteY52" fmla="*/ 1791474 h 2556892"/>
                <a:gd name="connsiteX53" fmla="*/ 104995 w 2887263"/>
                <a:gd name="connsiteY53" fmla="*/ 1804345 h 2556892"/>
                <a:gd name="connsiteX54" fmla="*/ 82929 w 2887263"/>
                <a:gd name="connsiteY54" fmla="*/ 1787336 h 2556892"/>
                <a:gd name="connsiteX55" fmla="*/ 77872 w 2887263"/>
                <a:gd name="connsiteY55" fmla="*/ 1783199 h 2556892"/>
                <a:gd name="connsiteX56" fmla="*/ 61322 w 2887263"/>
                <a:gd name="connsiteY56" fmla="*/ 1758374 h 2556892"/>
                <a:gd name="connsiteX57" fmla="*/ 15811 w 2887263"/>
                <a:gd name="connsiteY57" fmla="*/ 1637471 h 2556892"/>
                <a:gd name="connsiteX58" fmla="*/ 5237 w 2887263"/>
                <a:gd name="connsiteY58" fmla="*/ 1612646 h 2556892"/>
                <a:gd name="connsiteX59" fmla="*/ 1100 w 2887263"/>
                <a:gd name="connsiteY59" fmla="*/ 1591499 h 2556892"/>
                <a:gd name="connsiteX60" fmla="*/ 48450 w 2887263"/>
                <a:gd name="connsiteY60" fmla="*/ 1572192 h 2556892"/>
                <a:gd name="connsiteX61" fmla="*/ 308187 w 2887263"/>
                <a:gd name="connsiteY61" fmla="*/ 1484387 h 2556892"/>
                <a:gd name="connsiteX62" fmla="*/ 418058 w 2887263"/>
                <a:gd name="connsiteY62" fmla="*/ 1438416 h 2556892"/>
                <a:gd name="connsiteX63" fmla="*/ 576658 w 2887263"/>
                <a:gd name="connsiteY63" fmla="*/ 1349692 h 2556892"/>
                <a:gd name="connsiteX64" fmla="*/ 783528 w 2887263"/>
                <a:gd name="connsiteY64" fmla="*/ 1212698 h 2556892"/>
                <a:gd name="connsiteX65" fmla="*/ 835935 w 2887263"/>
                <a:gd name="connsiteY65" fmla="*/ 1149718 h 2556892"/>
                <a:gd name="connsiteX66" fmla="*/ 1003729 w 2887263"/>
                <a:gd name="connsiteY66" fmla="*/ 829759 h 2556892"/>
                <a:gd name="connsiteX67" fmla="*/ 1145780 w 2887263"/>
                <a:gd name="connsiteY67" fmla="*/ 462450 h 2556892"/>
                <a:gd name="connsiteX68" fmla="*/ 1238182 w 2887263"/>
                <a:gd name="connsiteY68" fmla="*/ 327755 h 2556892"/>
                <a:gd name="connsiteX69" fmla="*/ 1398621 w 2887263"/>
                <a:gd name="connsiteY69" fmla="*/ 243628 h 2556892"/>
                <a:gd name="connsiteX70" fmla="*/ 1538832 w 2887263"/>
                <a:gd name="connsiteY70" fmla="*/ 170074 h 2556892"/>
                <a:gd name="connsiteX71" fmla="*/ 1593998 w 2887263"/>
                <a:gd name="connsiteY71" fmla="*/ 129160 h 2556892"/>
                <a:gd name="connsiteX72" fmla="*/ 1684362 w 2887263"/>
                <a:gd name="connsiteY72" fmla="*/ 35759 h 2556892"/>
                <a:gd name="connsiteX73" fmla="*/ 1778802 w 2887263"/>
                <a:gd name="connsiteY73" fmla="*/ 139274 h 2556892"/>
                <a:gd name="connsiteX74" fmla="*/ 1913038 w 2887263"/>
                <a:gd name="connsiteY74" fmla="*/ 215126 h 2556892"/>
                <a:gd name="connsiteX75" fmla="*/ 1956806 w 2887263"/>
                <a:gd name="connsiteY75" fmla="*/ 233819 h 2556892"/>
                <a:gd name="connsiteX76" fmla="*/ 1967743 w 2887263"/>
                <a:gd name="connsiteY76" fmla="*/ 230756 h 2556892"/>
                <a:gd name="connsiteX77" fmla="*/ 1970387 w 2887263"/>
                <a:gd name="connsiteY77" fmla="*/ 230053 h 2556892"/>
                <a:gd name="connsiteX78" fmla="*/ 2020150 w 2887263"/>
                <a:gd name="connsiteY78" fmla="*/ 186624 h 2556892"/>
                <a:gd name="connsiteX79" fmla="*/ 2083131 w 2887263"/>
                <a:gd name="connsiteY79" fmla="*/ 93762 h 2556892"/>
                <a:gd name="connsiteX80" fmla="*/ 2088041 w 2887263"/>
                <a:gd name="connsiteY8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15811 w 2887263"/>
                <a:gd name="connsiteY56" fmla="*/ 1637471 h 2556892"/>
                <a:gd name="connsiteX57" fmla="*/ 5237 w 2887263"/>
                <a:gd name="connsiteY57" fmla="*/ 1612646 h 2556892"/>
                <a:gd name="connsiteX58" fmla="*/ 1100 w 2887263"/>
                <a:gd name="connsiteY58" fmla="*/ 1591499 h 2556892"/>
                <a:gd name="connsiteX59" fmla="*/ 48450 w 2887263"/>
                <a:gd name="connsiteY59" fmla="*/ 1572192 h 2556892"/>
                <a:gd name="connsiteX60" fmla="*/ 308187 w 2887263"/>
                <a:gd name="connsiteY60" fmla="*/ 1484387 h 2556892"/>
                <a:gd name="connsiteX61" fmla="*/ 418058 w 2887263"/>
                <a:gd name="connsiteY61" fmla="*/ 1438416 h 2556892"/>
                <a:gd name="connsiteX62" fmla="*/ 576658 w 2887263"/>
                <a:gd name="connsiteY62" fmla="*/ 1349692 h 2556892"/>
                <a:gd name="connsiteX63" fmla="*/ 783528 w 2887263"/>
                <a:gd name="connsiteY63" fmla="*/ 1212698 h 2556892"/>
                <a:gd name="connsiteX64" fmla="*/ 835935 w 2887263"/>
                <a:gd name="connsiteY64" fmla="*/ 1149718 h 2556892"/>
                <a:gd name="connsiteX65" fmla="*/ 1003729 w 2887263"/>
                <a:gd name="connsiteY65" fmla="*/ 829759 h 2556892"/>
                <a:gd name="connsiteX66" fmla="*/ 1145780 w 2887263"/>
                <a:gd name="connsiteY66" fmla="*/ 462450 h 2556892"/>
                <a:gd name="connsiteX67" fmla="*/ 1238182 w 2887263"/>
                <a:gd name="connsiteY67" fmla="*/ 327755 h 2556892"/>
                <a:gd name="connsiteX68" fmla="*/ 1398621 w 2887263"/>
                <a:gd name="connsiteY68" fmla="*/ 243628 h 2556892"/>
                <a:gd name="connsiteX69" fmla="*/ 1538832 w 2887263"/>
                <a:gd name="connsiteY69" fmla="*/ 170074 h 2556892"/>
                <a:gd name="connsiteX70" fmla="*/ 1593998 w 2887263"/>
                <a:gd name="connsiteY70" fmla="*/ 129160 h 2556892"/>
                <a:gd name="connsiteX71" fmla="*/ 1684362 w 2887263"/>
                <a:gd name="connsiteY71" fmla="*/ 35759 h 2556892"/>
                <a:gd name="connsiteX72" fmla="*/ 1778802 w 2887263"/>
                <a:gd name="connsiteY72" fmla="*/ 139274 h 2556892"/>
                <a:gd name="connsiteX73" fmla="*/ 1913038 w 2887263"/>
                <a:gd name="connsiteY73" fmla="*/ 215126 h 2556892"/>
                <a:gd name="connsiteX74" fmla="*/ 1956806 w 2887263"/>
                <a:gd name="connsiteY74" fmla="*/ 233819 h 2556892"/>
                <a:gd name="connsiteX75" fmla="*/ 1967743 w 2887263"/>
                <a:gd name="connsiteY75" fmla="*/ 230756 h 2556892"/>
                <a:gd name="connsiteX76" fmla="*/ 1970387 w 2887263"/>
                <a:gd name="connsiteY76" fmla="*/ 230053 h 2556892"/>
                <a:gd name="connsiteX77" fmla="*/ 2020150 w 2887263"/>
                <a:gd name="connsiteY77" fmla="*/ 186624 h 2556892"/>
                <a:gd name="connsiteX78" fmla="*/ 2083131 w 2887263"/>
                <a:gd name="connsiteY78" fmla="*/ 93762 h 2556892"/>
                <a:gd name="connsiteX79" fmla="*/ 2088041 w 2887263"/>
                <a:gd name="connsiteY7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5237 w 2887263"/>
                <a:gd name="connsiteY56" fmla="*/ 1612646 h 2556892"/>
                <a:gd name="connsiteX57" fmla="*/ 1100 w 2887263"/>
                <a:gd name="connsiteY57" fmla="*/ 1591499 h 2556892"/>
                <a:gd name="connsiteX58" fmla="*/ 48450 w 2887263"/>
                <a:gd name="connsiteY58" fmla="*/ 1572192 h 2556892"/>
                <a:gd name="connsiteX59" fmla="*/ 308187 w 2887263"/>
                <a:gd name="connsiteY59" fmla="*/ 1484387 h 2556892"/>
                <a:gd name="connsiteX60" fmla="*/ 418058 w 2887263"/>
                <a:gd name="connsiteY60" fmla="*/ 1438416 h 2556892"/>
                <a:gd name="connsiteX61" fmla="*/ 576658 w 2887263"/>
                <a:gd name="connsiteY61" fmla="*/ 1349692 h 2556892"/>
                <a:gd name="connsiteX62" fmla="*/ 783528 w 2887263"/>
                <a:gd name="connsiteY62" fmla="*/ 1212698 h 2556892"/>
                <a:gd name="connsiteX63" fmla="*/ 835935 w 2887263"/>
                <a:gd name="connsiteY63" fmla="*/ 1149718 h 2556892"/>
                <a:gd name="connsiteX64" fmla="*/ 1003729 w 2887263"/>
                <a:gd name="connsiteY64" fmla="*/ 829759 h 2556892"/>
                <a:gd name="connsiteX65" fmla="*/ 1145780 w 2887263"/>
                <a:gd name="connsiteY65" fmla="*/ 462450 h 2556892"/>
                <a:gd name="connsiteX66" fmla="*/ 1238182 w 2887263"/>
                <a:gd name="connsiteY66" fmla="*/ 327755 h 2556892"/>
                <a:gd name="connsiteX67" fmla="*/ 1398621 w 2887263"/>
                <a:gd name="connsiteY67" fmla="*/ 243628 h 2556892"/>
                <a:gd name="connsiteX68" fmla="*/ 1538832 w 2887263"/>
                <a:gd name="connsiteY68" fmla="*/ 170074 h 2556892"/>
                <a:gd name="connsiteX69" fmla="*/ 1593998 w 2887263"/>
                <a:gd name="connsiteY69" fmla="*/ 129160 h 2556892"/>
                <a:gd name="connsiteX70" fmla="*/ 1684362 w 2887263"/>
                <a:gd name="connsiteY70" fmla="*/ 35759 h 2556892"/>
                <a:gd name="connsiteX71" fmla="*/ 1778802 w 2887263"/>
                <a:gd name="connsiteY71" fmla="*/ 139274 h 2556892"/>
                <a:gd name="connsiteX72" fmla="*/ 1913038 w 2887263"/>
                <a:gd name="connsiteY72" fmla="*/ 215126 h 2556892"/>
                <a:gd name="connsiteX73" fmla="*/ 1956806 w 2887263"/>
                <a:gd name="connsiteY73" fmla="*/ 233819 h 2556892"/>
                <a:gd name="connsiteX74" fmla="*/ 1967743 w 2887263"/>
                <a:gd name="connsiteY74" fmla="*/ 230756 h 2556892"/>
                <a:gd name="connsiteX75" fmla="*/ 1970387 w 2887263"/>
                <a:gd name="connsiteY75" fmla="*/ 230053 h 2556892"/>
                <a:gd name="connsiteX76" fmla="*/ 2020150 w 2887263"/>
                <a:gd name="connsiteY76" fmla="*/ 186624 h 2556892"/>
                <a:gd name="connsiteX77" fmla="*/ 2083131 w 2887263"/>
                <a:gd name="connsiteY77" fmla="*/ 93762 h 2556892"/>
                <a:gd name="connsiteX78" fmla="*/ 2088041 w 2887263"/>
                <a:gd name="connsiteY7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60222 w 2886163"/>
                <a:gd name="connsiteY55" fmla="*/ 1758374 h 2556892"/>
                <a:gd name="connsiteX56" fmla="*/ 0 w 2886163"/>
                <a:gd name="connsiteY56" fmla="*/ 1591499 h 2556892"/>
                <a:gd name="connsiteX57" fmla="*/ 47350 w 2886163"/>
                <a:gd name="connsiteY57" fmla="*/ 1572192 h 2556892"/>
                <a:gd name="connsiteX58" fmla="*/ 307087 w 2886163"/>
                <a:gd name="connsiteY58" fmla="*/ 1484387 h 2556892"/>
                <a:gd name="connsiteX59" fmla="*/ 416958 w 2886163"/>
                <a:gd name="connsiteY59" fmla="*/ 1438416 h 2556892"/>
                <a:gd name="connsiteX60" fmla="*/ 575558 w 2886163"/>
                <a:gd name="connsiteY60" fmla="*/ 1349692 h 2556892"/>
                <a:gd name="connsiteX61" fmla="*/ 782428 w 2886163"/>
                <a:gd name="connsiteY61" fmla="*/ 1212698 h 2556892"/>
                <a:gd name="connsiteX62" fmla="*/ 834835 w 2886163"/>
                <a:gd name="connsiteY62" fmla="*/ 1149718 h 2556892"/>
                <a:gd name="connsiteX63" fmla="*/ 1002629 w 2886163"/>
                <a:gd name="connsiteY63" fmla="*/ 829759 h 2556892"/>
                <a:gd name="connsiteX64" fmla="*/ 1144680 w 2886163"/>
                <a:gd name="connsiteY64" fmla="*/ 462450 h 2556892"/>
                <a:gd name="connsiteX65" fmla="*/ 1237082 w 2886163"/>
                <a:gd name="connsiteY65" fmla="*/ 327755 h 2556892"/>
                <a:gd name="connsiteX66" fmla="*/ 1397521 w 2886163"/>
                <a:gd name="connsiteY66" fmla="*/ 243628 h 2556892"/>
                <a:gd name="connsiteX67" fmla="*/ 1537732 w 2886163"/>
                <a:gd name="connsiteY67" fmla="*/ 170074 h 2556892"/>
                <a:gd name="connsiteX68" fmla="*/ 1592898 w 2886163"/>
                <a:gd name="connsiteY68" fmla="*/ 129160 h 2556892"/>
                <a:gd name="connsiteX69" fmla="*/ 1683262 w 2886163"/>
                <a:gd name="connsiteY69" fmla="*/ 35759 h 2556892"/>
                <a:gd name="connsiteX70" fmla="*/ 1777702 w 2886163"/>
                <a:gd name="connsiteY70" fmla="*/ 139274 h 2556892"/>
                <a:gd name="connsiteX71" fmla="*/ 1911938 w 2886163"/>
                <a:gd name="connsiteY71" fmla="*/ 215126 h 2556892"/>
                <a:gd name="connsiteX72" fmla="*/ 1955706 w 2886163"/>
                <a:gd name="connsiteY72" fmla="*/ 233819 h 2556892"/>
                <a:gd name="connsiteX73" fmla="*/ 1966643 w 2886163"/>
                <a:gd name="connsiteY73" fmla="*/ 230756 h 2556892"/>
                <a:gd name="connsiteX74" fmla="*/ 1969287 w 2886163"/>
                <a:gd name="connsiteY74" fmla="*/ 230053 h 2556892"/>
                <a:gd name="connsiteX75" fmla="*/ 2019050 w 2886163"/>
                <a:gd name="connsiteY75" fmla="*/ 186624 h 2556892"/>
                <a:gd name="connsiteX76" fmla="*/ 2082031 w 2886163"/>
                <a:gd name="connsiteY76" fmla="*/ 93762 h 2556892"/>
                <a:gd name="connsiteX77" fmla="*/ 2086941 w 2886163"/>
                <a:gd name="connsiteY7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0 w 2886163"/>
                <a:gd name="connsiteY55" fmla="*/ 1591499 h 2556892"/>
                <a:gd name="connsiteX56" fmla="*/ 47350 w 2886163"/>
                <a:gd name="connsiteY56" fmla="*/ 1572192 h 2556892"/>
                <a:gd name="connsiteX57" fmla="*/ 307087 w 2886163"/>
                <a:gd name="connsiteY57" fmla="*/ 1484387 h 2556892"/>
                <a:gd name="connsiteX58" fmla="*/ 416958 w 2886163"/>
                <a:gd name="connsiteY58" fmla="*/ 1438416 h 2556892"/>
                <a:gd name="connsiteX59" fmla="*/ 575558 w 2886163"/>
                <a:gd name="connsiteY59" fmla="*/ 1349692 h 2556892"/>
                <a:gd name="connsiteX60" fmla="*/ 782428 w 2886163"/>
                <a:gd name="connsiteY60" fmla="*/ 1212698 h 2556892"/>
                <a:gd name="connsiteX61" fmla="*/ 834835 w 2886163"/>
                <a:gd name="connsiteY61" fmla="*/ 1149718 h 2556892"/>
                <a:gd name="connsiteX62" fmla="*/ 1002629 w 2886163"/>
                <a:gd name="connsiteY62" fmla="*/ 829759 h 2556892"/>
                <a:gd name="connsiteX63" fmla="*/ 1144680 w 2886163"/>
                <a:gd name="connsiteY63" fmla="*/ 462450 h 2556892"/>
                <a:gd name="connsiteX64" fmla="*/ 1237082 w 2886163"/>
                <a:gd name="connsiteY64" fmla="*/ 327755 h 2556892"/>
                <a:gd name="connsiteX65" fmla="*/ 1397521 w 2886163"/>
                <a:gd name="connsiteY65" fmla="*/ 243628 h 2556892"/>
                <a:gd name="connsiteX66" fmla="*/ 1537732 w 2886163"/>
                <a:gd name="connsiteY66" fmla="*/ 170074 h 2556892"/>
                <a:gd name="connsiteX67" fmla="*/ 1592898 w 2886163"/>
                <a:gd name="connsiteY67" fmla="*/ 129160 h 2556892"/>
                <a:gd name="connsiteX68" fmla="*/ 1683262 w 2886163"/>
                <a:gd name="connsiteY68" fmla="*/ 35759 h 2556892"/>
                <a:gd name="connsiteX69" fmla="*/ 1777702 w 2886163"/>
                <a:gd name="connsiteY69" fmla="*/ 139274 h 2556892"/>
                <a:gd name="connsiteX70" fmla="*/ 1911938 w 2886163"/>
                <a:gd name="connsiteY70" fmla="*/ 215126 h 2556892"/>
                <a:gd name="connsiteX71" fmla="*/ 1955706 w 2886163"/>
                <a:gd name="connsiteY71" fmla="*/ 233819 h 2556892"/>
                <a:gd name="connsiteX72" fmla="*/ 1966643 w 2886163"/>
                <a:gd name="connsiteY72" fmla="*/ 230756 h 2556892"/>
                <a:gd name="connsiteX73" fmla="*/ 1969287 w 2886163"/>
                <a:gd name="connsiteY73" fmla="*/ 230053 h 2556892"/>
                <a:gd name="connsiteX74" fmla="*/ 2019050 w 2886163"/>
                <a:gd name="connsiteY74" fmla="*/ 186624 h 2556892"/>
                <a:gd name="connsiteX75" fmla="*/ 2082031 w 2886163"/>
                <a:gd name="connsiteY75" fmla="*/ 93762 h 2556892"/>
                <a:gd name="connsiteX76" fmla="*/ 2086941 w 2886163"/>
                <a:gd name="connsiteY7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0 w 2886163"/>
                <a:gd name="connsiteY54" fmla="*/ 1591499 h 2556892"/>
                <a:gd name="connsiteX55" fmla="*/ 47350 w 2886163"/>
                <a:gd name="connsiteY55" fmla="*/ 1572192 h 2556892"/>
                <a:gd name="connsiteX56" fmla="*/ 307087 w 2886163"/>
                <a:gd name="connsiteY56" fmla="*/ 1484387 h 2556892"/>
                <a:gd name="connsiteX57" fmla="*/ 416958 w 2886163"/>
                <a:gd name="connsiteY57" fmla="*/ 1438416 h 2556892"/>
                <a:gd name="connsiteX58" fmla="*/ 575558 w 2886163"/>
                <a:gd name="connsiteY58" fmla="*/ 1349692 h 2556892"/>
                <a:gd name="connsiteX59" fmla="*/ 782428 w 2886163"/>
                <a:gd name="connsiteY59" fmla="*/ 1212698 h 2556892"/>
                <a:gd name="connsiteX60" fmla="*/ 834835 w 2886163"/>
                <a:gd name="connsiteY60" fmla="*/ 1149718 h 2556892"/>
                <a:gd name="connsiteX61" fmla="*/ 1002629 w 2886163"/>
                <a:gd name="connsiteY61" fmla="*/ 829759 h 2556892"/>
                <a:gd name="connsiteX62" fmla="*/ 1144680 w 2886163"/>
                <a:gd name="connsiteY62" fmla="*/ 462450 h 2556892"/>
                <a:gd name="connsiteX63" fmla="*/ 1237082 w 2886163"/>
                <a:gd name="connsiteY63" fmla="*/ 327755 h 2556892"/>
                <a:gd name="connsiteX64" fmla="*/ 1397521 w 2886163"/>
                <a:gd name="connsiteY64" fmla="*/ 243628 h 2556892"/>
                <a:gd name="connsiteX65" fmla="*/ 1537732 w 2886163"/>
                <a:gd name="connsiteY65" fmla="*/ 170074 h 2556892"/>
                <a:gd name="connsiteX66" fmla="*/ 1592898 w 2886163"/>
                <a:gd name="connsiteY66" fmla="*/ 129160 h 2556892"/>
                <a:gd name="connsiteX67" fmla="*/ 1683262 w 2886163"/>
                <a:gd name="connsiteY67" fmla="*/ 35759 h 2556892"/>
                <a:gd name="connsiteX68" fmla="*/ 1777702 w 2886163"/>
                <a:gd name="connsiteY68" fmla="*/ 139274 h 2556892"/>
                <a:gd name="connsiteX69" fmla="*/ 1911938 w 2886163"/>
                <a:gd name="connsiteY69" fmla="*/ 215126 h 2556892"/>
                <a:gd name="connsiteX70" fmla="*/ 1955706 w 2886163"/>
                <a:gd name="connsiteY70" fmla="*/ 233819 h 2556892"/>
                <a:gd name="connsiteX71" fmla="*/ 1966643 w 2886163"/>
                <a:gd name="connsiteY71" fmla="*/ 230756 h 2556892"/>
                <a:gd name="connsiteX72" fmla="*/ 1969287 w 2886163"/>
                <a:gd name="connsiteY72" fmla="*/ 230053 h 2556892"/>
                <a:gd name="connsiteX73" fmla="*/ 2019050 w 2886163"/>
                <a:gd name="connsiteY73" fmla="*/ 186624 h 2556892"/>
                <a:gd name="connsiteX74" fmla="*/ 2082031 w 2886163"/>
                <a:gd name="connsiteY74" fmla="*/ 93762 h 2556892"/>
                <a:gd name="connsiteX75" fmla="*/ 2086941 w 2886163"/>
                <a:gd name="connsiteY75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79592 w 2886163"/>
                <a:gd name="connsiteY41" fmla="*/ 1470596 h 2556892"/>
                <a:gd name="connsiteX42" fmla="*/ 1357986 w 2886163"/>
                <a:gd name="connsiteY42" fmla="*/ 1374516 h 2556892"/>
                <a:gd name="connsiteX43" fmla="*/ 1319370 w 2886163"/>
                <a:gd name="connsiteY43" fmla="*/ 1212698 h 2556892"/>
                <a:gd name="connsiteX44" fmla="*/ 1296384 w 2886163"/>
                <a:gd name="connsiteY44" fmla="*/ 1106964 h 2556892"/>
                <a:gd name="connsiteX45" fmla="*/ 1287650 w 2886163"/>
                <a:gd name="connsiteY45" fmla="*/ 1086737 h 2556892"/>
                <a:gd name="connsiteX46" fmla="*/ 1126291 w 2886163"/>
                <a:gd name="connsiteY46" fmla="*/ 1342336 h 2556892"/>
                <a:gd name="connsiteX47" fmla="*/ 961255 w 2886163"/>
                <a:gd name="connsiteY47" fmla="*/ 1506453 h 2556892"/>
                <a:gd name="connsiteX48" fmla="*/ 764959 w 2886163"/>
                <a:gd name="connsiteY48" fmla="*/ 1636091 h 2556892"/>
                <a:gd name="connsiteX49" fmla="*/ 493729 w 2886163"/>
                <a:gd name="connsiteY49" fmla="*/ 1753318 h 2556892"/>
                <a:gd name="connsiteX50" fmla="*/ 271689 w 2886163"/>
                <a:gd name="connsiteY50" fmla="*/ 1791474 h 2556892"/>
                <a:gd name="connsiteX51" fmla="*/ 81829 w 2886163"/>
                <a:gd name="connsiteY51" fmla="*/ 1787336 h 2556892"/>
                <a:gd name="connsiteX52" fmla="*/ 0 w 2886163"/>
                <a:gd name="connsiteY52" fmla="*/ 1591499 h 2556892"/>
                <a:gd name="connsiteX53" fmla="*/ 47350 w 2886163"/>
                <a:gd name="connsiteY53" fmla="*/ 1572192 h 2556892"/>
                <a:gd name="connsiteX54" fmla="*/ 307087 w 2886163"/>
                <a:gd name="connsiteY54" fmla="*/ 1484387 h 2556892"/>
                <a:gd name="connsiteX55" fmla="*/ 416958 w 2886163"/>
                <a:gd name="connsiteY55" fmla="*/ 1438416 h 2556892"/>
                <a:gd name="connsiteX56" fmla="*/ 575558 w 2886163"/>
                <a:gd name="connsiteY56" fmla="*/ 1349692 h 2556892"/>
                <a:gd name="connsiteX57" fmla="*/ 782428 w 2886163"/>
                <a:gd name="connsiteY57" fmla="*/ 1212698 h 2556892"/>
                <a:gd name="connsiteX58" fmla="*/ 834835 w 2886163"/>
                <a:gd name="connsiteY58" fmla="*/ 1149718 h 2556892"/>
                <a:gd name="connsiteX59" fmla="*/ 1002629 w 2886163"/>
                <a:gd name="connsiteY59" fmla="*/ 829759 h 2556892"/>
                <a:gd name="connsiteX60" fmla="*/ 1144680 w 2886163"/>
                <a:gd name="connsiteY60" fmla="*/ 462450 h 2556892"/>
                <a:gd name="connsiteX61" fmla="*/ 1237082 w 2886163"/>
                <a:gd name="connsiteY61" fmla="*/ 327755 h 2556892"/>
                <a:gd name="connsiteX62" fmla="*/ 1397521 w 2886163"/>
                <a:gd name="connsiteY62" fmla="*/ 243628 h 2556892"/>
                <a:gd name="connsiteX63" fmla="*/ 1537732 w 2886163"/>
                <a:gd name="connsiteY63" fmla="*/ 170074 h 2556892"/>
                <a:gd name="connsiteX64" fmla="*/ 1592898 w 2886163"/>
                <a:gd name="connsiteY64" fmla="*/ 129160 h 2556892"/>
                <a:gd name="connsiteX65" fmla="*/ 1683262 w 2886163"/>
                <a:gd name="connsiteY65" fmla="*/ 35759 h 2556892"/>
                <a:gd name="connsiteX66" fmla="*/ 1777702 w 2886163"/>
                <a:gd name="connsiteY66" fmla="*/ 139274 h 2556892"/>
                <a:gd name="connsiteX67" fmla="*/ 1911938 w 2886163"/>
                <a:gd name="connsiteY67" fmla="*/ 215126 h 2556892"/>
                <a:gd name="connsiteX68" fmla="*/ 1955706 w 2886163"/>
                <a:gd name="connsiteY68" fmla="*/ 233819 h 2556892"/>
                <a:gd name="connsiteX69" fmla="*/ 1966643 w 2886163"/>
                <a:gd name="connsiteY69" fmla="*/ 230756 h 2556892"/>
                <a:gd name="connsiteX70" fmla="*/ 1969287 w 2886163"/>
                <a:gd name="connsiteY70" fmla="*/ 230053 h 2556892"/>
                <a:gd name="connsiteX71" fmla="*/ 2019050 w 2886163"/>
                <a:gd name="connsiteY71" fmla="*/ 186624 h 2556892"/>
                <a:gd name="connsiteX72" fmla="*/ 2082031 w 2886163"/>
                <a:gd name="connsiteY72" fmla="*/ 93762 h 2556892"/>
                <a:gd name="connsiteX73" fmla="*/ 2086941 w 2886163"/>
                <a:gd name="connsiteY73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57986 w 2886163"/>
                <a:gd name="connsiteY41" fmla="*/ 1374516 h 2556892"/>
                <a:gd name="connsiteX42" fmla="*/ 1319370 w 2886163"/>
                <a:gd name="connsiteY42" fmla="*/ 1212698 h 2556892"/>
                <a:gd name="connsiteX43" fmla="*/ 1296384 w 2886163"/>
                <a:gd name="connsiteY43" fmla="*/ 1106964 h 2556892"/>
                <a:gd name="connsiteX44" fmla="*/ 1287650 w 2886163"/>
                <a:gd name="connsiteY44" fmla="*/ 1086737 h 2556892"/>
                <a:gd name="connsiteX45" fmla="*/ 1126291 w 2886163"/>
                <a:gd name="connsiteY45" fmla="*/ 1342336 h 2556892"/>
                <a:gd name="connsiteX46" fmla="*/ 961255 w 2886163"/>
                <a:gd name="connsiteY46" fmla="*/ 1506453 h 2556892"/>
                <a:gd name="connsiteX47" fmla="*/ 764959 w 2886163"/>
                <a:gd name="connsiteY47" fmla="*/ 1636091 h 2556892"/>
                <a:gd name="connsiteX48" fmla="*/ 493729 w 2886163"/>
                <a:gd name="connsiteY48" fmla="*/ 1753318 h 2556892"/>
                <a:gd name="connsiteX49" fmla="*/ 271689 w 2886163"/>
                <a:gd name="connsiteY49" fmla="*/ 1791474 h 2556892"/>
                <a:gd name="connsiteX50" fmla="*/ 81829 w 2886163"/>
                <a:gd name="connsiteY50" fmla="*/ 1787336 h 2556892"/>
                <a:gd name="connsiteX51" fmla="*/ 0 w 2886163"/>
                <a:gd name="connsiteY51" fmla="*/ 1591499 h 2556892"/>
                <a:gd name="connsiteX52" fmla="*/ 47350 w 2886163"/>
                <a:gd name="connsiteY52" fmla="*/ 1572192 h 2556892"/>
                <a:gd name="connsiteX53" fmla="*/ 307087 w 2886163"/>
                <a:gd name="connsiteY53" fmla="*/ 1484387 h 2556892"/>
                <a:gd name="connsiteX54" fmla="*/ 416958 w 2886163"/>
                <a:gd name="connsiteY54" fmla="*/ 1438416 h 2556892"/>
                <a:gd name="connsiteX55" fmla="*/ 575558 w 2886163"/>
                <a:gd name="connsiteY55" fmla="*/ 1349692 h 2556892"/>
                <a:gd name="connsiteX56" fmla="*/ 782428 w 2886163"/>
                <a:gd name="connsiteY56" fmla="*/ 1212698 h 2556892"/>
                <a:gd name="connsiteX57" fmla="*/ 834835 w 2886163"/>
                <a:gd name="connsiteY57" fmla="*/ 1149718 h 2556892"/>
                <a:gd name="connsiteX58" fmla="*/ 1002629 w 2886163"/>
                <a:gd name="connsiteY58" fmla="*/ 829759 h 2556892"/>
                <a:gd name="connsiteX59" fmla="*/ 1144680 w 2886163"/>
                <a:gd name="connsiteY59" fmla="*/ 462450 h 2556892"/>
                <a:gd name="connsiteX60" fmla="*/ 1237082 w 2886163"/>
                <a:gd name="connsiteY60" fmla="*/ 327755 h 2556892"/>
                <a:gd name="connsiteX61" fmla="*/ 1397521 w 2886163"/>
                <a:gd name="connsiteY61" fmla="*/ 243628 h 2556892"/>
                <a:gd name="connsiteX62" fmla="*/ 1537732 w 2886163"/>
                <a:gd name="connsiteY62" fmla="*/ 170074 h 2556892"/>
                <a:gd name="connsiteX63" fmla="*/ 1592898 w 2886163"/>
                <a:gd name="connsiteY63" fmla="*/ 129160 h 2556892"/>
                <a:gd name="connsiteX64" fmla="*/ 1683262 w 2886163"/>
                <a:gd name="connsiteY64" fmla="*/ 35759 h 2556892"/>
                <a:gd name="connsiteX65" fmla="*/ 1777702 w 2886163"/>
                <a:gd name="connsiteY65" fmla="*/ 139274 h 2556892"/>
                <a:gd name="connsiteX66" fmla="*/ 1911938 w 2886163"/>
                <a:gd name="connsiteY66" fmla="*/ 215126 h 2556892"/>
                <a:gd name="connsiteX67" fmla="*/ 1955706 w 2886163"/>
                <a:gd name="connsiteY67" fmla="*/ 233819 h 2556892"/>
                <a:gd name="connsiteX68" fmla="*/ 1966643 w 2886163"/>
                <a:gd name="connsiteY68" fmla="*/ 230756 h 2556892"/>
                <a:gd name="connsiteX69" fmla="*/ 1969287 w 2886163"/>
                <a:gd name="connsiteY69" fmla="*/ 230053 h 2556892"/>
                <a:gd name="connsiteX70" fmla="*/ 2019050 w 2886163"/>
                <a:gd name="connsiteY70" fmla="*/ 186624 h 2556892"/>
                <a:gd name="connsiteX71" fmla="*/ 2082031 w 2886163"/>
                <a:gd name="connsiteY71" fmla="*/ 93762 h 2556892"/>
                <a:gd name="connsiteX72" fmla="*/ 2086941 w 2886163"/>
                <a:gd name="connsiteY72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96384 w 2886163"/>
                <a:gd name="connsiteY42" fmla="*/ 1106964 h 2556892"/>
                <a:gd name="connsiteX43" fmla="*/ 1287650 w 2886163"/>
                <a:gd name="connsiteY43" fmla="*/ 1086737 h 2556892"/>
                <a:gd name="connsiteX44" fmla="*/ 1126291 w 2886163"/>
                <a:gd name="connsiteY44" fmla="*/ 1342336 h 2556892"/>
                <a:gd name="connsiteX45" fmla="*/ 961255 w 2886163"/>
                <a:gd name="connsiteY45" fmla="*/ 1506453 h 2556892"/>
                <a:gd name="connsiteX46" fmla="*/ 764959 w 2886163"/>
                <a:gd name="connsiteY46" fmla="*/ 1636091 h 2556892"/>
                <a:gd name="connsiteX47" fmla="*/ 493729 w 2886163"/>
                <a:gd name="connsiteY47" fmla="*/ 1753318 h 2556892"/>
                <a:gd name="connsiteX48" fmla="*/ 271689 w 2886163"/>
                <a:gd name="connsiteY48" fmla="*/ 1791474 h 2556892"/>
                <a:gd name="connsiteX49" fmla="*/ 81829 w 2886163"/>
                <a:gd name="connsiteY49" fmla="*/ 1787336 h 2556892"/>
                <a:gd name="connsiteX50" fmla="*/ 0 w 2886163"/>
                <a:gd name="connsiteY50" fmla="*/ 1591499 h 2556892"/>
                <a:gd name="connsiteX51" fmla="*/ 47350 w 2886163"/>
                <a:gd name="connsiteY51" fmla="*/ 1572192 h 2556892"/>
                <a:gd name="connsiteX52" fmla="*/ 307087 w 2886163"/>
                <a:gd name="connsiteY52" fmla="*/ 1484387 h 2556892"/>
                <a:gd name="connsiteX53" fmla="*/ 416958 w 2886163"/>
                <a:gd name="connsiteY53" fmla="*/ 1438416 h 2556892"/>
                <a:gd name="connsiteX54" fmla="*/ 575558 w 2886163"/>
                <a:gd name="connsiteY54" fmla="*/ 1349692 h 2556892"/>
                <a:gd name="connsiteX55" fmla="*/ 782428 w 2886163"/>
                <a:gd name="connsiteY55" fmla="*/ 1212698 h 2556892"/>
                <a:gd name="connsiteX56" fmla="*/ 834835 w 2886163"/>
                <a:gd name="connsiteY56" fmla="*/ 1149718 h 2556892"/>
                <a:gd name="connsiteX57" fmla="*/ 1002629 w 2886163"/>
                <a:gd name="connsiteY57" fmla="*/ 829759 h 2556892"/>
                <a:gd name="connsiteX58" fmla="*/ 1144680 w 2886163"/>
                <a:gd name="connsiteY58" fmla="*/ 462450 h 2556892"/>
                <a:gd name="connsiteX59" fmla="*/ 1237082 w 2886163"/>
                <a:gd name="connsiteY59" fmla="*/ 327755 h 2556892"/>
                <a:gd name="connsiteX60" fmla="*/ 1397521 w 2886163"/>
                <a:gd name="connsiteY60" fmla="*/ 243628 h 2556892"/>
                <a:gd name="connsiteX61" fmla="*/ 1537732 w 2886163"/>
                <a:gd name="connsiteY61" fmla="*/ 170074 h 2556892"/>
                <a:gd name="connsiteX62" fmla="*/ 1592898 w 2886163"/>
                <a:gd name="connsiteY62" fmla="*/ 129160 h 2556892"/>
                <a:gd name="connsiteX63" fmla="*/ 1683262 w 2886163"/>
                <a:gd name="connsiteY63" fmla="*/ 35759 h 2556892"/>
                <a:gd name="connsiteX64" fmla="*/ 1777702 w 2886163"/>
                <a:gd name="connsiteY64" fmla="*/ 139274 h 2556892"/>
                <a:gd name="connsiteX65" fmla="*/ 1911938 w 2886163"/>
                <a:gd name="connsiteY65" fmla="*/ 215126 h 2556892"/>
                <a:gd name="connsiteX66" fmla="*/ 1955706 w 2886163"/>
                <a:gd name="connsiteY66" fmla="*/ 233819 h 2556892"/>
                <a:gd name="connsiteX67" fmla="*/ 1966643 w 2886163"/>
                <a:gd name="connsiteY67" fmla="*/ 230756 h 2556892"/>
                <a:gd name="connsiteX68" fmla="*/ 1969287 w 2886163"/>
                <a:gd name="connsiteY68" fmla="*/ 230053 h 2556892"/>
                <a:gd name="connsiteX69" fmla="*/ 2019050 w 2886163"/>
                <a:gd name="connsiteY69" fmla="*/ 186624 h 2556892"/>
                <a:gd name="connsiteX70" fmla="*/ 2082031 w 2886163"/>
                <a:gd name="connsiteY70" fmla="*/ 93762 h 2556892"/>
                <a:gd name="connsiteX71" fmla="*/ 2086941 w 2886163"/>
                <a:gd name="connsiteY71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2097 w 2886163"/>
                <a:gd name="connsiteY4" fmla="*/ 1334981 h 2556892"/>
                <a:gd name="connsiteX5" fmla="*/ 2486575 w 2886163"/>
                <a:gd name="connsiteY5" fmla="*/ 1298204 h 2556892"/>
                <a:gd name="connsiteX6" fmla="*/ 2518296 w 2886163"/>
                <a:gd name="connsiteY6" fmla="*/ 1266944 h 2556892"/>
                <a:gd name="connsiteX7" fmla="*/ 2526110 w 2886163"/>
                <a:gd name="connsiteY7" fmla="*/ 1243499 h 2556892"/>
                <a:gd name="connsiteX8" fmla="*/ 2505883 w 2886163"/>
                <a:gd name="connsiteY8" fmla="*/ 1129031 h 2556892"/>
                <a:gd name="connsiteX9" fmla="*/ 2501286 w 2886163"/>
                <a:gd name="connsiteY9" fmla="*/ 1100528 h 2556892"/>
                <a:gd name="connsiteX10" fmla="*/ 2086941 w 2886163"/>
                <a:gd name="connsiteY10" fmla="*/ 0 h 2556892"/>
                <a:gd name="connsiteX11" fmla="*/ 2145931 w 2886163"/>
                <a:gd name="connsiteY11" fmla="*/ 92843 h 2556892"/>
                <a:gd name="connsiteX12" fmla="*/ 2145711 w 2886163"/>
                <a:gd name="connsiteY12" fmla="*/ 95772 h 2556892"/>
                <a:gd name="connsiteX13" fmla="*/ 2342226 w 2886163"/>
                <a:gd name="connsiteY13" fmla="*/ 146169 h 2556892"/>
                <a:gd name="connsiteX14" fmla="*/ 2509101 w 2886163"/>
                <a:gd name="connsiteY14" fmla="*/ 214666 h 2556892"/>
                <a:gd name="connsiteX15" fmla="*/ 2625868 w 2886163"/>
                <a:gd name="connsiteY15" fmla="*/ 296494 h 2556892"/>
                <a:gd name="connsiteX16" fmla="*/ 2692066 w 2886163"/>
                <a:gd name="connsiteY16" fmla="*/ 382460 h 2556892"/>
                <a:gd name="connsiteX17" fmla="*/ 2730222 w 2886163"/>
                <a:gd name="connsiteY17" fmla="*/ 459692 h 2556892"/>
                <a:gd name="connsiteX18" fmla="*/ 2761023 w 2886163"/>
                <a:gd name="connsiteY18" fmla="*/ 561747 h 2556892"/>
                <a:gd name="connsiteX19" fmla="*/ 2784008 w 2886163"/>
                <a:gd name="connsiteY19" fmla="*/ 666102 h 2556892"/>
                <a:gd name="connsiteX20" fmla="*/ 2803776 w 2886163"/>
                <a:gd name="connsiteY20" fmla="*/ 779650 h 2556892"/>
                <a:gd name="connsiteX21" fmla="*/ 2822164 w 2886163"/>
                <a:gd name="connsiteY21" fmla="*/ 882626 h 2556892"/>
                <a:gd name="connsiteX22" fmla="*/ 2829060 w 2886163"/>
                <a:gd name="connsiteY22" fmla="*/ 938251 h 2556892"/>
                <a:gd name="connsiteX23" fmla="*/ 2852045 w 2886163"/>
                <a:gd name="connsiteY23" fmla="*/ 1122135 h 2556892"/>
                <a:gd name="connsiteX24" fmla="*/ 2869514 w 2886163"/>
                <a:gd name="connsiteY24" fmla="*/ 1265565 h 2556892"/>
                <a:gd name="connsiteX25" fmla="*/ 2879628 w 2886163"/>
                <a:gd name="connsiteY25" fmla="*/ 1355208 h 2556892"/>
                <a:gd name="connsiteX26" fmla="*/ 2886064 w 2886163"/>
                <a:gd name="connsiteY26" fmla="*/ 1424625 h 2556892"/>
                <a:gd name="connsiteX27" fmla="*/ 2872273 w 2886163"/>
                <a:gd name="connsiteY27" fmla="*/ 1444852 h 2556892"/>
                <a:gd name="connsiteX28" fmla="*/ 2660346 w 2886163"/>
                <a:gd name="connsiteY28" fmla="*/ 1543690 h 2556892"/>
                <a:gd name="connsiteX29" fmla="*/ 2447500 w 2886163"/>
                <a:gd name="connsiteY29" fmla="*/ 1641608 h 2556892"/>
                <a:gd name="connsiteX30" fmla="*/ 2446581 w 2886163"/>
                <a:gd name="connsiteY30" fmla="*/ 1783659 h 2556892"/>
                <a:gd name="connsiteX31" fmla="*/ 2451178 w 2886163"/>
                <a:gd name="connsiteY31" fmla="*/ 2127522 h 2556892"/>
                <a:gd name="connsiteX32" fmla="*/ 2457614 w 2886163"/>
                <a:gd name="connsiteY32" fmla="*/ 2556892 h 2556892"/>
                <a:gd name="connsiteX33" fmla="*/ 1261906 w 2886163"/>
                <a:gd name="connsiteY33" fmla="*/ 2556892 h 2556892"/>
                <a:gd name="connsiteX34" fmla="*/ 1281674 w 2886163"/>
                <a:gd name="connsiteY34" fmla="*/ 2299914 h 2556892"/>
                <a:gd name="connsiteX35" fmla="*/ 1306498 w 2886163"/>
                <a:gd name="connsiteY35" fmla="*/ 2083390 h 2556892"/>
                <a:gd name="connsiteX36" fmla="*/ 1330403 w 2886163"/>
                <a:gd name="connsiteY36" fmla="*/ 1927088 h 2556892"/>
                <a:gd name="connsiteX37" fmla="*/ 1372696 w 2886163"/>
                <a:gd name="connsiteY37" fmla="*/ 1718839 h 2556892"/>
                <a:gd name="connsiteX38" fmla="*/ 1406255 w 2886163"/>
                <a:gd name="connsiteY38" fmla="*/ 1619082 h 2556892"/>
                <a:gd name="connsiteX39" fmla="*/ 1413611 w 2886163"/>
                <a:gd name="connsiteY39" fmla="*/ 1591040 h 2556892"/>
                <a:gd name="connsiteX40" fmla="*/ 1319370 w 2886163"/>
                <a:gd name="connsiteY40" fmla="*/ 1212698 h 2556892"/>
                <a:gd name="connsiteX41" fmla="*/ 1287650 w 2886163"/>
                <a:gd name="connsiteY41" fmla="*/ 1086737 h 2556892"/>
                <a:gd name="connsiteX42" fmla="*/ 1126291 w 2886163"/>
                <a:gd name="connsiteY42" fmla="*/ 1342336 h 2556892"/>
                <a:gd name="connsiteX43" fmla="*/ 961255 w 2886163"/>
                <a:gd name="connsiteY43" fmla="*/ 1506453 h 2556892"/>
                <a:gd name="connsiteX44" fmla="*/ 764959 w 2886163"/>
                <a:gd name="connsiteY44" fmla="*/ 1636091 h 2556892"/>
                <a:gd name="connsiteX45" fmla="*/ 493729 w 2886163"/>
                <a:gd name="connsiteY45" fmla="*/ 1753318 h 2556892"/>
                <a:gd name="connsiteX46" fmla="*/ 271689 w 2886163"/>
                <a:gd name="connsiteY46" fmla="*/ 1791474 h 2556892"/>
                <a:gd name="connsiteX47" fmla="*/ 81829 w 2886163"/>
                <a:gd name="connsiteY47" fmla="*/ 1787336 h 2556892"/>
                <a:gd name="connsiteX48" fmla="*/ 0 w 2886163"/>
                <a:gd name="connsiteY48" fmla="*/ 1591499 h 2556892"/>
                <a:gd name="connsiteX49" fmla="*/ 47350 w 2886163"/>
                <a:gd name="connsiteY49" fmla="*/ 1572192 h 2556892"/>
                <a:gd name="connsiteX50" fmla="*/ 307087 w 2886163"/>
                <a:gd name="connsiteY50" fmla="*/ 1484387 h 2556892"/>
                <a:gd name="connsiteX51" fmla="*/ 416958 w 2886163"/>
                <a:gd name="connsiteY51" fmla="*/ 1438416 h 2556892"/>
                <a:gd name="connsiteX52" fmla="*/ 575558 w 2886163"/>
                <a:gd name="connsiteY52" fmla="*/ 1349692 h 2556892"/>
                <a:gd name="connsiteX53" fmla="*/ 782428 w 2886163"/>
                <a:gd name="connsiteY53" fmla="*/ 1212698 h 2556892"/>
                <a:gd name="connsiteX54" fmla="*/ 834835 w 2886163"/>
                <a:gd name="connsiteY54" fmla="*/ 1149718 h 2556892"/>
                <a:gd name="connsiteX55" fmla="*/ 1002629 w 2886163"/>
                <a:gd name="connsiteY55" fmla="*/ 829759 h 2556892"/>
                <a:gd name="connsiteX56" fmla="*/ 1144680 w 2886163"/>
                <a:gd name="connsiteY56" fmla="*/ 462450 h 2556892"/>
                <a:gd name="connsiteX57" fmla="*/ 1237082 w 2886163"/>
                <a:gd name="connsiteY57" fmla="*/ 327755 h 2556892"/>
                <a:gd name="connsiteX58" fmla="*/ 1397521 w 2886163"/>
                <a:gd name="connsiteY58" fmla="*/ 243628 h 2556892"/>
                <a:gd name="connsiteX59" fmla="*/ 1537732 w 2886163"/>
                <a:gd name="connsiteY59" fmla="*/ 170074 h 2556892"/>
                <a:gd name="connsiteX60" fmla="*/ 1592898 w 2886163"/>
                <a:gd name="connsiteY60" fmla="*/ 129160 h 2556892"/>
                <a:gd name="connsiteX61" fmla="*/ 1683262 w 2886163"/>
                <a:gd name="connsiteY61" fmla="*/ 35759 h 2556892"/>
                <a:gd name="connsiteX62" fmla="*/ 1777702 w 2886163"/>
                <a:gd name="connsiteY62" fmla="*/ 139274 h 2556892"/>
                <a:gd name="connsiteX63" fmla="*/ 1911938 w 2886163"/>
                <a:gd name="connsiteY63" fmla="*/ 215126 h 2556892"/>
                <a:gd name="connsiteX64" fmla="*/ 1955706 w 2886163"/>
                <a:gd name="connsiteY64" fmla="*/ 233819 h 2556892"/>
                <a:gd name="connsiteX65" fmla="*/ 1966643 w 2886163"/>
                <a:gd name="connsiteY65" fmla="*/ 230756 h 2556892"/>
                <a:gd name="connsiteX66" fmla="*/ 1969287 w 2886163"/>
                <a:gd name="connsiteY66" fmla="*/ 230053 h 2556892"/>
                <a:gd name="connsiteX67" fmla="*/ 2019050 w 2886163"/>
                <a:gd name="connsiteY67" fmla="*/ 186624 h 2556892"/>
                <a:gd name="connsiteX68" fmla="*/ 2082031 w 2886163"/>
                <a:gd name="connsiteY68" fmla="*/ 93762 h 2556892"/>
                <a:gd name="connsiteX69" fmla="*/ 2086941 w 2886163"/>
                <a:gd name="connsiteY69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097 w 2886163"/>
                <a:gd name="connsiteY3" fmla="*/ 1334981 h 2556892"/>
                <a:gd name="connsiteX4" fmla="*/ 2486575 w 2886163"/>
                <a:gd name="connsiteY4" fmla="*/ 1298204 h 2556892"/>
                <a:gd name="connsiteX5" fmla="*/ 2518296 w 2886163"/>
                <a:gd name="connsiteY5" fmla="*/ 1266944 h 2556892"/>
                <a:gd name="connsiteX6" fmla="*/ 2526110 w 2886163"/>
                <a:gd name="connsiteY6" fmla="*/ 1243499 h 2556892"/>
                <a:gd name="connsiteX7" fmla="*/ 2505883 w 2886163"/>
                <a:gd name="connsiteY7" fmla="*/ 1129031 h 2556892"/>
                <a:gd name="connsiteX8" fmla="*/ 2501286 w 2886163"/>
                <a:gd name="connsiteY8" fmla="*/ 1100528 h 2556892"/>
                <a:gd name="connsiteX9" fmla="*/ 2086941 w 2886163"/>
                <a:gd name="connsiteY9" fmla="*/ 0 h 2556892"/>
                <a:gd name="connsiteX10" fmla="*/ 2145931 w 2886163"/>
                <a:gd name="connsiteY10" fmla="*/ 92843 h 2556892"/>
                <a:gd name="connsiteX11" fmla="*/ 2145711 w 2886163"/>
                <a:gd name="connsiteY11" fmla="*/ 95772 h 2556892"/>
                <a:gd name="connsiteX12" fmla="*/ 2342226 w 2886163"/>
                <a:gd name="connsiteY12" fmla="*/ 146169 h 2556892"/>
                <a:gd name="connsiteX13" fmla="*/ 2509101 w 2886163"/>
                <a:gd name="connsiteY13" fmla="*/ 214666 h 2556892"/>
                <a:gd name="connsiteX14" fmla="*/ 2625868 w 2886163"/>
                <a:gd name="connsiteY14" fmla="*/ 296494 h 2556892"/>
                <a:gd name="connsiteX15" fmla="*/ 2692066 w 2886163"/>
                <a:gd name="connsiteY15" fmla="*/ 382460 h 2556892"/>
                <a:gd name="connsiteX16" fmla="*/ 2730222 w 2886163"/>
                <a:gd name="connsiteY16" fmla="*/ 459692 h 2556892"/>
                <a:gd name="connsiteX17" fmla="*/ 2761023 w 2886163"/>
                <a:gd name="connsiteY17" fmla="*/ 561747 h 2556892"/>
                <a:gd name="connsiteX18" fmla="*/ 2784008 w 2886163"/>
                <a:gd name="connsiteY18" fmla="*/ 666102 h 2556892"/>
                <a:gd name="connsiteX19" fmla="*/ 2803776 w 2886163"/>
                <a:gd name="connsiteY19" fmla="*/ 779650 h 2556892"/>
                <a:gd name="connsiteX20" fmla="*/ 2822164 w 2886163"/>
                <a:gd name="connsiteY20" fmla="*/ 882626 h 2556892"/>
                <a:gd name="connsiteX21" fmla="*/ 2829060 w 2886163"/>
                <a:gd name="connsiteY21" fmla="*/ 938251 h 2556892"/>
                <a:gd name="connsiteX22" fmla="*/ 2852045 w 2886163"/>
                <a:gd name="connsiteY22" fmla="*/ 1122135 h 2556892"/>
                <a:gd name="connsiteX23" fmla="*/ 2869514 w 2886163"/>
                <a:gd name="connsiteY23" fmla="*/ 1265565 h 2556892"/>
                <a:gd name="connsiteX24" fmla="*/ 2879628 w 2886163"/>
                <a:gd name="connsiteY24" fmla="*/ 1355208 h 2556892"/>
                <a:gd name="connsiteX25" fmla="*/ 2886064 w 2886163"/>
                <a:gd name="connsiteY25" fmla="*/ 1424625 h 2556892"/>
                <a:gd name="connsiteX26" fmla="*/ 2872273 w 2886163"/>
                <a:gd name="connsiteY26" fmla="*/ 1444852 h 2556892"/>
                <a:gd name="connsiteX27" fmla="*/ 2660346 w 2886163"/>
                <a:gd name="connsiteY27" fmla="*/ 1543690 h 2556892"/>
                <a:gd name="connsiteX28" fmla="*/ 2447500 w 2886163"/>
                <a:gd name="connsiteY28" fmla="*/ 1641608 h 2556892"/>
                <a:gd name="connsiteX29" fmla="*/ 2446581 w 2886163"/>
                <a:gd name="connsiteY29" fmla="*/ 1783659 h 2556892"/>
                <a:gd name="connsiteX30" fmla="*/ 2451178 w 2886163"/>
                <a:gd name="connsiteY30" fmla="*/ 2127522 h 2556892"/>
                <a:gd name="connsiteX31" fmla="*/ 2457614 w 2886163"/>
                <a:gd name="connsiteY31" fmla="*/ 2556892 h 2556892"/>
                <a:gd name="connsiteX32" fmla="*/ 1261906 w 2886163"/>
                <a:gd name="connsiteY32" fmla="*/ 2556892 h 2556892"/>
                <a:gd name="connsiteX33" fmla="*/ 1281674 w 2886163"/>
                <a:gd name="connsiteY33" fmla="*/ 2299914 h 2556892"/>
                <a:gd name="connsiteX34" fmla="*/ 1306498 w 2886163"/>
                <a:gd name="connsiteY34" fmla="*/ 2083390 h 2556892"/>
                <a:gd name="connsiteX35" fmla="*/ 1330403 w 2886163"/>
                <a:gd name="connsiteY35" fmla="*/ 1927088 h 2556892"/>
                <a:gd name="connsiteX36" fmla="*/ 1372696 w 2886163"/>
                <a:gd name="connsiteY36" fmla="*/ 1718839 h 2556892"/>
                <a:gd name="connsiteX37" fmla="*/ 1406255 w 2886163"/>
                <a:gd name="connsiteY37" fmla="*/ 1619082 h 2556892"/>
                <a:gd name="connsiteX38" fmla="*/ 1413611 w 2886163"/>
                <a:gd name="connsiteY38" fmla="*/ 1591040 h 2556892"/>
                <a:gd name="connsiteX39" fmla="*/ 1319370 w 2886163"/>
                <a:gd name="connsiteY39" fmla="*/ 1212698 h 2556892"/>
                <a:gd name="connsiteX40" fmla="*/ 1287650 w 2886163"/>
                <a:gd name="connsiteY40" fmla="*/ 1086737 h 2556892"/>
                <a:gd name="connsiteX41" fmla="*/ 1126291 w 2886163"/>
                <a:gd name="connsiteY41" fmla="*/ 1342336 h 2556892"/>
                <a:gd name="connsiteX42" fmla="*/ 961255 w 2886163"/>
                <a:gd name="connsiteY42" fmla="*/ 1506453 h 2556892"/>
                <a:gd name="connsiteX43" fmla="*/ 764959 w 2886163"/>
                <a:gd name="connsiteY43" fmla="*/ 1636091 h 2556892"/>
                <a:gd name="connsiteX44" fmla="*/ 493729 w 2886163"/>
                <a:gd name="connsiteY44" fmla="*/ 1753318 h 2556892"/>
                <a:gd name="connsiteX45" fmla="*/ 271689 w 2886163"/>
                <a:gd name="connsiteY45" fmla="*/ 1791474 h 2556892"/>
                <a:gd name="connsiteX46" fmla="*/ 81829 w 2886163"/>
                <a:gd name="connsiteY46" fmla="*/ 1787336 h 2556892"/>
                <a:gd name="connsiteX47" fmla="*/ 0 w 2886163"/>
                <a:gd name="connsiteY47" fmla="*/ 1591499 h 2556892"/>
                <a:gd name="connsiteX48" fmla="*/ 47350 w 2886163"/>
                <a:gd name="connsiteY48" fmla="*/ 1572192 h 2556892"/>
                <a:gd name="connsiteX49" fmla="*/ 307087 w 2886163"/>
                <a:gd name="connsiteY49" fmla="*/ 1484387 h 2556892"/>
                <a:gd name="connsiteX50" fmla="*/ 416958 w 2886163"/>
                <a:gd name="connsiteY50" fmla="*/ 1438416 h 2556892"/>
                <a:gd name="connsiteX51" fmla="*/ 575558 w 2886163"/>
                <a:gd name="connsiteY51" fmla="*/ 1349692 h 2556892"/>
                <a:gd name="connsiteX52" fmla="*/ 782428 w 2886163"/>
                <a:gd name="connsiteY52" fmla="*/ 1212698 h 2556892"/>
                <a:gd name="connsiteX53" fmla="*/ 834835 w 2886163"/>
                <a:gd name="connsiteY53" fmla="*/ 1149718 h 2556892"/>
                <a:gd name="connsiteX54" fmla="*/ 1002629 w 2886163"/>
                <a:gd name="connsiteY54" fmla="*/ 829759 h 2556892"/>
                <a:gd name="connsiteX55" fmla="*/ 1144680 w 2886163"/>
                <a:gd name="connsiteY55" fmla="*/ 462450 h 2556892"/>
                <a:gd name="connsiteX56" fmla="*/ 1237082 w 2886163"/>
                <a:gd name="connsiteY56" fmla="*/ 327755 h 2556892"/>
                <a:gd name="connsiteX57" fmla="*/ 1397521 w 2886163"/>
                <a:gd name="connsiteY57" fmla="*/ 243628 h 2556892"/>
                <a:gd name="connsiteX58" fmla="*/ 1537732 w 2886163"/>
                <a:gd name="connsiteY58" fmla="*/ 170074 h 2556892"/>
                <a:gd name="connsiteX59" fmla="*/ 1592898 w 2886163"/>
                <a:gd name="connsiteY59" fmla="*/ 129160 h 2556892"/>
                <a:gd name="connsiteX60" fmla="*/ 1683262 w 2886163"/>
                <a:gd name="connsiteY60" fmla="*/ 35759 h 2556892"/>
                <a:gd name="connsiteX61" fmla="*/ 1777702 w 2886163"/>
                <a:gd name="connsiteY61" fmla="*/ 139274 h 2556892"/>
                <a:gd name="connsiteX62" fmla="*/ 1911938 w 2886163"/>
                <a:gd name="connsiteY62" fmla="*/ 215126 h 2556892"/>
                <a:gd name="connsiteX63" fmla="*/ 1955706 w 2886163"/>
                <a:gd name="connsiteY63" fmla="*/ 233819 h 2556892"/>
                <a:gd name="connsiteX64" fmla="*/ 1966643 w 2886163"/>
                <a:gd name="connsiteY64" fmla="*/ 230756 h 2556892"/>
                <a:gd name="connsiteX65" fmla="*/ 1969287 w 2886163"/>
                <a:gd name="connsiteY65" fmla="*/ 230053 h 2556892"/>
                <a:gd name="connsiteX66" fmla="*/ 2019050 w 2886163"/>
                <a:gd name="connsiteY66" fmla="*/ 186624 h 2556892"/>
                <a:gd name="connsiteX67" fmla="*/ 2082031 w 2886163"/>
                <a:gd name="connsiteY67" fmla="*/ 93762 h 2556892"/>
                <a:gd name="connsiteX68" fmla="*/ 2086941 w 2886163"/>
                <a:gd name="connsiteY6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18296 w 2886163"/>
                <a:gd name="connsiteY4" fmla="*/ 1266944 h 2556892"/>
                <a:gd name="connsiteX5" fmla="*/ 2526110 w 2886163"/>
                <a:gd name="connsiteY5" fmla="*/ 1243499 h 2556892"/>
                <a:gd name="connsiteX6" fmla="*/ 2505883 w 2886163"/>
                <a:gd name="connsiteY6" fmla="*/ 1129031 h 2556892"/>
                <a:gd name="connsiteX7" fmla="*/ 2501286 w 2886163"/>
                <a:gd name="connsiteY7" fmla="*/ 1100528 h 2556892"/>
                <a:gd name="connsiteX8" fmla="*/ 2086941 w 2886163"/>
                <a:gd name="connsiteY8" fmla="*/ 0 h 2556892"/>
                <a:gd name="connsiteX9" fmla="*/ 2145931 w 2886163"/>
                <a:gd name="connsiteY9" fmla="*/ 92843 h 2556892"/>
                <a:gd name="connsiteX10" fmla="*/ 2145711 w 2886163"/>
                <a:gd name="connsiteY10" fmla="*/ 95772 h 2556892"/>
                <a:gd name="connsiteX11" fmla="*/ 2342226 w 2886163"/>
                <a:gd name="connsiteY11" fmla="*/ 146169 h 2556892"/>
                <a:gd name="connsiteX12" fmla="*/ 2509101 w 2886163"/>
                <a:gd name="connsiteY12" fmla="*/ 214666 h 2556892"/>
                <a:gd name="connsiteX13" fmla="*/ 2625868 w 2886163"/>
                <a:gd name="connsiteY13" fmla="*/ 296494 h 2556892"/>
                <a:gd name="connsiteX14" fmla="*/ 2692066 w 2886163"/>
                <a:gd name="connsiteY14" fmla="*/ 382460 h 2556892"/>
                <a:gd name="connsiteX15" fmla="*/ 2730222 w 2886163"/>
                <a:gd name="connsiteY15" fmla="*/ 459692 h 2556892"/>
                <a:gd name="connsiteX16" fmla="*/ 2761023 w 2886163"/>
                <a:gd name="connsiteY16" fmla="*/ 561747 h 2556892"/>
                <a:gd name="connsiteX17" fmla="*/ 2784008 w 2886163"/>
                <a:gd name="connsiteY17" fmla="*/ 666102 h 2556892"/>
                <a:gd name="connsiteX18" fmla="*/ 2803776 w 2886163"/>
                <a:gd name="connsiteY18" fmla="*/ 779650 h 2556892"/>
                <a:gd name="connsiteX19" fmla="*/ 2822164 w 2886163"/>
                <a:gd name="connsiteY19" fmla="*/ 882626 h 2556892"/>
                <a:gd name="connsiteX20" fmla="*/ 2829060 w 2886163"/>
                <a:gd name="connsiteY20" fmla="*/ 938251 h 2556892"/>
                <a:gd name="connsiteX21" fmla="*/ 2852045 w 2886163"/>
                <a:gd name="connsiteY21" fmla="*/ 1122135 h 2556892"/>
                <a:gd name="connsiteX22" fmla="*/ 2869514 w 2886163"/>
                <a:gd name="connsiteY22" fmla="*/ 1265565 h 2556892"/>
                <a:gd name="connsiteX23" fmla="*/ 2879628 w 2886163"/>
                <a:gd name="connsiteY23" fmla="*/ 1355208 h 2556892"/>
                <a:gd name="connsiteX24" fmla="*/ 2886064 w 2886163"/>
                <a:gd name="connsiteY24" fmla="*/ 1424625 h 2556892"/>
                <a:gd name="connsiteX25" fmla="*/ 2872273 w 2886163"/>
                <a:gd name="connsiteY25" fmla="*/ 1444852 h 2556892"/>
                <a:gd name="connsiteX26" fmla="*/ 2660346 w 2886163"/>
                <a:gd name="connsiteY26" fmla="*/ 1543690 h 2556892"/>
                <a:gd name="connsiteX27" fmla="*/ 2447500 w 2886163"/>
                <a:gd name="connsiteY27" fmla="*/ 1641608 h 2556892"/>
                <a:gd name="connsiteX28" fmla="*/ 2446581 w 2886163"/>
                <a:gd name="connsiteY28" fmla="*/ 1783659 h 2556892"/>
                <a:gd name="connsiteX29" fmla="*/ 2451178 w 2886163"/>
                <a:gd name="connsiteY29" fmla="*/ 2127522 h 2556892"/>
                <a:gd name="connsiteX30" fmla="*/ 2457614 w 2886163"/>
                <a:gd name="connsiteY30" fmla="*/ 2556892 h 2556892"/>
                <a:gd name="connsiteX31" fmla="*/ 1261906 w 2886163"/>
                <a:gd name="connsiteY31" fmla="*/ 2556892 h 2556892"/>
                <a:gd name="connsiteX32" fmla="*/ 1281674 w 2886163"/>
                <a:gd name="connsiteY32" fmla="*/ 2299914 h 2556892"/>
                <a:gd name="connsiteX33" fmla="*/ 1306498 w 2886163"/>
                <a:gd name="connsiteY33" fmla="*/ 2083390 h 2556892"/>
                <a:gd name="connsiteX34" fmla="*/ 1330403 w 2886163"/>
                <a:gd name="connsiteY34" fmla="*/ 1927088 h 2556892"/>
                <a:gd name="connsiteX35" fmla="*/ 1372696 w 2886163"/>
                <a:gd name="connsiteY35" fmla="*/ 1718839 h 2556892"/>
                <a:gd name="connsiteX36" fmla="*/ 1406255 w 2886163"/>
                <a:gd name="connsiteY36" fmla="*/ 1619082 h 2556892"/>
                <a:gd name="connsiteX37" fmla="*/ 1413611 w 2886163"/>
                <a:gd name="connsiteY37" fmla="*/ 1591040 h 2556892"/>
                <a:gd name="connsiteX38" fmla="*/ 1319370 w 2886163"/>
                <a:gd name="connsiteY38" fmla="*/ 1212698 h 2556892"/>
                <a:gd name="connsiteX39" fmla="*/ 1287650 w 2886163"/>
                <a:gd name="connsiteY39" fmla="*/ 1086737 h 2556892"/>
                <a:gd name="connsiteX40" fmla="*/ 1126291 w 2886163"/>
                <a:gd name="connsiteY40" fmla="*/ 1342336 h 2556892"/>
                <a:gd name="connsiteX41" fmla="*/ 961255 w 2886163"/>
                <a:gd name="connsiteY41" fmla="*/ 1506453 h 2556892"/>
                <a:gd name="connsiteX42" fmla="*/ 764959 w 2886163"/>
                <a:gd name="connsiteY42" fmla="*/ 1636091 h 2556892"/>
                <a:gd name="connsiteX43" fmla="*/ 493729 w 2886163"/>
                <a:gd name="connsiteY43" fmla="*/ 1753318 h 2556892"/>
                <a:gd name="connsiteX44" fmla="*/ 271689 w 2886163"/>
                <a:gd name="connsiteY44" fmla="*/ 1791474 h 2556892"/>
                <a:gd name="connsiteX45" fmla="*/ 81829 w 2886163"/>
                <a:gd name="connsiteY45" fmla="*/ 1787336 h 2556892"/>
                <a:gd name="connsiteX46" fmla="*/ 0 w 2886163"/>
                <a:gd name="connsiteY46" fmla="*/ 1591499 h 2556892"/>
                <a:gd name="connsiteX47" fmla="*/ 47350 w 2886163"/>
                <a:gd name="connsiteY47" fmla="*/ 1572192 h 2556892"/>
                <a:gd name="connsiteX48" fmla="*/ 307087 w 2886163"/>
                <a:gd name="connsiteY48" fmla="*/ 1484387 h 2556892"/>
                <a:gd name="connsiteX49" fmla="*/ 416958 w 2886163"/>
                <a:gd name="connsiteY49" fmla="*/ 1438416 h 2556892"/>
                <a:gd name="connsiteX50" fmla="*/ 575558 w 2886163"/>
                <a:gd name="connsiteY50" fmla="*/ 1349692 h 2556892"/>
                <a:gd name="connsiteX51" fmla="*/ 782428 w 2886163"/>
                <a:gd name="connsiteY51" fmla="*/ 1212698 h 2556892"/>
                <a:gd name="connsiteX52" fmla="*/ 834835 w 2886163"/>
                <a:gd name="connsiteY52" fmla="*/ 1149718 h 2556892"/>
                <a:gd name="connsiteX53" fmla="*/ 1002629 w 2886163"/>
                <a:gd name="connsiteY53" fmla="*/ 829759 h 2556892"/>
                <a:gd name="connsiteX54" fmla="*/ 1144680 w 2886163"/>
                <a:gd name="connsiteY54" fmla="*/ 462450 h 2556892"/>
                <a:gd name="connsiteX55" fmla="*/ 1237082 w 2886163"/>
                <a:gd name="connsiteY55" fmla="*/ 327755 h 2556892"/>
                <a:gd name="connsiteX56" fmla="*/ 1397521 w 2886163"/>
                <a:gd name="connsiteY56" fmla="*/ 243628 h 2556892"/>
                <a:gd name="connsiteX57" fmla="*/ 1537732 w 2886163"/>
                <a:gd name="connsiteY57" fmla="*/ 170074 h 2556892"/>
                <a:gd name="connsiteX58" fmla="*/ 1592898 w 2886163"/>
                <a:gd name="connsiteY58" fmla="*/ 129160 h 2556892"/>
                <a:gd name="connsiteX59" fmla="*/ 1683262 w 2886163"/>
                <a:gd name="connsiteY59" fmla="*/ 35759 h 2556892"/>
                <a:gd name="connsiteX60" fmla="*/ 1777702 w 2886163"/>
                <a:gd name="connsiteY60" fmla="*/ 139274 h 2556892"/>
                <a:gd name="connsiteX61" fmla="*/ 1911938 w 2886163"/>
                <a:gd name="connsiteY61" fmla="*/ 215126 h 2556892"/>
                <a:gd name="connsiteX62" fmla="*/ 1955706 w 2886163"/>
                <a:gd name="connsiteY62" fmla="*/ 233819 h 2556892"/>
                <a:gd name="connsiteX63" fmla="*/ 1966643 w 2886163"/>
                <a:gd name="connsiteY63" fmla="*/ 230756 h 2556892"/>
                <a:gd name="connsiteX64" fmla="*/ 1969287 w 2886163"/>
                <a:gd name="connsiteY64" fmla="*/ 230053 h 2556892"/>
                <a:gd name="connsiteX65" fmla="*/ 2019050 w 2886163"/>
                <a:gd name="connsiteY65" fmla="*/ 186624 h 2556892"/>
                <a:gd name="connsiteX66" fmla="*/ 2082031 w 2886163"/>
                <a:gd name="connsiteY66" fmla="*/ 93762 h 2556892"/>
                <a:gd name="connsiteX67" fmla="*/ 2086941 w 2886163"/>
                <a:gd name="connsiteY6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26110 w 2886163"/>
                <a:gd name="connsiteY4" fmla="*/ 1243499 h 2556892"/>
                <a:gd name="connsiteX5" fmla="*/ 2505883 w 2886163"/>
                <a:gd name="connsiteY5" fmla="*/ 1129031 h 2556892"/>
                <a:gd name="connsiteX6" fmla="*/ 2501286 w 2886163"/>
                <a:gd name="connsiteY6" fmla="*/ 1100528 h 2556892"/>
                <a:gd name="connsiteX7" fmla="*/ 2086941 w 2886163"/>
                <a:gd name="connsiteY7" fmla="*/ 0 h 2556892"/>
                <a:gd name="connsiteX8" fmla="*/ 2145931 w 2886163"/>
                <a:gd name="connsiteY8" fmla="*/ 92843 h 2556892"/>
                <a:gd name="connsiteX9" fmla="*/ 2145711 w 2886163"/>
                <a:gd name="connsiteY9" fmla="*/ 95772 h 2556892"/>
                <a:gd name="connsiteX10" fmla="*/ 2342226 w 2886163"/>
                <a:gd name="connsiteY10" fmla="*/ 146169 h 2556892"/>
                <a:gd name="connsiteX11" fmla="*/ 2509101 w 2886163"/>
                <a:gd name="connsiteY11" fmla="*/ 214666 h 2556892"/>
                <a:gd name="connsiteX12" fmla="*/ 2625868 w 2886163"/>
                <a:gd name="connsiteY12" fmla="*/ 296494 h 2556892"/>
                <a:gd name="connsiteX13" fmla="*/ 2692066 w 2886163"/>
                <a:gd name="connsiteY13" fmla="*/ 382460 h 2556892"/>
                <a:gd name="connsiteX14" fmla="*/ 2730222 w 2886163"/>
                <a:gd name="connsiteY14" fmla="*/ 459692 h 2556892"/>
                <a:gd name="connsiteX15" fmla="*/ 2761023 w 2886163"/>
                <a:gd name="connsiteY15" fmla="*/ 561747 h 2556892"/>
                <a:gd name="connsiteX16" fmla="*/ 2784008 w 2886163"/>
                <a:gd name="connsiteY16" fmla="*/ 666102 h 2556892"/>
                <a:gd name="connsiteX17" fmla="*/ 2803776 w 2886163"/>
                <a:gd name="connsiteY17" fmla="*/ 779650 h 2556892"/>
                <a:gd name="connsiteX18" fmla="*/ 2822164 w 2886163"/>
                <a:gd name="connsiteY18" fmla="*/ 882626 h 2556892"/>
                <a:gd name="connsiteX19" fmla="*/ 2829060 w 2886163"/>
                <a:gd name="connsiteY19" fmla="*/ 938251 h 2556892"/>
                <a:gd name="connsiteX20" fmla="*/ 2852045 w 2886163"/>
                <a:gd name="connsiteY20" fmla="*/ 1122135 h 2556892"/>
                <a:gd name="connsiteX21" fmla="*/ 2869514 w 2886163"/>
                <a:gd name="connsiteY21" fmla="*/ 1265565 h 2556892"/>
                <a:gd name="connsiteX22" fmla="*/ 2879628 w 2886163"/>
                <a:gd name="connsiteY22" fmla="*/ 1355208 h 2556892"/>
                <a:gd name="connsiteX23" fmla="*/ 2886064 w 2886163"/>
                <a:gd name="connsiteY23" fmla="*/ 1424625 h 2556892"/>
                <a:gd name="connsiteX24" fmla="*/ 2872273 w 2886163"/>
                <a:gd name="connsiteY24" fmla="*/ 1444852 h 2556892"/>
                <a:gd name="connsiteX25" fmla="*/ 2660346 w 2886163"/>
                <a:gd name="connsiteY25" fmla="*/ 1543690 h 2556892"/>
                <a:gd name="connsiteX26" fmla="*/ 2447500 w 2886163"/>
                <a:gd name="connsiteY26" fmla="*/ 1641608 h 2556892"/>
                <a:gd name="connsiteX27" fmla="*/ 2446581 w 2886163"/>
                <a:gd name="connsiteY27" fmla="*/ 1783659 h 2556892"/>
                <a:gd name="connsiteX28" fmla="*/ 2451178 w 2886163"/>
                <a:gd name="connsiteY28" fmla="*/ 2127522 h 2556892"/>
                <a:gd name="connsiteX29" fmla="*/ 2457614 w 2886163"/>
                <a:gd name="connsiteY29" fmla="*/ 2556892 h 2556892"/>
                <a:gd name="connsiteX30" fmla="*/ 1261906 w 2886163"/>
                <a:gd name="connsiteY30" fmla="*/ 2556892 h 2556892"/>
                <a:gd name="connsiteX31" fmla="*/ 1281674 w 2886163"/>
                <a:gd name="connsiteY31" fmla="*/ 2299914 h 2556892"/>
                <a:gd name="connsiteX32" fmla="*/ 1306498 w 2886163"/>
                <a:gd name="connsiteY32" fmla="*/ 2083390 h 2556892"/>
                <a:gd name="connsiteX33" fmla="*/ 1330403 w 2886163"/>
                <a:gd name="connsiteY33" fmla="*/ 1927088 h 2556892"/>
                <a:gd name="connsiteX34" fmla="*/ 1372696 w 2886163"/>
                <a:gd name="connsiteY34" fmla="*/ 1718839 h 2556892"/>
                <a:gd name="connsiteX35" fmla="*/ 1406255 w 2886163"/>
                <a:gd name="connsiteY35" fmla="*/ 1619082 h 2556892"/>
                <a:gd name="connsiteX36" fmla="*/ 1413611 w 2886163"/>
                <a:gd name="connsiteY36" fmla="*/ 1591040 h 2556892"/>
                <a:gd name="connsiteX37" fmla="*/ 1319370 w 2886163"/>
                <a:gd name="connsiteY37" fmla="*/ 1212698 h 2556892"/>
                <a:gd name="connsiteX38" fmla="*/ 1287650 w 2886163"/>
                <a:gd name="connsiteY38" fmla="*/ 1086737 h 2556892"/>
                <a:gd name="connsiteX39" fmla="*/ 1126291 w 2886163"/>
                <a:gd name="connsiteY39" fmla="*/ 1342336 h 2556892"/>
                <a:gd name="connsiteX40" fmla="*/ 961255 w 2886163"/>
                <a:gd name="connsiteY40" fmla="*/ 1506453 h 2556892"/>
                <a:gd name="connsiteX41" fmla="*/ 764959 w 2886163"/>
                <a:gd name="connsiteY41" fmla="*/ 1636091 h 2556892"/>
                <a:gd name="connsiteX42" fmla="*/ 493729 w 2886163"/>
                <a:gd name="connsiteY42" fmla="*/ 1753318 h 2556892"/>
                <a:gd name="connsiteX43" fmla="*/ 271689 w 2886163"/>
                <a:gd name="connsiteY43" fmla="*/ 1791474 h 2556892"/>
                <a:gd name="connsiteX44" fmla="*/ 81829 w 2886163"/>
                <a:gd name="connsiteY44" fmla="*/ 1787336 h 2556892"/>
                <a:gd name="connsiteX45" fmla="*/ 0 w 2886163"/>
                <a:gd name="connsiteY45" fmla="*/ 1591499 h 2556892"/>
                <a:gd name="connsiteX46" fmla="*/ 47350 w 2886163"/>
                <a:gd name="connsiteY46" fmla="*/ 1572192 h 2556892"/>
                <a:gd name="connsiteX47" fmla="*/ 307087 w 2886163"/>
                <a:gd name="connsiteY47" fmla="*/ 1484387 h 2556892"/>
                <a:gd name="connsiteX48" fmla="*/ 416958 w 2886163"/>
                <a:gd name="connsiteY48" fmla="*/ 1438416 h 2556892"/>
                <a:gd name="connsiteX49" fmla="*/ 575558 w 2886163"/>
                <a:gd name="connsiteY49" fmla="*/ 1349692 h 2556892"/>
                <a:gd name="connsiteX50" fmla="*/ 782428 w 2886163"/>
                <a:gd name="connsiteY50" fmla="*/ 1212698 h 2556892"/>
                <a:gd name="connsiteX51" fmla="*/ 834835 w 2886163"/>
                <a:gd name="connsiteY51" fmla="*/ 1149718 h 2556892"/>
                <a:gd name="connsiteX52" fmla="*/ 1002629 w 2886163"/>
                <a:gd name="connsiteY52" fmla="*/ 829759 h 2556892"/>
                <a:gd name="connsiteX53" fmla="*/ 1144680 w 2886163"/>
                <a:gd name="connsiteY53" fmla="*/ 462450 h 2556892"/>
                <a:gd name="connsiteX54" fmla="*/ 1237082 w 2886163"/>
                <a:gd name="connsiteY54" fmla="*/ 327755 h 2556892"/>
                <a:gd name="connsiteX55" fmla="*/ 1397521 w 2886163"/>
                <a:gd name="connsiteY55" fmla="*/ 243628 h 2556892"/>
                <a:gd name="connsiteX56" fmla="*/ 1537732 w 2886163"/>
                <a:gd name="connsiteY56" fmla="*/ 170074 h 2556892"/>
                <a:gd name="connsiteX57" fmla="*/ 1592898 w 2886163"/>
                <a:gd name="connsiteY57" fmla="*/ 129160 h 2556892"/>
                <a:gd name="connsiteX58" fmla="*/ 1683262 w 2886163"/>
                <a:gd name="connsiteY58" fmla="*/ 35759 h 2556892"/>
                <a:gd name="connsiteX59" fmla="*/ 1777702 w 2886163"/>
                <a:gd name="connsiteY59" fmla="*/ 139274 h 2556892"/>
                <a:gd name="connsiteX60" fmla="*/ 1911938 w 2886163"/>
                <a:gd name="connsiteY60" fmla="*/ 215126 h 2556892"/>
                <a:gd name="connsiteX61" fmla="*/ 1955706 w 2886163"/>
                <a:gd name="connsiteY61" fmla="*/ 233819 h 2556892"/>
                <a:gd name="connsiteX62" fmla="*/ 1966643 w 2886163"/>
                <a:gd name="connsiteY62" fmla="*/ 230756 h 2556892"/>
                <a:gd name="connsiteX63" fmla="*/ 1969287 w 2886163"/>
                <a:gd name="connsiteY63" fmla="*/ 230053 h 2556892"/>
                <a:gd name="connsiteX64" fmla="*/ 2019050 w 2886163"/>
                <a:gd name="connsiteY64" fmla="*/ 186624 h 2556892"/>
                <a:gd name="connsiteX65" fmla="*/ 2082031 w 2886163"/>
                <a:gd name="connsiteY65" fmla="*/ 93762 h 2556892"/>
                <a:gd name="connsiteX66" fmla="*/ 2086941 w 2886163"/>
                <a:gd name="connsiteY6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526110 w 2886163"/>
                <a:gd name="connsiteY3" fmla="*/ 1243499 h 2556892"/>
                <a:gd name="connsiteX4" fmla="*/ 2505883 w 2886163"/>
                <a:gd name="connsiteY4" fmla="*/ 1129031 h 2556892"/>
                <a:gd name="connsiteX5" fmla="*/ 2501286 w 2886163"/>
                <a:gd name="connsiteY5" fmla="*/ 1100528 h 2556892"/>
                <a:gd name="connsiteX6" fmla="*/ 2086941 w 2886163"/>
                <a:gd name="connsiteY6" fmla="*/ 0 h 2556892"/>
                <a:gd name="connsiteX7" fmla="*/ 2145931 w 2886163"/>
                <a:gd name="connsiteY7" fmla="*/ 92843 h 2556892"/>
                <a:gd name="connsiteX8" fmla="*/ 2145711 w 2886163"/>
                <a:gd name="connsiteY8" fmla="*/ 95772 h 2556892"/>
                <a:gd name="connsiteX9" fmla="*/ 2342226 w 2886163"/>
                <a:gd name="connsiteY9" fmla="*/ 146169 h 2556892"/>
                <a:gd name="connsiteX10" fmla="*/ 2509101 w 2886163"/>
                <a:gd name="connsiteY10" fmla="*/ 214666 h 2556892"/>
                <a:gd name="connsiteX11" fmla="*/ 2625868 w 2886163"/>
                <a:gd name="connsiteY11" fmla="*/ 296494 h 2556892"/>
                <a:gd name="connsiteX12" fmla="*/ 2692066 w 2886163"/>
                <a:gd name="connsiteY12" fmla="*/ 382460 h 2556892"/>
                <a:gd name="connsiteX13" fmla="*/ 2730222 w 2886163"/>
                <a:gd name="connsiteY13" fmla="*/ 459692 h 2556892"/>
                <a:gd name="connsiteX14" fmla="*/ 2761023 w 2886163"/>
                <a:gd name="connsiteY14" fmla="*/ 561747 h 2556892"/>
                <a:gd name="connsiteX15" fmla="*/ 2784008 w 2886163"/>
                <a:gd name="connsiteY15" fmla="*/ 666102 h 2556892"/>
                <a:gd name="connsiteX16" fmla="*/ 2803776 w 2886163"/>
                <a:gd name="connsiteY16" fmla="*/ 779650 h 2556892"/>
                <a:gd name="connsiteX17" fmla="*/ 2822164 w 2886163"/>
                <a:gd name="connsiteY17" fmla="*/ 882626 h 2556892"/>
                <a:gd name="connsiteX18" fmla="*/ 2829060 w 2886163"/>
                <a:gd name="connsiteY18" fmla="*/ 938251 h 2556892"/>
                <a:gd name="connsiteX19" fmla="*/ 2852045 w 2886163"/>
                <a:gd name="connsiteY19" fmla="*/ 1122135 h 2556892"/>
                <a:gd name="connsiteX20" fmla="*/ 2869514 w 2886163"/>
                <a:gd name="connsiteY20" fmla="*/ 1265565 h 2556892"/>
                <a:gd name="connsiteX21" fmla="*/ 2879628 w 2886163"/>
                <a:gd name="connsiteY21" fmla="*/ 1355208 h 2556892"/>
                <a:gd name="connsiteX22" fmla="*/ 2886064 w 2886163"/>
                <a:gd name="connsiteY22" fmla="*/ 1424625 h 2556892"/>
                <a:gd name="connsiteX23" fmla="*/ 2872273 w 2886163"/>
                <a:gd name="connsiteY23" fmla="*/ 1444852 h 2556892"/>
                <a:gd name="connsiteX24" fmla="*/ 2660346 w 2886163"/>
                <a:gd name="connsiteY24" fmla="*/ 1543690 h 2556892"/>
                <a:gd name="connsiteX25" fmla="*/ 2447500 w 2886163"/>
                <a:gd name="connsiteY25" fmla="*/ 1641608 h 2556892"/>
                <a:gd name="connsiteX26" fmla="*/ 2446581 w 2886163"/>
                <a:gd name="connsiteY26" fmla="*/ 1783659 h 2556892"/>
                <a:gd name="connsiteX27" fmla="*/ 2451178 w 2886163"/>
                <a:gd name="connsiteY27" fmla="*/ 2127522 h 2556892"/>
                <a:gd name="connsiteX28" fmla="*/ 2457614 w 2886163"/>
                <a:gd name="connsiteY28" fmla="*/ 2556892 h 2556892"/>
                <a:gd name="connsiteX29" fmla="*/ 1261906 w 2886163"/>
                <a:gd name="connsiteY29" fmla="*/ 2556892 h 2556892"/>
                <a:gd name="connsiteX30" fmla="*/ 1281674 w 2886163"/>
                <a:gd name="connsiteY30" fmla="*/ 2299914 h 2556892"/>
                <a:gd name="connsiteX31" fmla="*/ 1306498 w 2886163"/>
                <a:gd name="connsiteY31" fmla="*/ 2083390 h 2556892"/>
                <a:gd name="connsiteX32" fmla="*/ 1330403 w 2886163"/>
                <a:gd name="connsiteY32" fmla="*/ 1927088 h 2556892"/>
                <a:gd name="connsiteX33" fmla="*/ 1372696 w 2886163"/>
                <a:gd name="connsiteY33" fmla="*/ 1718839 h 2556892"/>
                <a:gd name="connsiteX34" fmla="*/ 1406255 w 2886163"/>
                <a:gd name="connsiteY34" fmla="*/ 1619082 h 2556892"/>
                <a:gd name="connsiteX35" fmla="*/ 1413611 w 2886163"/>
                <a:gd name="connsiteY35" fmla="*/ 1591040 h 2556892"/>
                <a:gd name="connsiteX36" fmla="*/ 1319370 w 2886163"/>
                <a:gd name="connsiteY36" fmla="*/ 1212698 h 2556892"/>
                <a:gd name="connsiteX37" fmla="*/ 1287650 w 2886163"/>
                <a:gd name="connsiteY37" fmla="*/ 1086737 h 2556892"/>
                <a:gd name="connsiteX38" fmla="*/ 1126291 w 2886163"/>
                <a:gd name="connsiteY38" fmla="*/ 1342336 h 2556892"/>
                <a:gd name="connsiteX39" fmla="*/ 961255 w 2886163"/>
                <a:gd name="connsiteY39" fmla="*/ 1506453 h 2556892"/>
                <a:gd name="connsiteX40" fmla="*/ 764959 w 2886163"/>
                <a:gd name="connsiteY40" fmla="*/ 1636091 h 2556892"/>
                <a:gd name="connsiteX41" fmla="*/ 493729 w 2886163"/>
                <a:gd name="connsiteY41" fmla="*/ 1753318 h 2556892"/>
                <a:gd name="connsiteX42" fmla="*/ 271689 w 2886163"/>
                <a:gd name="connsiteY42" fmla="*/ 1791474 h 2556892"/>
                <a:gd name="connsiteX43" fmla="*/ 81829 w 2886163"/>
                <a:gd name="connsiteY43" fmla="*/ 1787336 h 2556892"/>
                <a:gd name="connsiteX44" fmla="*/ 0 w 2886163"/>
                <a:gd name="connsiteY44" fmla="*/ 1591499 h 2556892"/>
                <a:gd name="connsiteX45" fmla="*/ 47350 w 2886163"/>
                <a:gd name="connsiteY45" fmla="*/ 1572192 h 2556892"/>
                <a:gd name="connsiteX46" fmla="*/ 307087 w 2886163"/>
                <a:gd name="connsiteY46" fmla="*/ 1484387 h 2556892"/>
                <a:gd name="connsiteX47" fmla="*/ 416958 w 2886163"/>
                <a:gd name="connsiteY47" fmla="*/ 1438416 h 2556892"/>
                <a:gd name="connsiteX48" fmla="*/ 575558 w 2886163"/>
                <a:gd name="connsiteY48" fmla="*/ 1349692 h 2556892"/>
                <a:gd name="connsiteX49" fmla="*/ 782428 w 2886163"/>
                <a:gd name="connsiteY49" fmla="*/ 1212698 h 2556892"/>
                <a:gd name="connsiteX50" fmla="*/ 834835 w 2886163"/>
                <a:gd name="connsiteY50" fmla="*/ 1149718 h 2556892"/>
                <a:gd name="connsiteX51" fmla="*/ 1002629 w 2886163"/>
                <a:gd name="connsiteY51" fmla="*/ 829759 h 2556892"/>
                <a:gd name="connsiteX52" fmla="*/ 1144680 w 2886163"/>
                <a:gd name="connsiteY52" fmla="*/ 462450 h 2556892"/>
                <a:gd name="connsiteX53" fmla="*/ 1237082 w 2886163"/>
                <a:gd name="connsiteY53" fmla="*/ 327755 h 2556892"/>
                <a:gd name="connsiteX54" fmla="*/ 1397521 w 2886163"/>
                <a:gd name="connsiteY54" fmla="*/ 243628 h 2556892"/>
                <a:gd name="connsiteX55" fmla="*/ 1537732 w 2886163"/>
                <a:gd name="connsiteY55" fmla="*/ 170074 h 2556892"/>
                <a:gd name="connsiteX56" fmla="*/ 1592898 w 2886163"/>
                <a:gd name="connsiteY56" fmla="*/ 129160 h 2556892"/>
                <a:gd name="connsiteX57" fmla="*/ 1683262 w 2886163"/>
                <a:gd name="connsiteY57" fmla="*/ 35759 h 2556892"/>
                <a:gd name="connsiteX58" fmla="*/ 1777702 w 2886163"/>
                <a:gd name="connsiteY58" fmla="*/ 139274 h 2556892"/>
                <a:gd name="connsiteX59" fmla="*/ 1911938 w 2886163"/>
                <a:gd name="connsiteY59" fmla="*/ 215126 h 2556892"/>
                <a:gd name="connsiteX60" fmla="*/ 1955706 w 2886163"/>
                <a:gd name="connsiteY60" fmla="*/ 233819 h 2556892"/>
                <a:gd name="connsiteX61" fmla="*/ 1966643 w 2886163"/>
                <a:gd name="connsiteY61" fmla="*/ 230756 h 2556892"/>
                <a:gd name="connsiteX62" fmla="*/ 1969287 w 2886163"/>
                <a:gd name="connsiteY62" fmla="*/ 230053 h 2556892"/>
                <a:gd name="connsiteX63" fmla="*/ 2019050 w 2886163"/>
                <a:gd name="connsiteY63" fmla="*/ 186624 h 2556892"/>
                <a:gd name="connsiteX64" fmla="*/ 2082031 w 2886163"/>
                <a:gd name="connsiteY64" fmla="*/ 93762 h 2556892"/>
                <a:gd name="connsiteX65" fmla="*/ 2086941 w 2886163"/>
                <a:gd name="connsiteY65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890059"/>
                <a:gd name="connsiteY0" fmla="*/ 1100528 h 2556892"/>
                <a:gd name="connsiteX1" fmla="*/ 2492092 w 2890059"/>
                <a:gd name="connsiteY1" fmla="*/ 1180518 h 2556892"/>
                <a:gd name="connsiteX2" fmla="*/ 2452097 w 2890059"/>
                <a:gd name="connsiteY2" fmla="*/ 1334981 h 2556892"/>
                <a:gd name="connsiteX3" fmla="*/ 2526110 w 2890059"/>
                <a:gd name="connsiteY3" fmla="*/ 1243499 h 2556892"/>
                <a:gd name="connsiteX4" fmla="*/ 2505883 w 2890059"/>
                <a:gd name="connsiteY4" fmla="*/ 1129031 h 2556892"/>
                <a:gd name="connsiteX5" fmla="*/ 2501286 w 2890059"/>
                <a:gd name="connsiteY5" fmla="*/ 1100528 h 2556892"/>
                <a:gd name="connsiteX6" fmla="*/ 2086941 w 2890059"/>
                <a:gd name="connsiteY6" fmla="*/ 0 h 2556892"/>
                <a:gd name="connsiteX7" fmla="*/ 2145931 w 2890059"/>
                <a:gd name="connsiteY7" fmla="*/ 92843 h 2556892"/>
                <a:gd name="connsiteX8" fmla="*/ 2145711 w 2890059"/>
                <a:gd name="connsiteY8" fmla="*/ 95772 h 2556892"/>
                <a:gd name="connsiteX9" fmla="*/ 2342226 w 2890059"/>
                <a:gd name="connsiteY9" fmla="*/ 146169 h 2556892"/>
                <a:gd name="connsiteX10" fmla="*/ 2509101 w 2890059"/>
                <a:gd name="connsiteY10" fmla="*/ 214666 h 2556892"/>
                <a:gd name="connsiteX11" fmla="*/ 2625868 w 2890059"/>
                <a:gd name="connsiteY11" fmla="*/ 296494 h 2556892"/>
                <a:gd name="connsiteX12" fmla="*/ 2692066 w 2890059"/>
                <a:gd name="connsiteY12" fmla="*/ 382460 h 2556892"/>
                <a:gd name="connsiteX13" fmla="*/ 2730222 w 2890059"/>
                <a:gd name="connsiteY13" fmla="*/ 459692 h 2556892"/>
                <a:gd name="connsiteX14" fmla="*/ 2761023 w 2890059"/>
                <a:gd name="connsiteY14" fmla="*/ 561747 h 2556892"/>
                <a:gd name="connsiteX15" fmla="*/ 2784008 w 2890059"/>
                <a:gd name="connsiteY15" fmla="*/ 666102 h 2556892"/>
                <a:gd name="connsiteX16" fmla="*/ 2803776 w 2890059"/>
                <a:gd name="connsiteY16" fmla="*/ 779650 h 2556892"/>
                <a:gd name="connsiteX17" fmla="*/ 2822164 w 2890059"/>
                <a:gd name="connsiteY17" fmla="*/ 882626 h 2556892"/>
                <a:gd name="connsiteX18" fmla="*/ 2829060 w 2890059"/>
                <a:gd name="connsiteY18" fmla="*/ 938251 h 2556892"/>
                <a:gd name="connsiteX19" fmla="*/ 2852045 w 2890059"/>
                <a:gd name="connsiteY19" fmla="*/ 1122135 h 2556892"/>
                <a:gd name="connsiteX20" fmla="*/ 2869514 w 2890059"/>
                <a:gd name="connsiteY20" fmla="*/ 1265565 h 2556892"/>
                <a:gd name="connsiteX21" fmla="*/ 2879628 w 2890059"/>
                <a:gd name="connsiteY21" fmla="*/ 1355208 h 2556892"/>
                <a:gd name="connsiteX22" fmla="*/ 2886064 w 2890059"/>
                <a:gd name="connsiteY22" fmla="*/ 1424625 h 2556892"/>
                <a:gd name="connsiteX23" fmla="*/ 2872273 w 2890059"/>
                <a:gd name="connsiteY23" fmla="*/ 1444852 h 2556892"/>
                <a:gd name="connsiteX24" fmla="*/ 2447500 w 2890059"/>
                <a:gd name="connsiteY24" fmla="*/ 1641608 h 2556892"/>
                <a:gd name="connsiteX25" fmla="*/ 2446581 w 2890059"/>
                <a:gd name="connsiteY25" fmla="*/ 1783659 h 2556892"/>
                <a:gd name="connsiteX26" fmla="*/ 2451178 w 2890059"/>
                <a:gd name="connsiteY26" fmla="*/ 2127522 h 2556892"/>
                <a:gd name="connsiteX27" fmla="*/ 2457614 w 2890059"/>
                <a:gd name="connsiteY27" fmla="*/ 2556892 h 2556892"/>
                <a:gd name="connsiteX28" fmla="*/ 1261906 w 2890059"/>
                <a:gd name="connsiteY28" fmla="*/ 2556892 h 2556892"/>
                <a:gd name="connsiteX29" fmla="*/ 1281674 w 2890059"/>
                <a:gd name="connsiteY29" fmla="*/ 2299914 h 2556892"/>
                <a:gd name="connsiteX30" fmla="*/ 1306498 w 2890059"/>
                <a:gd name="connsiteY30" fmla="*/ 2083390 h 2556892"/>
                <a:gd name="connsiteX31" fmla="*/ 1330403 w 2890059"/>
                <a:gd name="connsiteY31" fmla="*/ 1927088 h 2556892"/>
                <a:gd name="connsiteX32" fmla="*/ 1372696 w 2890059"/>
                <a:gd name="connsiteY32" fmla="*/ 1718839 h 2556892"/>
                <a:gd name="connsiteX33" fmla="*/ 1406255 w 2890059"/>
                <a:gd name="connsiteY33" fmla="*/ 1619082 h 2556892"/>
                <a:gd name="connsiteX34" fmla="*/ 1413611 w 2890059"/>
                <a:gd name="connsiteY34" fmla="*/ 1591040 h 2556892"/>
                <a:gd name="connsiteX35" fmla="*/ 1319370 w 2890059"/>
                <a:gd name="connsiteY35" fmla="*/ 1212698 h 2556892"/>
                <a:gd name="connsiteX36" fmla="*/ 1287650 w 2890059"/>
                <a:gd name="connsiteY36" fmla="*/ 1086737 h 2556892"/>
                <a:gd name="connsiteX37" fmla="*/ 1126291 w 2890059"/>
                <a:gd name="connsiteY37" fmla="*/ 1342336 h 2556892"/>
                <a:gd name="connsiteX38" fmla="*/ 961255 w 2890059"/>
                <a:gd name="connsiteY38" fmla="*/ 1506453 h 2556892"/>
                <a:gd name="connsiteX39" fmla="*/ 764959 w 2890059"/>
                <a:gd name="connsiteY39" fmla="*/ 1636091 h 2556892"/>
                <a:gd name="connsiteX40" fmla="*/ 493729 w 2890059"/>
                <a:gd name="connsiteY40" fmla="*/ 1753318 h 2556892"/>
                <a:gd name="connsiteX41" fmla="*/ 271689 w 2890059"/>
                <a:gd name="connsiteY41" fmla="*/ 1791474 h 2556892"/>
                <a:gd name="connsiteX42" fmla="*/ 81829 w 2890059"/>
                <a:gd name="connsiteY42" fmla="*/ 1787336 h 2556892"/>
                <a:gd name="connsiteX43" fmla="*/ 0 w 2890059"/>
                <a:gd name="connsiteY43" fmla="*/ 1591499 h 2556892"/>
                <a:gd name="connsiteX44" fmla="*/ 47350 w 2890059"/>
                <a:gd name="connsiteY44" fmla="*/ 1572192 h 2556892"/>
                <a:gd name="connsiteX45" fmla="*/ 307087 w 2890059"/>
                <a:gd name="connsiteY45" fmla="*/ 1484387 h 2556892"/>
                <a:gd name="connsiteX46" fmla="*/ 416958 w 2890059"/>
                <a:gd name="connsiteY46" fmla="*/ 1438416 h 2556892"/>
                <a:gd name="connsiteX47" fmla="*/ 575558 w 2890059"/>
                <a:gd name="connsiteY47" fmla="*/ 1349692 h 2556892"/>
                <a:gd name="connsiteX48" fmla="*/ 782428 w 2890059"/>
                <a:gd name="connsiteY48" fmla="*/ 1212698 h 2556892"/>
                <a:gd name="connsiteX49" fmla="*/ 834835 w 2890059"/>
                <a:gd name="connsiteY49" fmla="*/ 1149718 h 2556892"/>
                <a:gd name="connsiteX50" fmla="*/ 1002629 w 2890059"/>
                <a:gd name="connsiteY50" fmla="*/ 829759 h 2556892"/>
                <a:gd name="connsiteX51" fmla="*/ 1144680 w 2890059"/>
                <a:gd name="connsiteY51" fmla="*/ 462450 h 2556892"/>
                <a:gd name="connsiteX52" fmla="*/ 1237082 w 2890059"/>
                <a:gd name="connsiteY52" fmla="*/ 327755 h 2556892"/>
                <a:gd name="connsiteX53" fmla="*/ 1397521 w 2890059"/>
                <a:gd name="connsiteY53" fmla="*/ 243628 h 2556892"/>
                <a:gd name="connsiteX54" fmla="*/ 1537732 w 2890059"/>
                <a:gd name="connsiteY54" fmla="*/ 170074 h 2556892"/>
                <a:gd name="connsiteX55" fmla="*/ 1592898 w 2890059"/>
                <a:gd name="connsiteY55" fmla="*/ 129160 h 2556892"/>
                <a:gd name="connsiteX56" fmla="*/ 1683262 w 2890059"/>
                <a:gd name="connsiteY56" fmla="*/ 35759 h 2556892"/>
                <a:gd name="connsiteX57" fmla="*/ 1777702 w 2890059"/>
                <a:gd name="connsiteY57" fmla="*/ 139274 h 2556892"/>
                <a:gd name="connsiteX58" fmla="*/ 1911938 w 2890059"/>
                <a:gd name="connsiteY58" fmla="*/ 215126 h 2556892"/>
                <a:gd name="connsiteX59" fmla="*/ 1955706 w 2890059"/>
                <a:gd name="connsiteY59" fmla="*/ 233819 h 2556892"/>
                <a:gd name="connsiteX60" fmla="*/ 1966643 w 2890059"/>
                <a:gd name="connsiteY60" fmla="*/ 230756 h 2556892"/>
                <a:gd name="connsiteX61" fmla="*/ 1969287 w 2890059"/>
                <a:gd name="connsiteY61" fmla="*/ 230053 h 2556892"/>
                <a:gd name="connsiteX62" fmla="*/ 2019050 w 2890059"/>
                <a:gd name="connsiteY62" fmla="*/ 186624 h 2556892"/>
                <a:gd name="connsiteX63" fmla="*/ 2082031 w 2890059"/>
                <a:gd name="connsiteY63" fmla="*/ 93762 h 2556892"/>
                <a:gd name="connsiteX64" fmla="*/ 2086941 w 2890059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2164 w 2887840"/>
                <a:gd name="connsiteY17" fmla="*/ 882626 h 2556892"/>
                <a:gd name="connsiteX18" fmla="*/ 2829060 w 2887840"/>
                <a:gd name="connsiteY18" fmla="*/ 938251 h 2556892"/>
                <a:gd name="connsiteX19" fmla="*/ 2852045 w 2887840"/>
                <a:gd name="connsiteY19" fmla="*/ 1122135 h 2556892"/>
                <a:gd name="connsiteX20" fmla="*/ 2869514 w 2887840"/>
                <a:gd name="connsiteY20" fmla="*/ 1265565 h 2556892"/>
                <a:gd name="connsiteX21" fmla="*/ 2879628 w 2887840"/>
                <a:gd name="connsiteY21" fmla="*/ 1355208 h 2556892"/>
                <a:gd name="connsiteX22" fmla="*/ 2886064 w 2887840"/>
                <a:gd name="connsiteY22" fmla="*/ 1424625 h 2556892"/>
                <a:gd name="connsiteX23" fmla="*/ 2872273 w 2887840"/>
                <a:gd name="connsiteY23" fmla="*/ 1444852 h 2556892"/>
                <a:gd name="connsiteX24" fmla="*/ 2447500 w 2887840"/>
                <a:gd name="connsiteY24" fmla="*/ 1641608 h 2556892"/>
                <a:gd name="connsiteX25" fmla="*/ 2446581 w 2887840"/>
                <a:gd name="connsiteY25" fmla="*/ 1783659 h 2556892"/>
                <a:gd name="connsiteX26" fmla="*/ 2451178 w 2887840"/>
                <a:gd name="connsiteY26" fmla="*/ 2127522 h 2556892"/>
                <a:gd name="connsiteX27" fmla="*/ 2457614 w 2887840"/>
                <a:gd name="connsiteY27" fmla="*/ 2556892 h 2556892"/>
                <a:gd name="connsiteX28" fmla="*/ 1261906 w 2887840"/>
                <a:gd name="connsiteY28" fmla="*/ 2556892 h 2556892"/>
                <a:gd name="connsiteX29" fmla="*/ 1281674 w 2887840"/>
                <a:gd name="connsiteY29" fmla="*/ 2299914 h 2556892"/>
                <a:gd name="connsiteX30" fmla="*/ 1306498 w 2887840"/>
                <a:gd name="connsiteY30" fmla="*/ 2083390 h 2556892"/>
                <a:gd name="connsiteX31" fmla="*/ 1330403 w 2887840"/>
                <a:gd name="connsiteY31" fmla="*/ 1927088 h 2556892"/>
                <a:gd name="connsiteX32" fmla="*/ 1372696 w 2887840"/>
                <a:gd name="connsiteY32" fmla="*/ 1718839 h 2556892"/>
                <a:gd name="connsiteX33" fmla="*/ 1406255 w 2887840"/>
                <a:gd name="connsiteY33" fmla="*/ 1619082 h 2556892"/>
                <a:gd name="connsiteX34" fmla="*/ 1413611 w 2887840"/>
                <a:gd name="connsiteY34" fmla="*/ 1591040 h 2556892"/>
                <a:gd name="connsiteX35" fmla="*/ 1319370 w 2887840"/>
                <a:gd name="connsiteY35" fmla="*/ 1212698 h 2556892"/>
                <a:gd name="connsiteX36" fmla="*/ 1287650 w 2887840"/>
                <a:gd name="connsiteY36" fmla="*/ 1086737 h 2556892"/>
                <a:gd name="connsiteX37" fmla="*/ 1126291 w 2887840"/>
                <a:gd name="connsiteY37" fmla="*/ 1342336 h 2556892"/>
                <a:gd name="connsiteX38" fmla="*/ 961255 w 2887840"/>
                <a:gd name="connsiteY38" fmla="*/ 1506453 h 2556892"/>
                <a:gd name="connsiteX39" fmla="*/ 764959 w 2887840"/>
                <a:gd name="connsiteY39" fmla="*/ 1636091 h 2556892"/>
                <a:gd name="connsiteX40" fmla="*/ 493729 w 2887840"/>
                <a:gd name="connsiteY40" fmla="*/ 1753318 h 2556892"/>
                <a:gd name="connsiteX41" fmla="*/ 271689 w 2887840"/>
                <a:gd name="connsiteY41" fmla="*/ 1791474 h 2556892"/>
                <a:gd name="connsiteX42" fmla="*/ 81829 w 2887840"/>
                <a:gd name="connsiteY42" fmla="*/ 1787336 h 2556892"/>
                <a:gd name="connsiteX43" fmla="*/ 0 w 2887840"/>
                <a:gd name="connsiteY43" fmla="*/ 1591499 h 2556892"/>
                <a:gd name="connsiteX44" fmla="*/ 47350 w 2887840"/>
                <a:gd name="connsiteY44" fmla="*/ 1572192 h 2556892"/>
                <a:gd name="connsiteX45" fmla="*/ 307087 w 2887840"/>
                <a:gd name="connsiteY45" fmla="*/ 1484387 h 2556892"/>
                <a:gd name="connsiteX46" fmla="*/ 416958 w 2887840"/>
                <a:gd name="connsiteY46" fmla="*/ 1438416 h 2556892"/>
                <a:gd name="connsiteX47" fmla="*/ 575558 w 2887840"/>
                <a:gd name="connsiteY47" fmla="*/ 1349692 h 2556892"/>
                <a:gd name="connsiteX48" fmla="*/ 782428 w 2887840"/>
                <a:gd name="connsiteY48" fmla="*/ 1212698 h 2556892"/>
                <a:gd name="connsiteX49" fmla="*/ 834835 w 2887840"/>
                <a:gd name="connsiteY49" fmla="*/ 1149718 h 2556892"/>
                <a:gd name="connsiteX50" fmla="*/ 1002629 w 2887840"/>
                <a:gd name="connsiteY50" fmla="*/ 829759 h 2556892"/>
                <a:gd name="connsiteX51" fmla="*/ 1144680 w 2887840"/>
                <a:gd name="connsiteY51" fmla="*/ 462450 h 2556892"/>
                <a:gd name="connsiteX52" fmla="*/ 1237082 w 2887840"/>
                <a:gd name="connsiteY52" fmla="*/ 327755 h 2556892"/>
                <a:gd name="connsiteX53" fmla="*/ 1397521 w 2887840"/>
                <a:gd name="connsiteY53" fmla="*/ 243628 h 2556892"/>
                <a:gd name="connsiteX54" fmla="*/ 1537732 w 2887840"/>
                <a:gd name="connsiteY54" fmla="*/ 170074 h 2556892"/>
                <a:gd name="connsiteX55" fmla="*/ 1592898 w 2887840"/>
                <a:gd name="connsiteY55" fmla="*/ 129160 h 2556892"/>
                <a:gd name="connsiteX56" fmla="*/ 1683262 w 2887840"/>
                <a:gd name="connsiteY56" fmla="*/ 35759 h 2556892"/>
                <a:gd name="connsiteX57" fmla="*/ 1777702 w 2887840"/>
                <a:gd name="connsiteY57" fmla="*/ 139274 h 2556892"/>
                <a:gd name="connsiteX58" fmla="*/ 1911938 w 2887840"/>
                <a:gd name="connsiteY58" fmla="*/ 215126 h 2556892"/>
                <a:gd name="connsiteX59" fmla="*/ 1955706 w 2887840"/>
                <a:gd name="connsiteY59" fmla="*/ 233819 h 2556892"/>
                <a:gd name="connsiteX60" fmla="*/ 1966643 w 2887840"/>
                <a:gd name="connsiteY60" fmla="*/ 230756 h 2556892"/>
                <a:gd name="connsiteX61" fmla="*/ 1969287 w 2887840"/>
                <a:gd name="connsiteY61" fmla="*/ 230053 h 2556892"/>
                <a:gd name="connsiteX62" fmla="*/ 2019050 w 2887840"/>
                <a:gd name="connsiteY62" fmla="*/ 186624 h 2556892"/>
                <a:gd name="connsiteX63" fmla="*/ 2082031 w 2887840"/>
                <a:gd name="connsiteY63" fmla="*/ 93762 h 2556892"/>
                <a:gd name="connsiteX64" fmla="*/ 2086941 w 2887840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9060 w 2887840"/>
                <a:gd name="connsiteY17" fmla="*/ 938251 h 2556892"/>
                <a:gd name="connsiteX18" fmla="*/ 2852045 w 2887840"/>
                <a:gd name="connsiteY18" fmla="*/ 1122135 h 2556892"/>
                <a:gd name="connsiteX19" fmla="*/ 2869514 w 2887840"/>
                <a:gd name="connsiteY19" fmla="*/ 1265565 h 2556892"/>
                <a:gd name="connsiteX20" fmla="*/ 2879628 w 2887840"/>
                <a:gd name="connsiteY20" fmla="*/ 1355208 h 2556892"/>
                <a:gd name="connsiteX21" fmla="*/ 2886064 w 2887840"/>
                <a:gd name="connsiteY21" fmla="*/ 1424625 h 2556892"/>
                <a:gd name="connsiteX22" fmla="*/ 2872273 w 2887840"/>
                <a:gd name="connsiteY22" fmla="*/ 1444852 h 2556892"/>
                <a:gd name="connsiteX23" fmla="*/ 2447500 w 2887840"/>
                <a:gd name="connsiteY23" fmla="*/ 1641608 h 2556892"/>
                <a:gd name="connsiteX24" fmla="*/ 2446581 w 2887840"/>
                <a:gd name="connsiteY24" fmla="*/ 1783659 h 2556892"/>
                <a:gd name="connsiteX25" fmla="*/ 2451178 w 2887840"/>
                <a:gd name="connsiteY25" fmla="*/ 2127522 h 2556892"/>
                <a:gd name="connsiteX26" fmla="*/ 2457614 w 2887840"/>
                <a:gd name="connsiteY26" fmla="*/ 2556892 h 2556892"/>
                <a:gd name="connsiteX27" fmla="*/ 1261906 w 2887840"/>
                <a:gd name="connsiteY27" fmla="*/ 2556892 h 2556892"/>
                <a:gd name="connsiteX28" fmla="*/ 1281674 w 2887840"/>
                <a:gd name="connsiteY28" fmla="*/ 2299914 h 2556892"/>
                <a:gd name="connsiteX29" fmla="*/ 1306498 w 2887840"/>
                <a:gd name="connsiteY29" fmla="*/ 2083390 h 2556892"/>
                <a:gd name="connsiteX30" fmla="*/ 1330403 w 2887840"/>
                <a:gd name="connsiteY30" fmla="*/ 1927088 h 2556892"/>
                <a:gd name="connsiteX31" fmla="*/ 1372696 w 2887840"/>
                <a:gd name="connsiteY31" fmla="*/ 1718839 h 2556892"/>
                <a:gd name="connsiteX32" fmla="*/ 1406255 w 2887840"/>
                <a:gd name="connsiteY32" fmla="*/ 1619082 h 2556892"/>
                <a:gd name="connsiteX33" fmla="*/ 1413611 w 2887840"/>
                <a:gd name="connsiteY33" fmla="*/ 1591040 h 2556892"/>
                <a:gd name="connsiteX34" fmla="*/ 1319370 w 2887840"/>
                <a:gd name="connsiteY34" fmla="*/ 1212698 h 2556892"/>
                <a:gd name="connsiteX35" fmla="*/ 1287650 w 2887840"/>
                <a:gd name="connsiteY35" fmla="*/ 1086737 h 2556892"/>
                <a:gd name="connsiteX36" fmla="*/ 1126291 w 2887840"/>
                <a:gd name="connsiteY36" fmla="*/ 1342336 h 2556892"/>
                <a:gd name="connsiteX37" fmla="*/ 961255 w 2887840"/>
                <a:gd name="connsiteY37" fmla="*/ 1506453 h 2556892"/>
                <a:gd name="connsiteX38" fmla="*/ 764959 w 2887840"/>
                <a:gd name="connsiteY38" fmla="*/ 1636091 h 2556892"/>
                <a:gd name="connsiteX39" fmla="*/ 493729 w 2887840"/>
                <a:gd name="connsiteY39" fmla="*/ 1753318 h 2556892"/>
                <a:gd name="connsiteX40" fmla="*/ 271689 w 2887840"/>
                <a:gd name="connsiteY40" fmla="*/ 1791474 h 2556892"/>
                <a:gd name="connsiteX41" fmla="*/ 81829 w 2887840"/>
                <a:gd name="connsiteY41" fmla="*/ 1787336 h 2556892"/>
                <a:gd name="connsiteX42" fmla="*/ 0 w 2887840"/>
                <a:gd name="connsiteY42" fmla="*/ 1591499 h 2556892"/>
                <a:gd name="connsiteX43" fmla="*/ 47350 w 2887840"/>
                <a:gd name="connsiteY43" fmla="*/ 1572192 h 2556892"/>
                <a:gd name="connsiteX44" fmla="*/ 307087 w 2887840"/>
                <a:gd name="connsiteY44" fmla="*/ 1484387 h 2556892"/>
                <a:gd name="connsiteX45" fmla="*/ 416958 w 2887840"/>
                <a:gd name="connsiteY45" fmla="*/ 1438416 h 2556892"/>
                <a:gd name="connsiteX46" fmla="*/ 575558 w 2887840"/>
                <a:gd name="connsiteY46" fmla="*/ 1349692 h 2556892"/>
                <a:gd name="connsiteX47" fmla="*/ 782428 w 2887840"/>
                <a:gd name="connsiteY47" fmla="*/ 1212698 h 2556892"/>
                <a:gd name="connsiteX48" fmla="*/ 834835 w 2887840"/>
                <a:gd name="connsiteY48" fmla="*/ 1149718 h 2556892"/>
                <a:gd name="connsiteX49" fmla="*/ 1002629 w 2887840"/>
                <a:gd name="connsiteY49" fmla="*/ 829759 h 2556892"/>
                <a:gd name="connsiteX50" fmla="*/ 1144680 w 2887840"/>
                <a:gd name="connsiteY50" fmla="*/ 462450 h 2556892"/>
                <a:gd name="connsiteX51" fmla="*/ 1237082 w 2887840"/>
                <a:gd name="connsiteY51" fmla="*/ 327755 h 2556892"/>
                <a:gd name="connsiteX52" fmla="*/ 1397521 w 2887840"/>
                <a:gd name="connsiteY52" fmla="*/ 243628 h 2556892"/>
                <a:gd name="connsiteX53" fmla="*/ 1537732 w 2887840"/>
                <a:gd name="connsiteY53" fmla="*/ 170074 h 2556892"/>
                <a:gd name="connsiteX54" fmla="*/ 1592898 w 2887840"/>
                <a:gd name="connsiteY54" fmla="*/ 129160 h 2556892"/>
                <a:gd name="connsiteX55" fmla="*/ 1683262 w 2887840"/>
                <a:gd name="connsiteY55" fmla="*/ 35759 h 2556892"/>
                <a:gd name="connsiteX56" fmla="*/ 1777702 w 2887840"/>
                <a:gd name="connsiteY56" fmla="*/ 139274 h 2556892"/>
                <a:gd name="connsiteX57" fmla="*/ 1911938 w 2887840"/>
                <a:gd name="connsiteY57" fmla="*/ 215126 h 2556892"/>
                <a:gd name="connsiteX58" fmla="*/ 1955706 w 2887840"/>
                <a:gd name="connsiteY58" fmla="*/ 233819 h 2556892"/>
                <a:gd name="connsiteX59" fmla="*/ 1966643 w 2887840"/>
                <a:gd name="connsiteY59" fmla="*/ 230756 h 2556892"/>
                <a:gd name="connsiteX60" fmla="*/ 1969287 w 2887840"/>
                <a:gd name="connsiteY60" fmla="*/ 230053 h 2556892"/>
                <a:gd name="connsiteX61" fmla="*/ 2019050 w 2887840"/>
                <a:gd name="connsiteY61" fmla="*/ 186624 h 2556892"/>
                <a:gd name="connsiteX62" fmla="*/ 2082031 w 2887840"/>
                <a:gd name="connsiteY62" fmla="*/ 93762 h 2556892"/>
                <a:gd name="connsiteX63" fmla="*/ 2086941 w 2887840"/>
                <a:gd name="connsiteY63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52045 w 2887840"/>
                <a:gd name="connsiteY17" fmla="*/ 1122135 h 2556892"/>
                <a:gd name="connsiteX18" fmla="*/ 2869514 w 2887840"/>
                <a:gd name="connsiteY18" fmla="*/ 1265565 h 2556892"/>
                <a:gd name="connsiteX19" fmla="*/ 2879628 w 2887840"/>
                <a:gd name="connsiteY19" fmla="*/ 1355208 h 2556892"/>
                <a:gd name="connsiteX20" fmla="*/ 2886064 w 2887840"/>
                <a:gd name="connsiteY20" fmla="*/ 1424625 h 2556892"/>
                <a:gd name="connsiteX21" fmla="*/ 2872273 w 2887840"/>
                <a:gd name="connsiteY21" fmla="*/ 1444852 h 2556892"/>
                <a:gd name="connsiteX22" fmla="*/ 2447500 w 2887840"/>
                <a:gd name="connsiteY22" fmla="*/ 1641608 h 2556892"/>
                <a:gd name="connsiteX23" fmla="*/ 2446581 w 2887840"/>
                <a:gd name="connsiteY23" fmla="*/ 1783659 h 2556892"/>
                <a:gd name="connsiteX24" fmla="*/ 2451178 w 2887840"/>
                <a:gd name="connsiteY24" fmla="*/ 2127522 h 2556892"/>
                <a:gd name="connsiteX25" fmla="*/ 2457614 w 2887840"/>
                <a:gd name="connsiteY25" fmla="*/ 2556892 h 2556892"/>
                <a:gd name="connsiteX26" fmla="*/ 1261906 w 2887840"/>
                <a:gd name="connsiteY26" fmla="*/ 2556892 h 2556892"/>
                <a:gd name="connsiteX27" fmla="*/ 1281674 w 2887840"/>
                <a:gd name="connsiteY27" fmla="*/ 2299914 h 2556892"/>
                <a:gd name="connsiteX28" fmla="*/ 1306498 w 2887840"/>
                <a:gd name="connsiteY28" fmla="*/ 2083390 h 2556892"/>
                <a:gd name="connsiteX29" fmla="*/ 1330403 w 2887840"/>
                <a:gd name="connsiteY29" fmla="*/ 1927088 h 2556892"/>
                <a:gd name="connsiteX30" fmla="*/ 1372696 w 2887840"/>
                <a:gd name="connsiteY30" fmla="*/ 1718839 h 2556892"/>
                <a:gd name="connsiteX31" fmla="*/ 1406255 w 2887840"/>
                <a:gd name="connsiteY31" fmla="*/ 1619082 h 2556892"/>
                <a:gd name="connsiteX32" fmla="*/ 1413611 w 2887840"/>
                <a:gd name="connsiteY32" fmla="*/ 1591040 h 2556892"/>
                <a:gd name="connsiteX33" fmla="*/ 1319370 w 2887840"/>
                <a:gd name="connsiteY33" fmla="*/ 1212698 h 2556892"/>
                <a:gd name="connsiteX34" fmla="*/ 1287650 w 2887840"/>
                <a:gd name="connsiteY34" fmla="*/ 1086737 h 2556892"/>
                <a:gd name="connsiteX35" fmla="*/ 1126291 w 2887840"/>
                <a:gd name="connsiteY35" fmla="*/ 1342336 h 2556892"/>
                <a:gd name="connsiteX36" fmla="*/ 961255 w 2887840"/>
                <a:gd name="connsiteY36" fmla="*/ 1506453 h 2556892"/>
                <a:gd name="connsiteX37" fmla="*/ 764959 w 2887840"/>
                <a:gd name="connsiteY37" fmla="*/ 1636091 h 2556892"/>
                <a:gd name="connsiteX38" fmla="*/ 493729 w 2887840"/>
                <a:gd name="connsiteY38" fmla="*/ 1753318 h 2556892"/>
                <a:gd name="connsiteX39" fmla="*/ 271689 w 2887840"/>
                <a:gd name="connsiteY39" fmla="*/ 1791474 h 2556892"/>
                <a:gd name="connsiteX40" fmla="*/ 81829 w 2887840"/>
                <a:gd name="connsiteY40" fmla="*/ 1787336 h 2556892"/>
                <a:gd name="connsiteX41" fmla="*/ 0 w 2887840"/>
                <a:gd name="connsiteY41" fmla="*/ 1591499 h 2556892"/>
                <a:gd name="connsiteX42" fmla="*/ 47350 w 2887840"/>
                <a:gd name="connsiteY42" fmla="*/ 1572192 h 2556892"/>
                <a:gd name="connsiteX43" fmla="*/ 307087 w 2887840"/>
                <a:gd name="connsiteY43" fmla="*/ 1484387 h 2556892"/>
                <a:gd name="connsiteX44" fmla="*/ 416958 w 2887840"/>
                <a:gd name="connsiteY44" fmla="*/ 1438416 h 2556892"/>
                <a:gd name="connsiteX45" fmla="*/ 575558 w 2887840"/>
                <a:gd name="connsiteY45" fmla="*/ 1349692 h 2556892"/>
                <a:gd name="connsiteX46" fmla="*/ 782428 w 2887840"/>
                <a:gd name="connsiteY46" fmla="*/ 1212698 h 2556892"/>
                <a:gd name="connsiteX47" fmla="*/ 834835 w 2887840"/>
                <a:gd name="connsiteY47" fmla="*/ 1149718 h 2556892"/>
                <a:gd name="connsiteX48" fmla="*/ 1002629 w 2887840"/>
                <a:gd name="connsiteY48" fmla="*/ 829759 h 2556892"/>
                <a:gd name="connsiteX49" fmla="*/ 1144680 w 2887840"/>
                <a:gd name="connsiteY49" fmla="*/ 462450 h 2556892"/>
                <a:gd name="connsiteX50" fmla="*/ 1237082 w 2887840"/>
                <a:gd name="connsiteY50" fmla="*/ 327755 h 2556892"/>
                <a:gd name="connsiteX51" fmla="*/ 1397521 w 2887840"/>
                <a:gd name="connsiteY51" fmla="*/ 243628 h 2556892"/>
                <a:gd name="connsiteX52" fmla="*/ 1537732 w 2887840"/>
                <a:gd name="connsiteY52" fmla="*/ 170074 h 2556892"/>
                <a:gd name="connsiteX53" fmla="*/ 1592898 w 2887840"/>
                <a:gd name="connsiteY53" fmla="*/ 129160 h 2556892"/>
                <a:gd name="connsiteX54" fmla="*/ 1683262 w 2887840"/>
                <a:gd name="connsiteY54" fmla="*/ 35759 h 2556892"/>
                <a:gd name="connsiteX55" fmla="*/ 1777702 w 2887840"/>
                <a:gd name="connsiteY55" fmla="*/ 139274 h 2556892"/>
                <a:gd name="connsiteX56" fmla="*/ 1911938 w 2887840"/>
                <a:gd name="connsiteY56" fmla="*/ 215126 h 2556892"/>
                <a:gd name="connsiteX57" fmla="*/ 1955706 w 2887840"/>
                <a:gd name="connsiteY57" fmla="*/ 233819 h 2556892"/>
                <a:gd name="connsiteX58" fmla="*/ 1966643 w 2887840"/>
                <a:gd name="connsiteY58" fmla="*/ 230756 h 2556892"/>
                <a:gd name="connsiteX59" fmla="*/ 1969287 w 2887840"/>
                <a:gd name="connsiteY59" fmla="*/ 230053 h 2556892"/>
                <a:gd name="connsiteX60" fmla="*/ 2019050 w 2887840"/>
                <a:gd name="connsiteY60" fmla="*/ 186624 h 2556892"/>
                <a:gd name="connsiteX61" fmla="*/ 2082031 w 2887840"/>
                <a:gd name="connsiteY61" fmla="*/ 93762 h 2556892"/>
                <a:gd name="connsiteX62" fmla="*/ 2086941 w 2887840"/>
                <a:gd name="connsiteY62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69514 w 2887840"/>
                <a:gd name="connsiteY17" fmla="*/ 1265565 h 2556892"/>
                <a:gd name="connsiteX18" fmla="*/ 2879628 w 2887840"/>
                <a:gd name="connsiteY18" fmla="*/ 1355208 h 2556892"/>
                <a:gd name="connsiteX19" fmla="*/ 2886064 w 2887840"/>
                <a:gd name="connsiteY19" fmla="*/ 1424625 h 2556892"/>
                <a:gd name="connsiteX20" fmla="*/ 2872273 w 2887840"/>
                <a:gd name="connsiteY20" fmla="*/ 1444852 h 2556892"/>
                <a:gd name="connsiteX21" fmla="*/ 2447500 w 2887840"/>
                <a:gd name="connsiteY21" fmla="*/ 1641608 h 2556892"/>
                <a:gd name="connsiteX22" fmla="*/ 2446581 w 2887840"/>
                <a:gd name="connsiteY22" fmla="*/ 1783659 h 2556892"/>
                <a:gd name="connsiteX23" fmla="*/ 2451178 w 2887840"/>
                <a:gd name="connsiteY23" fmla="*/ 2127522 h 2556892"/>
                <a:gd name="connsiteX24" fmla="*/ 2457614 w 2887840"/>
                <a:gd name="connsiteY24" fmla="*/ 2556892 h 2556892"/>
                <a:gd name="connsiteX25" fmla="*/ 1261906 w 2887840"/>
                <a:gd name="connsiteY25" fmla="*/ 2556892 h 2556892"/>
                <a:gd name="connsiteX26" fmla="*/ 1281674 w 2887840"/>
                <a:gd name="connsiteY26" fmla="*/ 2299914 h 2556892"/>
                <a:gd name="connsiteX27" fmla="*/ 1306498 w 2887840"/>
                <a:gd name="connsiteY27" fmla="*/ 2083390 h 2556892"/>
                <a:gd name="connsiteX28" fmla="*/ 1330403 w 2887840"/>
                <a:gd name="connsiteY28" fmla="*/ 1927088 h 2556892"/>
                <a:gd name="connsiteX29" fmla="*/ 1372696 w 2887840"/>
                <a:gd name="connsiteY29" fmla="*/ 1718839 h 2556892"/>
                <a:gd name="connsiteX30" fmla="*/ 1406255 w 2887840"/>
                <a:gd name="connsiteY30" fmla="*/ 1619082 h 2556892"/>
                <a:gd name="connsiteX31" fmla="*/ 1413611 w 2887840"/>
                <a:gd name="connsiteY31" fmla="*/ 1591040 h 2556892"/>
                <a:gd name="connsiteX32" fmla="*/ 1319370 w 2887840"/>
                <a:gd name="connsiteY32" fmla="*/ 1212698 h 2556892"/>
                <a:gd name="connsiteX33" fmla="*/ 1287650 w 2887840"/>
                <a:gd name="connsiteY33" fmla="*/ 1086737 h 2556892"/>
                <a:gd name="connsiteX34" fmla="*/ 1126291 w 2887840"/>
                <a:gd name="connsiteY34" fmla="*/ 1342336 h 2556892"/>
                <a:gd name="connsiteX35" fmla="*/ 961255 w 2887840"/>
                <a:gd name="connsiteY35" fmla="*/ 1506453 h 2556892"/>
                <a:gd name="connsiteX36" fmla="*/ 764959 w 2887840"/>
                <a:gd name="connsiteY36" fmla="*/ 1636091 h 2556892"/>
                <a:gd name="connsiteX37" fmla="*/ 493729 w 2887840"/>
                <a:gd name="connsiteY37" fmla="*/ 1753318 h 2556892"/>
                <a:gd name="connsiteX38" fmla="*/ 271689 w 2887840"/>
                <a:gd name="connsiteY38" fmla="*/ 1791474 h 2556892"/>
                <a:gd name="connsiteX39" fmla="*/ 81829 w 2887840"/>
                <a:gd name="connsiteY39" fmla="*/ 1787336 h 2556892"/>
                <a:gd name="connsiteX40" fmla="*/ 0 w 2887840"/>
                <a:gd name="connsiteY40" fmla="*/ 1591499 h 2556892"/>
                <a:gd name="connsiteX41" fmla="*/ 47350 w 2887840"/>
                <a:gd name="connsiteY41" fmla="*/ 1572192 h 2556892"/>
                <a:gd name="connsiteX42" fmla="*/ 307087 w 2887840"/>
                <a:gd name="connsiteY42" fmla="*/ 1484387 h 2556892"/>
                <a:gd name="connsiteX43" fmla="*/ 416958 w 2887840"/>
                <a:gd name="connsiteY43" fmla="*/ 1438416 h 2556892"/>
                <a:gd name="connsiteX44" fmla="*/ 575558 w 2887840"/>
                <a:gd name="connsiteY44" fmla="*/ 1349692 h 2556892"/>
                <a:gd name="connsiteX45" fmla="*/ 782428 w 2887840"/>
                <a:gd name="connsiteY45" fmla="*/ 1212698 h 2556892"/>
                <a:gd name="connsiteX46" fmla="*/ 834835 w 2887840"/>
                <a:gd name="connsiteY46" fmla="*/ 1149718 h 2556892"/>
                <a:gd name="connsiteX47" fmla="*/ 1002629 w 2887840"/>
                <a:gd name="connsiteY47" fmla="*/ 829759 h 2556892"/>
                <a:gd name="connsiteX48" fmla="*/ 1144680 w 2887840"/>
                <a:gd name="connsiteY48" fmla="*/ 462450 h 2556892"/>
                <a:gd name="connsiteX49" fmla="*/ 1237082 w 2887840"/>
                <a:gd name="connsiteY49" fmla="*/ 327755 h 2556892"/>
                <a:gd name="connsiteX50" fmla="*/ 1397521 w 2887840"/>
                <a:gd name="connsiteY50" fmla="*/ 243628 h 2556892"/>
                <a:gd name="connsiteX51" fmla="*/ 1537732 w 2887840"/>
                <a:gd name="connsiteY51" fmla="*/ 170074 h 2556892"/>
                <a:gd name="connsiteX52" fmla="*/ 1592898 w 2887840"/>
                <a:gd name="connsiteY52" fmla="*/ 129160 h 2556892"/>
                <a:gd name="connsiteX53" fmla="*/ 1683262 w 2887840"/>
                <a:gd name="connsiteY53" fmla="*/ 35759 h 2556892"/>
                <a:gd name="connsiteX54" fmla="*/ 1777702 w 2887840"/>
                <a:gd name="connsiteY54" fmla="*/ 139274 h 2556892"/>
                <a:gd name="connsiteX55" fmla="*/ 1911938 w 2887840"/>
                <a:gd name="connsiteY55" fmla="*/ 215126 h 2556892"/>
                <a:gd name="connsiteX56" fmla="*/ 1955706 w 2887840"/>
                <a:gd name="connsiteY56" fmla="*/ 233819 h 2556892"/>
                <a:gd name="connsiteX57" fmla="*/ 1966643 w 2887840"/>
                <a:gd name="connsiteY57" fmla="*/ 230756 h 2556892"/>
                <a:gd name="connsiteX58" fmla="*/ 1969287 w 2887840"/>
                <a:gd name="connsiteY58" fmla="*/ 230053 h 2556892"/>
                <a:gd name="connsiteX59" fmla="*/ 2019050 w 2887840"/>
                <a:gd name="connsiteY59" fmla="*/ 186624 h 2556892"/>
                <a:gd name="connsiteX60" fmla="*/ 2082031 w 2887840"/>
                <a:gd name="connsiteY60" fmla="*/ 93762 h 2556892"/>
                <a:gd name="connsiteX61" fmla="*/ 2086941 w 2887840"/>
                <a:gd name="connsiteY61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1969287 w 2887840"/>
                <a:gd name="connsiteY57" fmla="*/ 230053 h 2556892"/>
                <a:gd name="connsiteX58" fmla="*/ 2019050 w 2887840"/>
                <a:gd name="connsiteY58" fmla="*/ 186624 h 2556892"/>
                <a:gd name="connsiteX59" fmla="*/ 2082031 w 2887840"/>
                <a:gd name="connsiteY59" fmla="*/ 93762 h 2556892"/>
                <a:gd name="connsiteX60" fmla="*/ 2086941 w 2887840"/>
                <a:gd name="connsiteY60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2019050 w 2887840"/>
                <a:gd name="connsiteY57" fmla="*/ 186624 h 2556892"/>
                <a:gd name="connsiteX58" fmla="*/ 2082031 w 2887840"/>
                <a:gd name="connsiteY58" fmla="*/ 93762 h 2556892"/>
                <a:gd name="connsiteX59" fmla="*/ 2086941 w 2887840"/>
                <a:gd name="connsiteY59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2019050 w 2887840"/>
                <a:gd name="connsiteY56" fmla="*/ 186624 h 2556892"/>
                <a:gd name="connsiteX57" fmla="*/ 2082031 w 2887840"/>
                <a:gd name="connsiteY57" fmla="*/ 93762 h 2556892"/>
                <a:gd name="connsiteX58" fmla="*/ 2086941 w 2887840"/>
                <a:gd name="connsiteY58" fmla="*/ 0 h 255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87840" h="2556892">
                  <a:moveTo>
                    <a:pt x="2501286" y="1100528"/>
                  </a:moveTo>
                  <a:cubicBezTo>
                    <a:pt x="2503585" y="1125353"/>
                    <a:pt x="2496229" y="1152936"/>
                    <a:pt x="2492092" y="1180518"/>
                  </a:cubicBezTo>
                  <a:cubicBezTo>
                    <a:pt x="2483894" y="1219593"/>
                    <a:pt x="2453016" y="1315367"/>
                    <a:pt x="2452097" y="1334981"/>
                  </a:cubicBezTo>
                  <a:cubicBezTo>
                    <a:pt x="2457767" y="1345478"/>
                    <a:pt x="2517146" y="1277824"/>
                    <a:pt x="2526110" y="1243499"/>
                  </a:cubicBezTo>
                  <a:cubicBezTo>
                    <a:pt x="2521513" y="1204883"/>
                    <a:pt x="2511860" y="1167187"/>
                    <a:pt x="2505883" y="1129031"/>
                  </a:cubicBezTo>
                  <a:cubicBezTo>
                    <a:pt x="2504044" y="1118917"/>
                    <a:pt x="2502665" y="1108803"/>
                    <a:pt x="2501286" y="1100528"/>
                  </a:cubicBezTo>
                  <a:close/>
                  <a:moveTo>
                    <a:pt x="2086941" y="0"/>
                  </a:moveTo>
                  <a:cubicBezTo>
                    <a:pt x="2112225" y="34478"/>
                    <a:pt x="2120647" y="62502"/>
                    <a:pt x="2145931" y="92843"/>
                  </a:cubicBezTo>
                  <a:cubicBezTo>
                    <a:pt x="2145858" y="93819"/>
                    <a:pt x="2145784" y="94796"/>
                    <a:pt x="2145711" y="95772"/>
                  </a:cubicBezTo>
                  <a:lnTo>
                    <a:pt x="2342226" y="146169"/>
                  </a:lnTo>
                  <a:cubicBezTo>
                    <a:pt x="2401299" y="164557"/>
                    <a:pt x="2455315" y="186164"/>
                    <a:pt x="2509101" y="214666"/>
                  </a:cubicBezTo>
                  <a:cubicBezTo>
                    <a:pt x="2551854" y="237192"/>
                    <a:pt x="2590470" y="264774"/>
                    <a:pt x="2625868" y="296494"/>
                  </a:cubicBezTo>
                  <a:cubicBezTo>
                    <a:pt x="2652991" y="320399"/>
                    <a:pt x="2673678" y="350740"/>
                    <a:pt x="2692066" y="382460"/>
                  </a:cubicBezTo>
                  <a:cubicBezTo>
                    <a:pt x="2706317" y="407285"/>
                    <a:pt x="2719649" y="432569"/>
                    <a:pt x="2730222" y="459692"/>
                  </a:cubicBezTo>
                  <a:cubicBezTo>
                    <a:pt x="2743094" y="492791"/>
                    <a:pt x="2751829" y="527269"/>
                    <a:pt x="2761023" y="561747"/>
                  </a:cubicBezTo>
                  <a:cubicBezTo>
                    <a:pt x="2770217" y="596226"/>
                    <a:pt x="2777572" y="631164"/>
                    <a:pt x="2784008" y="666102"/>
                  </a:cubicBezTo>
                  <a:cubicBezTo>
                    <a:pt x="2795347" y="728853"/>
                    <a:pt x="2817721" y="862246"/>
                    <a:pt x="2829060" y="938251"/>
                  </a:cubicBezTo>
                  <a:cubicBezTo>
                    <a:pt x="2844997" y="1053102"/>
                    <a:pt x="2870127" y="1274146"/>
                    <a:pt x="2879628" y="1355208"/>
                  </a:cubicBezTo>
                  <a:cubicBezTo>
                    <a:pt x="2881467" y="1378194"/>
                    <a:pt x="2884225" y="1401179"/>
                    <a:pt x="2886064" y="1424625"/>
                  </a:cubicBezTo>
                  <a:cubicBezTo>
                    <a:pt x="2886983" y="1435658"/>
                    <a:pt x="2893905" y="1425846"/>
                    <a:pt x="2872273" y="1444852"/>
                  </a:cubicBezTo>
                  <a:cubicBezTo>
                    <a:pt x="2792625" y="1514831"/>
                    <a:pt x="2558423" y="1615120"/>
                    <a:pt x="2447500" y="1641608"/>
                  </a:cubicBezTo>
                  <a:cubicBezTo>
                    <a:pt x="2444282" y="1688958"/>
                    <a:pt x="2445201" y="1736308"/>
                    <a:pt x="2446581" y="1783659"/>
                  </a:cubicBezTo>
                  <a:cubicBezTo>
                    <a:pt x="2449339" y="1898127"/>
                    <a:pt x="2449799" y="2013054"/>
                    <a:pt x="2451178" y="2127522"/>
                  </a:cubicBezTo>
                  <a:cubicBezTo>
                    <a:pt x="2453017" y="2270492"/>
                    <a:pt x="2455315" y="2413922"/>
                    <a:pt x="2457614" y="2556892"/>
                  </a:cubicBezTo>
                  <a:lnTo>
                    <a:pt x="1261906" y="2556892"/>
                  </a:lnTo>
                  <a:cubicBezTo>
                    <a:pt x="1266043" y="2470926"/>
                    <a:pt x="1274318" y="2385420"/>
                    <a:pt x="1281674" y="2299914"/>
                  </a:cubicBezTo>
                  <a:cubicBezTo>
                    <a:pt x="1287650" y="2227739"/>
                    <a:pt x="1298223" y="2155565"/>
                    <a:pt x="1306498" y="2083390"/>
                  </a:cubicBezTo>
                  <a:cubicBezTo>
                    <a:pt x="1312474" y="2030983"/>
                    <a:pt x="1321668" y="1979036"/>
                    <a:pt x="1330403" y="1927088"/>
                  </a:cubicBezTo>
                  <a:cubicBezTo>
                    <a:pt x="1341896" y="1857212"/>
                    <a:pt x="1354308" y="1787336"/>
                    <a:pt x="1372696" y="1718839"/>
                  </a:cubicBezTo>
                  <a:cubicBezTo>
                    <a:pt x="1381891" y="1685281"/>
                    <a:pt x="1394762" y="1652181"/>
                    <a:pt x="1406255" y="1619082"/>
                  </a:cubicBezTo>
                  <a:cubicBezTo>
                    <a:pt x="1409473" y="1609888"/>
                    <a:pt x="1413151" y="1600694"/>
                    <a:pt x="1413611" y="1591040"/>
                  </a:cubicBezTo>
                  <a:cubicBezTo>
                    <a:pt x="1399130" y="1523309"/>
                    <a:pt x="1338908" y="1293377"/>
                    <a:pt x="1319370" y="1212698"/>
                  </a:cubicBezTo>
                  <a:cubicBezTo>
                    <a:pt x="1298377" y="1128648"/>
                    <a:pt x="1309837" y="1152574"/>
                    <a:pt x="1287650" y="1086737"/>
                  </a:cubicBezTo>
                  <a:cubicBezTo>
                    <a:pt x="1255470" y="1108343"/>
                    <a:pt x="1180690" y="1272383"/>
                    <a:pt x="1126291" y="1342336"/>
                  </a:cubicBezTo>
                  <a:cubicBezTo>
                    <a:pt x="1071892" y="1412289"/>
                    <a:pt x="1021477" y="1457494"/>
                    <a:pt x="961255" y="1506453"/>
                  </a:cubicBezTo>
                  <a:cubicBezTo>
                    <a:pt x="901033" y="1555412"/>
                    <a:pt x="842880" y="1594947"/>
                    <a:pt x="764959" y="1636091"/>
                  </a:cubicBezTo>
                  <a:cubicBezTo>
                    <a:pt x="687038" y="1677235"/>
                    <a:pt x="575941" y="1727421"/>
                    <a:pt x="493729" y="1753318"/>
                  </a:cubicBezTo>
                  <a:cubicBezTo>
                    <a:pt x="411517" y="1779215"/>
                    <a:pt x="340517" y="1788699"/>
                    <a:pt x="271689" y="1791474"/>
                  </a:cubicBezTo>
                  <a:cubicBezTo>
                    <a:pt x="193046" y="1794645"/>
                    <a:pt x="184572" y="1800678"/>
                    <a:pt x="81829" y="1787336"/>
                  </a:cubicBezTo>
                  <a:cubicBezTo>
                    <a:pt x="64513" y="1751862"/>
                    <a:pt x="5747" y="1627356"/>
                    <a:pt x="0" y="1591499"/>
                  </a:cubicBezTo>
                  <a:cubicBezTo>
                    <a:pt x="12412" y="1576329"/>
                    <a:pt x="31260" y="1577249"/>
                    <a:pt x="47350" y="1572192"/>
                  </a:cubicBezTo>
                  <a:cubicBezTo>
                    <a:pt x="134695" y="1545069"/>
                    <a:pt x="222040" y="1518865"/>
                    <a:pt x="307087" y="1484387"/>
                  </a:cubicBezTo>
                  <a:cubicBezTo>
                    <a:pt x="368688" y="1462091"/>
                    <a:pt x="372213" y="1460865"/>
                    <a:pt x="416958" y="1438416"/>
                  </a:cubicBezTo>
                  <a:cubicBezTo>
                    <a:pt x="461703" y="1415967"/>
                    <a:pt x="524530" y="1382331"/>
                    <a:pt x="575558" y="1349692"/>
                  </a:cubicBezTo>
                  <a:cubicBezTo>
                    <a:pt x="645434" y="1305100"/>
                    <a:pt x="714391" y="1259588"/>
                    <a:pt x="782428" y="1212698"/>
                  </a:cubicBezTo>
                  <a:cubicBezTo>
                    <a:pt x="807252" y="1195689"/>
                    <a:pt x="820584" y="1172703"/>
                    <a:pt x="834835" y="1149718"/>
                  </a:cubicBezTo>
                  <a:cubicBezTo>
                    <a:pt x="871535" y="1085895"/>
                    <a:pt x="950988" y="944304"/>
                    <a:pt x="1002629" y="829759"/>
                  </a:cubicBezTo>
                  <a:cubicBezTo>
                    <a:pt x="1054270" y="715214"/>
                    <a:pt x="1113100" y="581094"/>
                    <a:pt x="1144680" y="462450"/>
                  </a:cubicBezTo>
                  <a:cubicBezTo>
                    <a:pt x="1158471" y="405906"/>
                    <a:pt x="1188812" y="361773"/>
                    <a:pt x="1237082" y="327755"/>
                  </a:cubicBezTo>
                  <a:cubicBezTo>
                    <a:pt x="1287190" y="292357"/>
                    <a:pt x="1343734" y="271210"/>
                    <a:pt x="1397521" y="243628"/>
                  </a:cubicBezTo>
                  <a:cubicBezTo>
                    <a:pt x="1444411" y="219263"/>
                    <a:pt x="1493140" y="198576"/>
                    <a:pt x="1537732" y="170074"/>
                  </a:cubicBezTo>
                  <a:cubicBezTo>
                    <a:pt x="1557040" y="157662"/>
                    <a:pt x="1576808" y="145709"/>
                    <a:pt x="1592898" y="129160"/>
                  </a:cubicBezTo>
                  <a:cubicBezTo>
                    <a:pt x="1617153" y="106774"/>
                    <a:pt x="1662455" y="64053"/>
                    <a:pt x="1683262" y="35759"/>
                  </a:cubicBezTo>
                  <a:cubicBezTo>
                    <a:pt x="1706567" y="67425"/>
                    <a:pt x="1739589" y="109380"/>
                    <a:pt x="1777702" y="139274"/>
                  </a:cubicBezTo>
                  <a:cubicBezTo>
                    <a:pt x="1815815" y="169168"/>
                    <a:pt x="1865507" y="193060"/>
                    <a:pt x="1911938" y="215126"/>
                  </a:cubicBezTo>
                  <a:lnTo>
                    <a:pt x="1955706" y="233819"/>
                  </a:lnTo>
                  <a:lnTo>
                    <a:pt x="2019050" y="186624"/>
                  </a:lnTo>
                  <a:cubicBezTo>
                    <a:pt x="2045714" y="159501"/>
                    <a:pt x="2065021" y="127321"/>
                    <a:pt x="2082031" y="93762"/>
                  </a:cubicBezTo>
                  <a:cubicBezTo>
                    <a:pt x="2092758" y="60893"/>
                    <a:pt x="2076291" y="153"/>
                    <a:pt x="2086941" y="0"/>
                  </a:cubicBezTo>
                  <a:close/>
                </a:path>
              </a:pathLst>
            </a:custGeom>
            <a:solidFill>
              <a:schemeClr val="bg1"/>
            </a:solidFill>
            <a:ln w="4594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EFD852D5-28C4-4C98-9D49-E7379E1DE7C7}"/>
                </a:ext>
              </a:extLst>
            </p:cNvPr>
            <p:cNvSpPr/>
            <p:nvPr/>
          </p:nvSpPr>
          <p:spPr>
            <a:xfrm>
              <a:off x="9497016" y="4025235"/>
              <a:ext cx="1206042" cy="2498068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83564 w 1281045"/>
                <a:gd name="connsiteY0" fmla="*/ 35398 h 2498068"/>
                <a:gd name="connsiteX1" fmla="*/ 894138 w 1281045"/>
                <a:gd name="connsiteY1" fmla="*/ 45511 h 2498068"/>
                <a:gd name="connsiteX2" fmla="*/ 910687 w 1281045"/>
                <a:gd name="connsiteY2" fmla="*/ 59303 h 2498068"/>
                <a:gd name="connsiteX3" fmla="*/ 1051818 w 1281045"/>
                <a:gd name="connsiteY3" fmla="*/ 291457 h 2498068"/>
                <a:gd name="connsiteX4" fmla="*/ 1185134 w 1281045"/>
                <a:gd name="connsiteY4" fmla="*/ 746570 h 2498068"/>
                <a:gd name="connsiteX5" fmla="*/ 1205361 w 1281045"/>
                <a:gd name="connsiteY5" fmla="*/ 1137324 h 2498068"/>
                <a:gd name="connsiteX6" fmla="*/ 1192490 w 1281045"/>
                <a:gd name="connsiteY6" fmla="*/ 1242138 h 2498068"/>
                <a:gd name="connsiteX7" fmla="*/ 1192030 w 1281045"/>
                <a:gd name="connsiteY7" fmla="*/ 1259148 h 2498068"/>
                <a:gd name="connsiteX8" fmla="*/ 1191570 w 1281045"/>
                <a:gd name="connsiteY8" fmla="*/ 1287190 h 2498068"/>
                <a:gd name="connsiteX9" fmla="*/ 1192490 w 1281045"/>
                <a:gd name="connsiteY9" fmla="*/ 1413610 h 2498068"/>
                <a:gd name="connsiteX10" fmla="*/ 1192490 w 1281045"/>
                <a:gd name="connsiteY10" fmla="*/ 1555201 h 2498068"/>
                <a:gd name="connsiteX11" fmla="*/ 1185594 w 1281045"/>
                <a:gd name="connsiteY11" fmla="*/ 1582784 h 2498068"/>
                <a:gd name="connsiteX12" fmla="*/ 1184675 w 1281045"/>
                <a:gd name="connsiteY12" fmla="*/ 1724835 h 2498068"/>
                <a:gd name="connsiteX13" fmla="*/ 1195708 w 1281045"/>
                <a:gd name="connsiteY13" fmla="*/ 2498068 h 2498068"/>
                <a:gd name="connsiteX14" fmla="*/ 0 w 1281045"/>
                <a:gd name="connsiteY14" fmla="*/ 2498068 h 2498068"/>
                <a:gd name="connsiteX15" fmla="*/ 19768 w 1281045"/>
                <a:gd name="connsiteY15" fmla="*/ 2241090 h 2498068"/>
                <a:gd name="connsiteX16" fmla="*/ 44592 w 1281045"/>
                <a:gd name="connsiteY16" fmla="*/ 2024566 h 2498068"/>
                <a:gd name="connsiteX17" fmla="*/ 68497 w 1281045"/>
                <a:gd name="connsiteY17" fmla="*/ 1868264 h 2498068"/>
                <a:gd name="connsiteX18" fmla="*/ 110790 w 1281045"/>
                <a:gd name="connsiteY18" fmla="*/ 1660015 h 2498068"/>
                <a:gd name="connsiteX19" fmla="*/ 144349 w 1281045"/>
                <a:gd name="connsiteY19" fmla="*/ 1560258 h 2498068"/>
                <a:gd name="connsiteX20" fmla="*/ 151705 w 1281045"/>
                <a:gd name="connsiteY20" fmla="*/ 1532216 h 2498068"/>
                <a:gd name="connsiteX21" fmla="*/ 154923 w 1281045"/>
                <a:gd name="connsiteY21" fmla="*/ 1504173 h 2498068"/>
                <a:gd name="connsiteX22" fmla="*/ 224799 w 1281045"/>
                <a:gd name="connsiteY22" fmla="*/ 1231105 h 2498068"/>
                <a:gd name="connsiteX23" fmla="*/ 265253 w 1281045"/>
                <a:gd name="connsiteY23" fmla="*/ 939649 h 2498068"/>
                <a:gd name="connsiteX24" fmla="*/ 286400 w 1281045"/>
                <a:gd name="connsiteY24" fmla="*/ 758063 h 2498068"/>
                <a:gd name="connsiteX25" fmla="*/ 309385 w 1281045"/>
                <a:gd name="connsiteY25" fmla="*/ 526828 h 2498068"/>
                <a:gd name="connsiteX26" fmla="*/ 321338 w 1281045"/>
                <a:gd name="connsiteY26" fmla="*/ 390754 h 2498068"/>
                <a:gd name="connsiteX27" fmla="*/ 325016 w 1281045"/>
                <a:gd name="connsiteY27" fmla="*/ 325935 h 2498068"/>
                <a:gd name="connsiteX28" fmla="*/ 328693 w 1281045"/>
                <a:gd name="connsiteY28" fmla="*/ 124122 h 2498068"/>
                <a:gd name="connsiteX29" fmla="*/ 331911 w 1281045"/>
                <a:gd name="connsiteY29" fmla="*/ 70336 h 2498068"/>
                <a:gd name="connsiteX30" fmla="*/ 397650 w 1281045"/>
                <a:gd name="connsiteY30" fmla="*/ 0 h 2498068"/>
                <a:gd name="connsiteX31" fmla="*/ 407304 w 1281045"/>
                <a:gd name="connsiteY31" fmla="*/ 17929 h 2498068"/>
                <a:gd name="connsiteX32" fmla="*/ 410522 w 1281045"/>
                <a:gd name="connsiteY32" fmla="*/ 74013 h 2498068"/>
                <a:gd name="connsiteX33" fmla="*/ 415119 w 1281045"/>
                <a:gd name="connsiteY33" fmla="*/ 255599 h 2498068"/>
                <a:gd name="connsiteX34" fmla="*/ 422474 w 1281045"/>
                <a:gd name="connsiteY34" fmla="*/ 566823 h 2498068"/>
                <a:gd name="connsiteX35" fmla="*/ 424773 w 1281045"/>
                <a:gd name="connsiteY35" fmla="*/ 664282 h 2498068"/>
                <a:gd name="connsiteX36" fmla="*/ 442242 w 1281045"/>
                <a:gd name="connsiteY36" fmla="*/ 683130 h 2498068"/>
                <a:gd name="connsiteX37" fmla="*/ 608197 w 1281045"/>
                <a:gd name="connsiteY37" fmla="*/ 685888 h 2498068"/>
                <a:gd name="connsiteX38" fmla="*/ 842190 w 1281045"/>
                <a:gd name="connsiteY38" fmla="*/ 677154 h 2498068"/>
                <a:gd name="connsiteX39" fmla="*/ 1046761 w 1281045"/>
                <a:gd name="connsiteY39" fmla="*/ 662443 h 2498068"/>
                <a:gd name="connsiteX40" fmla="*/ 1062392 w 1281045"/>
                <a:gd name="connsiteY40" fmla="*/ 638538 h 2498068"/>
                <a:gd name="connsiteX41" fmla="*/ 992515 w 1281045"/>
                <a:gd name="connsiteY41" fmla="*/ 414659 h 2498068"/>
                <a:gd name="connsiteX42" fmla="*/ 896896 w 1281045"/>
                <a:gd name="connsiteY42" fmla="*/ 110790 h 2498068"/>
                <a:gd name="connsiteX43" fmla="*/ 878507 w 1281045"/>
                <a:gd name="connsiteY43" fmla="*/ 55625 h 2498068"/>
                <a:gd name="connsiteX44" fmla="*/ 883564 w 1281045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1705 w 1206042"/>
                <a:gd name="connsiteY20" fmla="*/ 1532216 h 2498068"/>
                <a:gd name="connsiteX21" fmla="*/ 154923 w 1206042"/>
                <a:gd name="connsiteY21" fmla="*/ 1504173 h 2498068"/>
                <a:gd name="connsiteX22" fmla="*/ 224799 w 1206042"/>
                <a:gd name="connsiteY22" fmla="*/ 1231105 h 2498068"/>
                <a:gd name="connsiteX23" fmla="*/ 265253 w 1206042"/>
                <a:gd name="connsiteY23" fmla="*/ 939649 h 2498068"/>
                <a:gd name="connsiteX24" fmla="*/ 286400 w 1206042"/>
                <a:gd name="connsiteY24" fmla="*/ 758063 h 2498068"/>
                <a:gd name="connsiteX25" fmla="*/ 309385 w 1206042"/>
                <a:gd name="connsiteY25" fmla="*/ 526828 h 2498068"/>
                <a:gd name="connsiteX26" fmla="*/ 321338 w 1206042"/>
                <a:gd name="connsiteY26" fmla="*/ 390754 h 2498068"/>
                <a:gd name="connsiteX27" fmla="*/ 325016 w 1206042"/>
                <a:gd name="connsiteY27" fmla="*/ 325935 h 2498068"/>
                <a:gd name="connsiteX28" fmla="*/ 328693 w 1206042"/>
                <a:gd name="connsiteY28" fmla="*/ 124122 h 2498068"/>
                <a:gd name="connsiteX29" fmla="*/ 331911 w 1206042"/>
                <a:gd name="connsiteY29" fmla="*/ 70336 h 2498068"/>
                <a:gd name="connsiteX30" fmla="*/ 397650 w 1206042"/>
                <a:gd name="connsiteY30" fmla="*/ 0 h 2498068"/>
                <a:gd name="connsiteX31" fmla="*/ 407304 w 1206042"/>
                <a:gd name="connsiteY31" fmla="*/ 17929 h 2498068"/>
                <a:gd name="connsiteX32" fmla="*/ 410522 w 1206042"/>
                <a:gd name="connsiteY32" fmla="*/ 74013 h 2498068"/>
                <a:gd name="connsiteX33" fmla="*/ 415119 w 1206042"/>
                <a:gd name="connsiteY33" fmla="*/ 255599 h 2498068"/>
                <a:gd name="connsiteX34" fmla="*/ 422474 w 1206042"/>
                <a:gd name="connsiteY34" fmla="*/ 566823 h 2498068"/>
                <a:gd name="connsiteX35" fmla="*/ 424773 w 1206042"/>
                <a:gd name="connsiteY35" fmla="*/ 664282 h 2498068"/>
                <a:gd name="connsiteX36" fmla="*/ 442242 w 1206042"/>
                <a:gd name="connsiteY36" fmla="*/ 683130 h 2498068"/>
                <a:gd name="connsiteX37" fmla="*/ 608197 w 1206042"/>
                <a:gd name="connsiteY37" fmla="*/ 685888 h 2498068"/>
                <a:gd name="connsiteX38" fmla="*/ 842190 w 1206042"/>
                <a:gd name="connsiteY38" fmla="*/ 677154 h 2498068"/>
                <a:gd name="connsiteX39" fmla="*/ 1046761 w 1206042"/>
                <a:gd name="connsiteY39" fmla="*/ 662443 h 2498068"/>
                <a:gd name="connsiteX40" fmla="*/ 1062392 w 1206042"/>
                <a:gd name="connsiteY40" fmla="*/ 638538 h 2498068"/>
                <a:gd name="connsiteX41" fmla="*/ 992515 w 1206042"/>
                <a:gd name="connsiteY41" fmla="*/ 414659 h 2498068"/>
                <a:gd name="connsiteX42" fmla="*/ 896896 w 1206042"/>
                <a:gd name="connsiteY42" fmla="*/ 110790 h 2498068"/>
                <a:gd name="connsiteX43" fmla="*/ 878507 w 1206042"/>
                <a:gd name="connsiteY43" fmla="*/ 55625 h 2498068"/>
                <a:gd name="connsiteX44" fmla="*/ 883564 w 1206042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4923 w 1206042"/>
                <a:gd name="connsiteY20" fmla="*/ 1504173 h 2498068"/>
                <a:gd name="connsiteX21" fmla="*/ 224799 w 1206042"/>
                <a:gd name="connsiteY21" fmla="*/ 1231105 h 2498068"/>
                <a:gd name="connsiteX22" fmla="*/ 265253 w 1206042"/>
                <a:gd name="connsiteY22" fmla="*/ 939649 h 2498068"/>
                <a:gd name="connsiteX23" fmla="*/ 286400 w 1206042"/>
                <a:gd name="connsiteY23" fmla="*/ 758063 h 2498068"/>
                <a:gd name="connsiteX24" fmla="*/ 309385 w 1206042"/>
                <a:gd name="connsiteY24" fmla="*/ 526828 h 2498068"/>
                <a:gd name="connsiteX25" fmla="*/ 321338 w 1206042"/>
                <a:gd name="connsiteY25" fmla="*/ 390754 h 2498068"/>
                <a:gd name="connsiteX26" fmla="*/ 325016 w 1206042"/>
                <a:gd name="connsiteY26" fmla="*/ 325935 h 2498068"/>
                <a:gd name="connsiteX27" fmla="*/ 328693 w 1206042"/>
                <a:gd name="connsiteY27" fmla="*/ 124122 h 2498068"/>
                <a:gd name="connsiteX28" fmla="*/ 331911 w 1206042"/>
                <a:gd name="connsiteY28" fmla="*/ 70336 h 2498068"/>
                <a:gd name="connsiteX29" fmla="*/ 397650 w 1206042"/>
                <a:gd name="connsiteY29" fmla="*/ 0 h 2498068"/>
                <a:gd name="connsiteX30" fmla="*/ 407304 w 1206042"/>
                <a:gd name="connsiteY30" fmla="*/ 17929 h 2498068"/>
                <a:gd name="connsiteX31" fmla="*/ 410522 w 1206042"/>
                <a:gd name="connsiteY31" fmla="*/ 74013 h 2498068"/>
                <a:gd name="connsiteX32" fmla="*/ 415119 w 1206042"/>
                <a:gd name="connsiteY32" fmla="*/ 255599 h 2498068"/>
                <a:gd name="connsiteX33" fmla="*/ 422474 w 1206042"/>
                <a:gd name="connsiteY33" fmla="*/ 566823 h 2498068"/>
                <a:gd name="connsiteX34" fmla="*/ 424773 w 1206042"/>
                <a:gd name="connsiteY34" fmla="*/ 664282 h 2498068"/>
                <a:gd name="connsiteX35" fmla="*/ 442242 w 1206042"/>
                <a:gd name="connsiteY35" fmla="*/ 683130 h 2498068"/>
                <a:gd name="connsiteX36" fmla="*/ 608197 w 1206042"/>
                <a:gd name="connsiteY36" fmla="*/ 685888 h 2498068"/>
                <a:gd name="connsiteX37" fmla="*/ 842190 w 1206042"/>
                <a:gd name="connsiteY37" fmla="*/ 677154 h 2498068"/>
                <a:gd name="connsiteX38" fmla="*/ 1046761 w 1206042"/>
                <a:gd name="connsiteY38" fmla="*/ 662443 h 2498068"/>
                <a:gd name="connsiteX39" fmla="*/ 1062392 w 1206042"/>
                <a:gd name="connsiteY39" fmla="*/ 638538 h 2498068"/>
                <a:gd name="connsiteX40" fmla="*/ 992515 w 1206042"/>
                <a:gd name="connsiteY40" fmla="*/ 414659 h 2498068"/>
                <a:gd name="connsiteX41" fmla="*/ 896896 w 1206042"/>
                <a:gd name="connsiteY41" fmla="*/ 110790 h 2498068"/>
                <a:gd name="connsiteX42" fmla="*/ 878507 w 1206042"/>
                <a:gd name="connsiteY42" fmla="*/ 55625 h 2498068"/>
                <a:gd name="connsiteX43" fmla="*/ 883564 w 1206042"/>
                <a:gd name="connsiteY43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224799 w 1206042"/>
                <a:gd name="connsiteY20" fmla="*/ 1231105 h 2498068"/>
                <a:gd name="connsiteX21" fmla="*/ 265253 w 1206042"/>
                <a:gd name="connsiteY21" fmla="*/ 939649 h 2498068"/>
                <a:gd name="connsiteX22" fmla="*/ 286400 w 1206042"/>
                <a:gd name="connsiteY22" fmla="*/ 758063 h 2498068"/>
                <a:gd name="connsiteX23" fmla="*/ 309385 w 1206042"/>
                <a:gd name="connsiteY23" fmla="*/ 526828 h 2498068"/>
                <a:gd name="connsiteX24" fmla="*/ 321338 w 1206042"/>
                <a:gd name="connsiteY24" fmla="*/ 390754 h 2498068"/>
                <a:gd name="connsiteX25" fmla="*/ 325016 w 1206042"/>
                <a:gd name="connsiteY25" fmla="*/ 325935 h 2498068"/>
                <a:gd name="connsiteX26" fmla="*/ 328693 w 1206042"/>
                <a:gd name="connsiteY26" fmla="*/ 124122 h 2498068"/>
                <a:gd name="connsiteX27" fmla="*/ 331911 w 1206042"/>
                <a:gd name="connsiteY27" fmla="*/ 70336 h 2498068"/>
                <a:gd name="connsiteX28" fmla="*/ 397650 w 1206042"/>
                <a:gd name="connsiteY28" fmla="*/ 0 h 2498068"/>
                <a:gd name="connsiteX29" fmla="*/ 407304 w 1206042"/>
                <a:gd name="connsiteY29" fmla="*/ 17929 h 2498068"/>
                <a:gd name="connsiteX30" fmla="*/ 410522 w 1206042"/>
                <a:gd name="connsiteY30" fmla="*/ 74013 h 2498068"/>
                <a:gd name="connsiteX31" fmla="*/ 415119 w 1206042"/>
                <a:gd name="connsiteY31" fmla="*/ 255599 h 2498068"/>
                <a:gd name="connsiteX32" fmla="*/ 422474 w 1206042"/>
                <a:gd name="connsiteY32" fmla="*/ 566823 h 2498068"/>
                <a:gd name="connsiteX33" fmla="*/ 424773 w 1206042"/>
                <a:gd name="connsiteY33" fmla="*/ 664282 h 2498068"/>
                <a:gd name="connsiteX34" fmla="*/ 442242 w 1206042"/>
                <a:gd name="connsiteY34" fmla="*/ 683130 h 2498068"/>
                <a:gd name="connsiteX35" fmla="*/ 608197 w 1206042"/>
                <a:gd name="connsiteY35" fmla="*/ 685888 h 2498068"/>
                <a:gd name="connsiteX36" fmla="*/ 842190 w 1206042"/>
                <a:gd name="connsiteY36" fmla="*/ 677154 h 2498068"/>
                <a:gd name="connsiteX37" fmla="*/ 1046761 w 1206042"/>
                <a:gd name="connsiteY37" fmla="*/ 662443 h 2498068"/>
                <a:gd name="connsiteX38" fmla="*/ 1062392 w 1206042"/>
                <a:gd name="connsiteY38" fmla="*/ 638538 h 2498068"/>
                <a:gd name="connsiteX39" fmla="*/ 992515 w 1206042"/>
                <a:gd name="connsiteY39" fmla="*/ 414659 h 2498068"/>
                <a:gd name="connsiteX40" fmla="*/ 896896 w 1206042"/>
                <a:gd name="connsiteY40" fmla="*/ 110790 h 2498068"/>
                <a:gd name="connsiteX41" fmla="*/ 878507 w 1206042"/>
                <a:gd name="connsiteY41" fmla="*/ 55625 h 2498068"/>
                <a:gd name="connsiteX42" fmla="*/ 883564 w 1206042"/>
                <a:gd name="connsiteY42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1570 w 1206042"/>
                <a:gd name="connsiteY7" fmla="*/ 1287190 h 2498068"/>
                <a:gd name="connsiteX8" fmla="*/ 1192490 w 1206042"/>
                <a:gd name="connsiteY8" fmla="*/ 1413610 h 2498068"/>
                <a:gd name="connsiteX9" fmla="*/ 1192490 w 1206042"/>
                <a:gd name="connsiteY9" fmla="*/ 1555201 h 2498068"/>
                <a:gd name="connsiteX10" fmla="*/ 1185594 w 1206042"/>
                <a:gd name="connsiteY10" fmla="*/ 1582784 h 2498068"/>
                <a:gd name="connsiteX11" fmla="*/ 1184675 w 1206042"/>
                <a:gd name="connsiteY11" fmla="*/ 1724835 h 2498068"/>
                <a:gd name="connsiteX12" fmla="*/ 1195708 w 1206042"/>
                <a:gd name="connsiteY12" fmla="*/ 2498068 h 2498068"/>
                <a:gd name="connsiteX13" fmla="*/ 0 w 1206042"/>
                <a:gd name="connsiteY13" fmla="*/ 2498068 h 2498068"/>
                <a:gd name="connsiteX14" fmla="*/ 19768 w 1206042"/>
                <a:gd name="connsiteY14" fmla="*/ 2241090 h 2498068"/>
                <a:gd name="connsiteX15" fmla="*/ 44592 w 1206042"/>
                <a:gd name="connsiteY15" fmla="*/ 2024566 h 2498068"/>
                <a:gd name="connsiteX16" fmla="*/ 68497 w 1206042"/>
                <a:gd name="connsiteY16" fmla="*/ 1868264 h 2498068"/>
                <a:gd name="connsiteX17" fmla="*/ 110790 w 1206042"/>
                <a:gd name="connsiteY17" fmla="*/ 1660015 h 2498068"/>
                <a:gd name="connsiteX18" fmla="*/ 144349 w 1206042"/>
                <a:gd name="connsiteY18" fmla="*/ 1560258 h 2498068"/>
                <a:gd name="connsiteX19" fmla="*/ 224799 w 1206042"/>
                <a:gd name="connsiteY19" fmla="*/ 1231105 h 2498068"/>
                <a:gd name="connsiteX20" fmla="*/ 265253 w 1206042"/>
                <a:gd name="connsiteY20" fmla="*/ 939649 h 2498068"/>
                <a:gd name="connsiteX21" fmla="*/ 286400 w 1206042"/>
                <a:gd name="connsiteY21" fmla="*/ 758063 h 2498068"/>
                <a:gd name="connsiteX22" fmla="*/ 309385 w 1206042"/>
                <a:gd name="connsiteY22" fmla="*/ 526828 h 2498068"/>
                <a:gd name="connsiteX23" fmla="*/ 321338 w 1206042"/>
                <a:gd name="connsiteY23" fmla="*/ 390754 h 2498068"/>
                <a:gd name="connsiteX24" fmla="*/ 325016 w 1206042"/>
                <a:gd name="connsiteY24" fmla="*/ 325935 h 2498068"/>
                <a:gd name="connsiteX25" fmla="*/ 328693 w 1206042"/>
                <a:gd name="connsiteY25" fmla="*/ 124122 h 2498068"/>
                <a:gd name="connsiteX26" fmla="*/ 331911 w 1206042"/>
                <a:gd name="connsiteY26" fmla="*/ 70336 h 2498068"/>
                <a:gd name="connsiteX27" fmla="*/ 397650 w 1206042"/>
                <a:gd name="connsiteY27" fmla="*/ 0 h 2498068"/>
                <a:gd name="connsiteX28" fmla="*/ 407304 w 1206042"/>
                <a:gd name="connsiteY28" fmla="*/ 17929 h 2498068"/>
                <a:gd name="connsiteX29" fmla="*/ 410522 w 1206042"/>
                <a:gd name="connsiteY29" fmla="*/ 74013 h 2498068"/>
                <a:gd name="connsiteX30" fmla="*/ 415119 w 1206042"/>
                <a:gd name="connsiteY30" fmla="*/ 255599 h 2498068"/>
                <a:gd name="connsiteX31" fmla="*/ 422474 w 1206042"/>
                <a:gd name="connsiteY31" fmla="*/ 566823 h 2498068"/>
                <a:gd name="connsiteX32" fmla="*/ 424773 w 1206042"/>
                <a:gd name="connsiteY32" fmla="*/ 664282 h 2498068"/>
                <a:gd name="connsiteX33" fmla="*/ 442242 w 1206042"/>
                <a:gd name="connsiteY33" fmla="*/ 683130 h 2498068"/>
                <a:gd name="connsiteX34" fmla="*/ 608197 w 1206042"/>
                <a:gd name="connsiteY34" fmla="*/ 685888 h 2498068"/>
                <a:gd name="connsiteX35" fmla="*/ 842190 w 1206042"/>
                <a:gd name="connsiteY35" fmla="*/ 677154 h 2498068"/>
                <a:gd name="connsiteX36" fmla="*/ 1046761 w 1206042"/>
                <a:gd name="connsiteY36" fmla="*/ 662443 h 2498068"/>
                <a:gd name="connsiteX37" fmla="*/ 1062392 w 1206042"/>
                <a:gd name="connsiteY37" fmla="*/ 638538 h 2498068"/>
                <a:gd name="connsiteX38" fmla="*/ 992515 w 1206042"/>
                <a:gd name="connsiteY38" fmla="*/ 414659 h 2498068"/>
                <a:gd name="connsiteX39" fmla="*/ 896896 w 1206042"/>
                <a:gd name="connsiteY39" fmla="*/ 110790 h 2498068"/>
                <a:gd name="connsiteX40" fmla="*/ 878507 w 1206042"/>
                <a:gd name="connsiteY40" fmla="*/ 55625 h 2498068"/>
                <a:gd name="connsiteX41" fmla="*/ 883564 w 1206042"/>
                <a:gd name="connsiteY41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1570 w 1206042"/>
                <a:gd name="connsiteY6" fmla="*/ 1287190 h 2498068"/>
                <a:gd name="connsiteX7" fmla="*/ 1192490 w 1206042"/>
                <a:gd name="connsiteY7" fmla="*/ 1413610 h 2498068"/>
                <a:gd name="connsiteX8" fmla="*/ 1192490 w 1206042"/>
                <a:gd name="connsiteY8" fmla="*/ 1555201 h 2498068"/>
                <a:gd name="connsiteX9" fmla="*/ 1185594 w 1206042"/>
                <a:gd name="connsiteY9" fmla="*/ 1582784 h 2498068"/>
                <a:gd name="connsiteX10" fmla="*/ 1184675 w 1206042"/>
                <a:gd name="connsiteY10" fmla="*/ 1724835 h 2498068"/>
                <a:gd name="connsiteX11" fmla="*/ 1195708 w 1206042"/>
                <a:gd name="connsiteY11" fmla="*/ 2498068 h 2498068"/>
                <a:gd name="connsiteX12" fmla="*/ 0 w 1206042"/>
                <a:gd name="connsiteY12" fmla="*/ 2498068 h 2498068"/>
                <a:gd name="connsiteX13" fmla="*/ 19768 w 1206042"/>
                <a:gd name="connsiteY13" fmla="*/ 2241090 h 2498068"/>
                <a:gd name="connsiteX14" fmla="*/ 44592 w 1206042"/>
                <a:gd name="connsiteY14" fmla="*/ 2024566 h 2498068"/>
                <a:gd name="connsiteX15" fmla="*/ 68497 w 1206042"/>
                <a:gd name="connsiteY15" fmla="*/ 1868264 h 2498068"/>
                <a:gd name="connsiteX16" fmla="*/ 110790 w 1206042"/>
                <a:gd name="connsiteY16" fmla="*/ 1660015 h 2498068"/>
                <a:gd name="connsiteX17" fmla="*/ 144349 w 1206042"/>
                <a:gd name="connsiteY17" fmla="*/ 1560258 h 2498068"/>
                <a:gd name="connsiteX18" fmla="*/ 224799 w 1206042"/>
                <a:gd name="connsiteY18" fmla="*/ 1231105 h 2498068"/>
                <a:gd name="connsiteX19" fmla="*/ 265253 w 1206042"/>
                <a:gd name="connsiteY19" fmla="*/ 939649 h 2498068"/>
                <a:gd name="connsiteX20" fmla="*/ 286400 w 1206042"/>
                <a:gd name="connsiteY20" fmla="*/ 758063 h 2498068"/>
                <a:gd name="connsiteX21" fmla="*/ 309385 w 1206042"/>
                <a:gd name="connsiteY21" fmla="*/ 526828 h 2498068"/>
                <a:gd name="connsiteX22" fmla="*/ 321338 w 1206042"/>
                <a:gd name="connsiteY22" fmla="*/ 390754 h 2498068"/>
                <a:gd name="connsiteX23" fmla="*/ 325016 w 1206042"/>
                <a:gd name="connsiteY23" fmla="*/ 325935 h 2498068"/>
                <a:gd name="connsiteX24" fmla="*/ 328693 w 1206042"/>
                <a:gd name="connsiteY24" fmla="*/ 124122 h 2498068"/>
                <a:gd name="connsiteX25" fmla="*/ 331911 w 1206042"/>
                <a:gd name="connsiteY25" fmla="*/ 70336 h 2498068"/>
                <a:gd name="connsiteX26" fmla="*/ 397650 w 1206042"/>
                <a:gd name="connsiteY26" fmla="*/ 0 h 2498068"/>
                <a:gd name="connsiteX27" fmla="*/ 407304 w 1206042"/>
                <a:gd name="connsiteY27" fmla="*/ 17929 h 2498068"/>
                <a:gd name="connsiteX28" fmla="*/ 410522 w 1206042"/>
                <a:gd name="connsiteY28" fmla="*/ 74013 h 2498068"/>
                <a:gd name="connsiteX29" fmla="*/ 415119 w 1206042"/>
                <a:gd name="connsiteY29" fmla="*/ 255599 h 2498068"/>
                <a:gd name="connsiteX30" fmla="*/ 422474 w 1206042"/>
                <a:gd name="connsiteY30" fmla="*/ 566823 h 2498068"/>
                <a:gd name="connsiteX31" fmla="*/ 424773 w 1206042"/>
                <a:gd name="connsiteY31" fmla="*/ 664282 h 2498068"/>
                <a:gd name="connsiteX32" fmla="*/ 442242 w 1206042"/>
                <a:gd name="connsiteY32" fmla="*/ 683130 h 2498068"/>
                <a:gd name="connsiteX33" fmla="*/ 608197 w 1206042"/>
                <a:gd name="connsiteY33" fmla="*/ 685888 h 2498068"/>
                <a:gd name="connsiteX34" fmla="*/ 842190 w 1206042"/>
                <a:gd name="connsiteY34" fmla="*/ 677154 h 2498068"/>
                <a:gd name="connsiteX35" fmla="*/ 1046761 w 1206042"/>
                <a:gd name="connsiteY35" fmla="*/ 662443 h 2498068"/>
                <a:gd name="connsiteX36" fmla="*/ 1062392 w 1206042"/>
                <a:gd name="connsiteY36" fmla="*/ 638538 h 2498068"/>
                <a:gd name="connsiteX37" fmla="*/ 992515 w 1206042"/>
                <a:gd name="connsiteY37" fmla="*/ 414659 h 2498068"/>
                <a:gd name="connsiteX38" fmla="*/ 896896 w 1206042"/>
                <a:gd name="connsiteY38" fmla="*/ 110790 h 2498068"/>
                <a:gd name="connsiteX39" fmla="*/ 878507 w 1206042"/>
                <a:gd name="connsiteY39" fmla="*/ 55625 h 2498068"/>
                <a:gd name="connsiteX40" fmla="*/ 883564 w 1206042"/>
                <a:gd name="connsiteY40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413610 h 2498068"/>
                <a:gd name="connsiteX7" fmla="*/ 1192490 w 1206042"/>
                <a:gd name="connsiteY7" fmla="*/ 1555201 h 2498068"/>
                <a:gd name="connsiteX8" fmla="*/ 1185594 w 1206042"/>
                <a:gd name="connsiteY8" fmla="*/ 1582784 h 2498068"/>
                <a:gd name="connsiteX9" fmla="*/ 1184675 w 1206042"/>
                <a:gd name="connsiteY9" fmla="*/ 1724835 h 2498068"/>
                <a:gd name="connsiteX10" fmla="*/ 1195708 w 1206042"/>
                <a:gd name="connsiteY10" fmla="*/ 2498068 h 2498068"/>
                <a:gd name="connsiteX11" fmla="*/ 0 w 1206042"/>
                <a:gd name="connsiteY11" fmla="*/ 2498068 h 2498068"/>
                <a:gd name="connsiteX12" fmla="*/ 19768 w 1206042"/>
                <a:gd name="connsiteY12" fmla="*/ 2241090 h 2498068"/>
                <a:gd name="connsiteX13" fmla="*/ 44592 w 1206042"/>
                <a:gd name="connsiteY13" fmla="*/ 2024566 h 2498068"/>
                <a:gd name="connsiteX14" fmla="*/ 68497 w 1206042"/>
                <a:gd name="connsiteY14" fmla="*/ 1868264 h 2498068"/>
                <a:gd name="connsiteX15" fmla="*/ 110790 w 1206042"/>
                <a:gd name="connsiteY15" fmla="*/ 1660015 h 2498068"/>
                <a:gd name="connsiteX16" fmla="*/ 144349 w 1206042"/>
                <a:gd name="connsiteY16" fmla="*/ 1560258 h 2498068"/>
                <a:gd name="connsiteX17" fmla="*/ 224799 w 1206042"/>
                <a:gd name="connsiteY17" fmla="*/ 1231105 h 2498068"/>
                <a:gd name="connsiteX18" fmla="*/ 265253 w 1206042"/>
                <a:gd name="connsiteY18" fmla="*/ 939649 h 2498068"/>
                <a:gd name="connsiteX19" fmla="*/ 286400 w 1206042"/>
                <a:gd name="connsiteY19" fmla="*/ 758063 h 2498068"/>
                <a:gd name="connsiteX20" fmla="*/ 309385 w 1206042"/>
                <a:gd name="connsiteY20" fmla="*/ 526828 h 2498068"/>
                <a:gd name="connsiteX21" fmla="*/ 321338 w 1206042"/>
                <a:gd name="connsiteY21" fmla="*/ 390754 h 2498068"/>
                <a:gd name="connsiteX22" fmla="*/ 325016 w 1206042"/>
                <a:gd name="connsiteY22" fmla="*/ 325935 h 2498068"/>
                <a:gd name="connsiteX23" fmla="*/ 328693 w 1206042"/>
                <a:gd name="connsiteY23" fmla="*/ 124122 h 2498068"/>
                <a:gd name="connsiteX24" fmla="*/ 331911 w 1206042"/>
                <a:gd name="connsiteY24" fmla="*/ 70336 h 2498068"/>
                <a:gd name="connsiteX25" fmla="*/ 397650 w 1206042"/>
                <a:gd name="connsiteY25" fmla="*/ 0 h 2498068"/>
                <a:gd name="connsiteX26" fmla="*/ 407304 w 1206042"/>
                <a:gd name="connsiteY26" fmla="*/ 17929 h 2498068"/>
                <a:gd name="connsiteX27" fmla="*/ 410522 w 1206042"/>
                <a:gd name="connsiteY27" fmla="*/ 74013 h 2498068"/>
                <a:gd name="connsiteX28" fmla="*/ 415119 w 1206042"/>
                <a:gd name="connsiteY28" fmla="*/ 255599 h 2498068"/>
                <a:gd name="connsiteX29" fmla="*/ 422474 w 1206042"/>
                <a:gd name="connsiteY29" fmla="*/ 566823 h 2498068"/>
                <a:gd name="connsiteX30" fmla="*/ 424773 w 1206042"/>
                <a:gd name="connsiteY30" fmla="*/ 664282 h 2498068"/>
                <a:gd name="connsiteX31" fmla="*/ 442242 w 1206042"/>
                <a:gd name="connsiteY31" fmla="*/ 683130 h 2498068"/>
                <a:gd name="connsiteX32" fmla="*/ 608197 w 1206042"/>
                <a:gd name="connsiteY32" fmla="*/ 685888 h 2498068"/>
                <a:gd name="connsiteX33" fmla="*/ 842190 w 1206042"/>
                <a:gd name="connsiteY33" fmla="*/ 677154 h 2498068"/>
                <a:gd name="connsiteX34" fmla="*/ 1046761 w 1206042"/>
                <a:gd name="connsiteY34" fmla="*/ 662443 h 2498068"/>
                <a:gd name="connsiteX35" fmla="*/ 1062392 w 1206042"/>
                <a:gd name="connsiteY35" fmla="*/ 638538 h 2498068"/>
                <a:gd name="connsiteX36" fmla="*/ 992515 w 1206042"/>
                <a:gd name="connsiteY36" fmla="*/ 414659 h 2498068"/>
                <a:gd name="connsiteX37" fmla="*/ 896896 w 1206042"/>
                <a:gd name="connsiteY37" fmla="*/ 110790 h 2498068"/>
                <a:gd name="connsiteX38" fmla="*/ 878507 w 1206042"/>
                <a:gd name="connsiteY38" fmla="*/ 55625 h 2498068"/>
                <a:gd name="connsiteX39" fmla="*/ 883564 w 1206042"/>
                <a:gd name="connsiteY39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555201 h 2498068"/>
                <a:gd name="connsiteX7" fmla="*/ 1185594 w 1206042"/>
                <a:gd name="connsiteY7" fmla="*/ 1582784 h 2498068"/>
                <a:gd name="connsiteX8" fmla="*/ 1184675 w 1206042"/>
                <a:gd name="connsiteY8" fmla="*/ 1724835 h 2498068"/>
                <a:gd name="connsiteX9" fmla="*/ 1195708 w 1206042"/>
                <a:gd name="connsiteY9" fmla="*/ 2498068 h 2498068"/>
                <a:gd name="connsiteX10" fmla="*/ 0 w 1206042"/>
                <a:gd name="connsiteY10" fmla="*/ 2498068 h 2498068"/>
                <a:gd name="connsiteX11" fmla="*/ 19768 w 1206042"/>
                <a:gd name="connsiteY11" fmla="*/ 2241090 h 2498068"/>
                <a:gd name="connsiteX12" fmla="*/ 44592 w 1206042"/>
                <a:gd name="connsiteY12" fmla="*/ 2024566 h 2498068"/>
                <a:gd name="connsiteX13" fmla="*/ 68497 w 1206042"/>
                <a:gd name="connsiteY13" fmla="*/ 1868264 h 2498068"/>
                <a:gd name="connsiteX14" fmla="*/ 110790 w 1206042"/>
                <a:gd name="connsiteY14" fmla="*/ 1660015 h 2498068"/>
                <a:gd name="connsiteX15" fmla="*/ 144349 w 1206042"/>
                <a:gd name="connsiteY15" fmla="*/ 1560258 h 2498068"/>
                <a:gd name="connsiteX16" fmla="*/ 224799 w 1206042"/>
                <a:gd name="connsiteY16" fmla="*/ 1231105 h 2498068"/>
                <a:gd name="connsiteX17" fmla="*/ 265253 w 1206042"/>
                <a:gd name="connsiteY17" fmla="*/ 939649 h 2498068"/>
                <a:gd name="connsiteX18" fmla="*/ 286400 w 1206042"/>
                <a:gd name="connsiteY18" fmla="*/ 758063 h 2498068"/>
                <a:gd name="connsiteX19" fmla="*/ 309385 w 1206042"/>
                <a:gd name="connsiteY19" fmla="*/ 526828 h 2498068"/>
                <a:gd name="connsiteX20" fmla="*/ 321338 w 1206042"/>
                <a:gd name="connsiteY20" fmla="*/ 390754 h 2498068"/>
                <a:gd name="connsiteX21" fmla="*/ 325016 w 1206042"/>
                <a:gd name="connsiteY21" fmla="*/ 325935 h 2498068"/>
                <a:gd name="connsiteX22" fmla="*/ 328693 w 1206042"/>
                <a:gd name="connsiteY22" fmla="*/ 124122 h 2498068"/>
                <a:gd name="connsiteX23" fmla="*/ 331911 w 1206042"/>
                <a:gd name="connsiteY23" fmla="*/ 70336 h 2498068"/>
                <a:gd name="connsiteX24" fmla="*/ 397650 w 1206042"/>
                <a:gd name="connsiteY24" fmla="*/ 0 h 2498068"/>
                <a:gd name="connsiteX25" fmla="*/ 407304 w 1206042"/>
                <a:gd name="connsiteY25" fmla="*/ 17929 h 2498068"/>
                <a:gd name="connsiteX26" fmla="*/ 410522 w 1206042"/>
                <a:gd name="connsiteY26" fmla="*/ 74013 h 2498068"/>
                <a:gd name="connsiteX27" fmla="*/ 415119 w 1206042"/>
                <a:gd name="connsiteY27" fmla="*/ 255599 h 2498068"/>
                <a:gd name="connsiteX28" fmla="*/ 422474 w 1206042"/>
                <a:gd name="connsiteY28" fmla="*/ 566823 h 2498068"/>
                <a:gd name="connsiteX29" fmla="*/ 424773 w 1206042"/>
                <a:gd name="connsiteY29" fmla="*/ 664282 h 2498068"/>
                <a:gd name="connsiteX30" fmla="*/ 442242 w 1206042"/>
                <a:gd name="connsiteY30" fmla="*/ 683130 h 2498068"/>
                <a:gd name="connsiteX31" fmla="*/ 608197 w 1206042"/>
                <a:gd name="connsiteY31" fmla="*/ 685888 h 2498068"/>
                <a:gd name="connsiteX32" fmla="*/ 842190 w 1206042"/>
                <a:gd name="connsiteY32" fmla="*/ 677154 h 2498068"/>
                <a:gd name="connsiteX33" fmla="*/ 1046761 w 1206042"/>
                <a:gd name="connsiteY33" fmla="*/ 662443 h 2498068"/>
                <a:gd name="connsiteX34" fmla="*/ 1062392 w 1206042"/>
                <a:gd name="connsiteY34" fmla="*/ 638538 h 2498068"/>
                <a:gd name="connsiteX35" fmla="*/ 992515 w 1206042"/>
                <a:gd name="connsiteY35" fmla="*/ 414659 h 2498068"/>
                <a:gd name="connsiteX36" fmla="*/ 896896 w 1206042"/>
                <a:gd name="connsiteY36" fmla="*/ 110790 h 2498068"/>
                <a:gd name="connsiteX37" fmla="*/ 878507 w 1206042"/>
                <a:gd name="connsiteY37" fmla="*/ 55625 h 2498068"/>
                <a:gd name="connsiteX38" fmla="*/ 883564 w 1206042"/>
                <a:gd name="connsiteY38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842190 w 1206042"/>
                <a:gd name="connsiteY30" fmla="*/ 677154 h 2498068"/>
                <a:gd name="connsiteX31" fmla="*/ 1046761 w 1206042"/>
                <a:gd name="connsiteY31" fmla="*/ 662443 h 2498068"/>
                <a:gd name="connsiteX32" fmla="*/ 1062392 w 1206042"/>
                <a:gd name="connsiteY32" fmla="*/ 638538 h 2498068"/>
                <a:gd name="connsiteX33" fmla="*/ 992515 w 1206042"/>
                <a:gd name="connsiteY33" fmla="*/ 414659 h 2498068"/>
                <a:gd name="connsiteX34" fmla="*/ 896896 w 1206042"/>
                <a:gd name="connsiteY34" fmla="*/ 110790 h 2498068"/>
                <a:gd name="connsiteX35" fmla="*/ 878507 w 1206042"/>
                <a:gd name="connsiteY35" fmla="*/ 55625 h 2498068"/>
                <a:gd name="connsiteX36" fmla="*/ 883564 w 1206042"/>
                <a:gd name="connsiteY36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910687 w 1206042"/>
                <a:gd name="connsiteY1" fmla="*/ 59303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83564 w 1206042"/>
                <a:gd name="connsiteY32" fmla="*/ 35398 h 2498068"/>
                <a:gd name="connsiteX0" fmla="*/ 883564 w 1206042"/>
                <a:gd name="connsiteY0" fmla="*/ 53011 h 2515681"/>
                <a:gd name="connsiteX1" fmla="*/ 915684 w 1206042"/>
                <a:gd name="connsiteY1" fmla="*/ 59427 h 2515681"/>
                <a:gd name="connsiteX2" fmla="*/ 1051818 w 1206042"/>
                <a:gd name="connsiteY2" fmla="*/ 309070 h 2515681"/>
                <a:gd name="connsiteX3" fmla="*/ 1185134 w 1206042"/>
                <a:gd name="connsiteY3" fmla="*/ 764183 h 2515681"/>
                <a:gd name="connsiteX4" fmla="*/ 1205361 w 1206042"/>
                <a:gd name="connsiteY4" fmla="*/ 1154937 h 2515681"/>
                <a:gd name="connsiteX5" fmla="*/ 1185594 w 1206042"/>
                <a:gd name="connsiteY5" fmla="*/ 1600397 h 2515681"/>
                <a:gd name="connsiteX6" fmla="*/ 1184675 w 1206042"/>
                <a:gd name="connsiteY6" fmla="*/ 1742448 h 2515681"/>
                <a:gd name="connsiteX7" fmla="*/ 1195708 w 1206042"/>
                <a:gd name="connsiteY7" fmla="*/ 2515681 h 2515681"/>
                <a:gd name="connsiteX8" fmla="*/ 0 w 1206042"/>
                <a:gd name="connsiteY8" fmla="*/ 2515681 h 2515681"/>
                <a:gd name="connsiteX9" fmla="*/ 19768 w 1206042"/>
                <a:gd name="connsiteY9" fmla="*/ 2258703 h 2515681"/>
                <a:gd name="connsiteX10" fmla="*/ 44592 w 1206042"/>
                <a:gd name="connsiteY10" fmla="*/ 2042179 h 2515681"/>
                <a:gd name="connsiteX11" fmla="*/ 68497 w 1206042"/>
                <a:gd name="connsiteY11" fmla="*/ 1885877 h 2515681"/>
                <a:gd name="connsiteX12" fmla="*/ 110790 w 1206042"/>
                <a:gd name="connsiteY12" fmla="*/ 1677628 h 2515681"/>
                <a:gd name="connsiteX13" fmla="*/ 144349 w 1206042"/>
                <a:gd name="connsiteY13" fmla="*/ 1577871 h 2515681"/>
                <a:gd name="connsiteX14" fmla="*/ 224799 w 1206042"/>
                <a:gd name="connsiteY14" fmla="*/ 1248718 h 2515681"/>
                <a:gd name="connsiteX15" fmla="*/ 265253 w 1206042"/>
                <a:gd name="connsiteY15" fmla="*/ 957262 h 2515681"/>
                <a:gd name="connsiteX16" fmla="*/ 286400 w 1206042"/>
                <a:gd name="connsiteY16" fmla="*/ 775676 h 2515681"/>
                <a:gd name="connsiteX17" fmla="*/ 309385 w 1206042"/>
                <a:gd name="connsiteY17" fmla="*/ 544441 h 2515681"/>
                <a:gd name="connsiteX18" fmla="*/ 321338 w 1206042"/>
                <a:gd name="connsiteY18" fmla="*/ 408367 h 2515681"/>
                <a:gd name="connsiteX19" fmla="*/ 325016 w 1206042"/>
                <a:gd name="connsiteY19" fmla="*/ 343548 h 2515681"/>
                <a:gd name="connsiteX20" fmla="*/ 328693 w 1206042"/>
                <a:gd name="connsiteY20" fmla="*/ 141735 h 2515681"/>
                <a:gd name="connsiteX21" fmla="*/ 331911 w 1206042"/>
                <a:gd name="connsiteY21" fmla="*/ 87949 h 2515681"/>
                <a:gd name="connsiteX22" fmla="*/ 397650 w 1206042"/>
                <a:gd name="connsiteY22" fmla="*/ 17613 h 2515681"/>
                <a:gd name="connsiteX23" fmla="*/ 407304 w 1206042"/>
                <a:gd name="connsiteY23" fmla="*/ 35542 h 2515681"/>
                <a:gd name="connsiteX24" fmla="*/ 410522 w 1206042"/>
                <a:gd name="connsiteY24" fmla="*/ 91626 h 2515681"/>
                <a:gd name="connsiteX25" fmla="*/ 415119 w 1206042"/>
                <a:gd name="connsiteY25" fmla="*/ 273212 h 2515681"/>
                <a:gd name="connsiteX26" fmla="*/ 422474 w 1206042"/>
                <a:gd name="connsiteY26" fmla="*/ 584436 h 2515681"/>
                <a:gd name="connsiteX27" fmla="*/ 424773 w 1206042"/>
                <a:gd name="connsiteY27" fmla="*/ 681895 h 2515681"/>
                <a:gd name="connsiteX28" fmla="*/ 442242 w 1206042"/>
                <a:gd name="connsiteY28" fmla="*/ 700743 h 2515681"/>
                <a:gd name="connsiteX29" fmla="*/ 1046761 w 1206042"/>
                <a:gd name="connsiteY29" fmla="*/ 680056 h 2515681"/>
                <a:gd name="connsiteX30" fmla="*/ 1062392 w 1206042"/>
                <a:gd name="connsiteY30" fmla="*/ 656151 h 2515681"/>
                <a:gd name="connsiteX31" fmla="*/ 883564 w 1206042"/>
                <a:gd name="connsiteY31" fmla="*/ 53011 h 2515681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0522 w 1206042"/>
                <a:gd name="connsiteY23" fmla="*/ 74013 h 2498068"/>
                <a:gd name="connsiteX24" fmla="*/ 415119 w 1206042"/>
                <a:gd name="connsiteY24" fmla="*/ 255599 h 2498068"/>
                <a:gd name="connsiteX25" fmla="*/ 422474 w 1206042"/>
                <a:gd name="connsiteY25" fmla="*/ 566823 h 2498068"/>
                <a:gd name="connsiteX26" fmla="*/ 424773 w 1206042"/>
                <a:gd name="connsiteY26" fmla="*/ 664282 h 2498068"/>
                <a:gd name="connsiteX27" fmla="*/ 442242 w 1206042"/>
                <a:gd name="connsiteY27" fmla="*/ 683130 h 2498068"/>
                <a:gd name="connsiteX28" fmla="*/ 1046761 w 1206042"/>
                <a:gd name="connsiteY28" fmla="*/ 662443 h 2498068"/>
                <a:gd name="connsiteX29" fmla="*/ 1062392 w 1206042"/>
                <a:gd name="connsiteY29" fmla="*/ 638538 h 2498068"/>
                <a:gd name="connsiteX30" fmla="*/ 883564 w 1206042"/>
                <a:gd name="connsiteY30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2474 w 1206042"/>
                <a:gd name="connsiteY24" fmla="*/ 566823 h 2498068"/>
                <a:gd name="connsiteX25" fmla="*/ 424773 w 1206042"/>
                <a:gd name="connsiteY25" fmla="*/ 664282 h 2498068"/>
                <a:gd name="connsiteX26" fmla="*/ 442242 w 1206042"/>
                <a:gd name="connsiteY26" fmla="*/ 683130 h 2498068"/>
                <a:gd name="connsiteX27" fmla="*/ 1046761 w 1206042"/>
                <a:gd name="connsiteY27" fmla="*/ 662443 h 2498068"/>
                <a:gd name="connsiteX28" fmla="*/ 1062392 w 1206042"/>
                <a:gd name="connsiteY28" fmla="*/ 638538 h 2498068"/>
                <a:gd name="connsiteX29" fmla="*/ 883564 w 1206042"/>
                <a:gd name="connsiteY29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4773 w 1206042"/>
                <a:gd name="connsiteY24" fmla="*/ 664282 h 2498068"/>
                <a:gd name="connsiteX25" fmla="*/ 442242 w 1206042"/>
                <a:gd name="connsiteY25" fmla="*/ 683130 h 2498068"/>
                <a:gd name="connsiteX26" fmla="*/ 1046761 w 1206042"/>
                <a:gd name="connsiteY26" fmla="*/ 662443 h 2498068"/>
                <a:gd name="connsiteX27" fmla="*/ 1062392 w 1206042"/>
                <a:gd name="connsiteY27" fmla="*/ 638538 h 2498068"/>
                <a:gd name="connsiteX28" fmla="*/ 883564 w 1206042"/>
                <a:gd name="connsiteY28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8693 w 1206042"/>
                <a:gd name="connsiteY19" fmla="*/ 124122 h 2498068"/>
                <a:gd name="connsiteX20" fmla="*/ 331911 w 1206042"/>
                <a:gd name="connsiteY20" fmla="*/ 70336 h 2498068"/>
                <a:gd name="connsiteX21" fmla="*/ 397650 w 1206042"/>
                <a:gd name="connsiteY21" fmla="*/ 0 h 2498068"/>
                <a:gd name="connsiteX22" fmla="*/ 415119 w 1206042"/>
                <a:gd name="connsiteY22" fmla="*/ 255599 h 2498068"/>
                <a:gd name="connsiteX23" fmla="*/ 424773 w 1206042"/>
                <a:gd name="connsiteY23" fmla="*/ 664282 h 2498068"/>
                <a:gd name="connsiteX24" fmla="*/ 442242 w 1206042"/>
                <a:gd name="connsiteY24" fmla="*/ 683130 h 2498068"/>
                <a:gd name="connsiteX25" fmla="*/ 1046761 w 1206042"/>
                <a:gd name="connsiteY25" fmla="*/ 662443 h 2498068"/>
                <a:gd name="connsiteX26" fmla="*/ 1062392 w 1206042"/>
                <a:gd name="connsiteY26" fmla="*/ 638538 h 2498068"/>
                <a:gd name="connsiteX27" fmla="*/ 883564 w 1206042"/>
                <a:gd name="connsiteY27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21338 w 1206042"/>
                <a:gd name="connsiteY17" fmla="*/ 390754 h 2498068"/>
                <a:gd name="connsiteX18" fmla="*/ 328693 w 1206042"/>
                <a:gd name="connsiteY18" fmla="*/ 124122 h 2498068"/>
                <a:gd name="connsiteX19" fmla="*/ 331911 w 1206042"/>
                <a:gd name="connsiteY19" fmla="*/ 70336 h 2498068"/>
                <a:gd name="connsiteX20" fmla="*/ 397650 w 1206042"/>
                <a:gd name="connsiteY20" fmla="*/ 0 h 2498068"/>
                <a:gd name="connsiteX21" fmla="*/ 415119 w 1206042"/>
                <a:gd name="connsiteY21" fmla="*/ 255599 h 2498068"/>
                <a:gd name="connsiteX22" fmla="*/ 424773 w 1206042"/>
                <a:gd name="connsiteY22" fmla="*/ 664282 h 2498068"/>
                <a:gd name="connsiteX23" fmla="*/ 442242 w 1206042"/>
                <a:gd name="connsiteY23" fmla="*/ 683130 h 2498068"/>
                <a:gd name="connsiteX24" fmla="*/ 1046761 w 1206042"/>
                <a:gd name="connsiteY24" fmla="*/ 662443 h 2498068"/>
                <a:gd name="connsiteX25" fmla="*/ 1062392 w 1206042"/>
                <a:gd name="connsiteY25" fmla="*/ 638538 h 2498068"/>
                <a:gd name="connsiteX26" fmla="*/ 883564 w 1206042"/>
                <a:gd name="connsiteY26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06042" h="2498068">
                  <a:moveTo>
                    <a:pt x="883564" y="35398"/>
                  </a:moveTo>
                  <a:cubicBezTo>
                    <a:pt x="901585" y="18390"/>
                    <a:pt x="915124" y="31617"/>
                    <a:pt x="933172" y="46811"/>
                  </a:cubicBezTo>
                  <a:cubicBezTo>
                    <a:pt x="972236" y="79698"/>
                    <a:pt x="1009824" y="174831"/>
                    <a:pt x="1051818" y="291457"/>
                  </a:cubicBezTo>
                  <a:cubicBezTo>
                    <a:pt x="1093812" y="408083"/>
                    <a:pt x="1161229" y="588889"/>
                    <a:pt x="1185134" y="746570"/>
                  </a:cubicBezTo>
                  <a:cubicBezTo>
                    <a:pt x="1204902" y="876209"/>
                    <a:pt x="1207660" y="1006766"/>
                    <a:pt x="1205361" y="1137324"/>
                  </a:cubicBezTo>
                  <a:cubicBezTo>
                    <a:pt x="1187949" y="1381624"/>
                    <a:pt x="1189042" y="1427404"/>
                    <a:pt x="1185594" y="1582784"/>
                  </a:cubicBezTo>
                  <a:cubicBezTo>
                    <a:pt x="1182376" y="1630134"/>
                    <a:pt x="1183755" y="1677484"/>
                    <a:pt x="1184675" y="1724835"/>
                  </a:cubicBezTo>
                  <a:cubicBezTo>
                    <a:pt x="1186361" y="1877382"/>
                    <a:pt x="1220767" y="2284252"/>
                    <a:pt x="1195708" y="2498068"/>
                  </a:cubicBezTo>
                  <a:lnTo>
                    <a:pt x="0" y="2498068"/>
                  </a:lnTo>
                  <a:cubicBezTo>
                    <a:pt x="3678" y="2412102"/>
                    <a:pt x="12412" y="2326596"/>
                    <a:pt x="19768" y="2241090"/>
                  </a:cubicBezTo>
                  <a:cubicBezTo>
                    <a:pt x="25744" y="2168455"/>
                    <a:pt x="36317" y="2096741"/>
                    <a:pt x="44592" y="2024566"/>
                  </a:cubicBezTo>
                  <a:cubicBezTo>
                    <a:pt x="50568" y="1972159"/>
                    <a:pt x="59762" y="1920212"/>
                    <a:pt x="68497" y="1868264"/>
                  </a:cubicBezTo>
                  <a:cubicBezTo>
                    <a:pt x="79990" y="1798388"/>
                    <a:pt x="92402" y="1728512"/>
                    <a:pt x="110790" y="1660015"/>
                  </a:cubicBezTo>
                  <a:cubicBezTo>
                    <a:pt x="119985" y="1625997"/>
                    <a:pt x="132856" y="1593357"/>
                    <a:pt x="144349" y="1560258"/>
                  </a:cubicBezTo>
                  <a:cubicBezTo>
                    <a:pt x="163350" y="1488773"/>
                    <a:pt x="204648" y="1334540"/>
                    <a:pt x="224799" y="1231105"/>
                  </a:cubicBezTo>
                  <a:cubicBezTo>
                    <a:pt x="248474" y="1097406"/>
                    <a:pt x="270310" y="898121"/>
                    <a:pt x="286400" y="758063"/>
                  </a:cubicBezTo>
                  <a:cubicBezTo>
                    <a:pt x="295747" y="666581"/>
                    <a:pt x="314289" y="496411"/>
                    <a:pt x="321338" y="390754"/>
                  </a:cubicBezTo>
                  <a:cubicBezTo>
                    <a:pt x="324556" y="323636"/>
                    <a:pt x="326931" y="177525"/>
                    <a:pt x="328693" y="124122"/>
                  </a:cubicBezTo>
                  <a:cubicBezTo>
                    <a:pt x="327774" y="106193"/>
                    <a:pt x="324096" y="87805"/>
                    <a:pt x="331911" y="70336"/>
                  </a:cubicBezTo>
                  <a:cubicBezTo>
                    <a:pt x="355816" y="48729"/>
                    <a:pt x="377423" y="25284"/>
                    <a:pt x="397650" y="0"/>
                  </a:cubicBezTo>
                  <a:cubicBezTo>
                    <a:pt x="411518" y="30877"/>
                    <a:pt x="410982" y="161129"/>
                    <a:pt x="415119" y="255599"/>
                  </a:cubicBezTo>
                  <a:cubicBezTo>
                    <a:pt x="419639" y="366313"/>
                    <a:pt x="426063" y="592895"/>
                    <a:pt x="424773" y="664282"/>
                  </a:cubicBezTo>
                  <a:cubicBezTo>
                    <a:pt x="424298" y="690566"/>
                    <a:pt x="423521" y="683437"/>
                    <a:pt x="442242" y="683130"/>
                  </a:cubicBezTo>
                  <a:cubicBezTo>
                    <a:pt x="545894" y="681430"/>
                    <a:pt x="943136" y="662213"/>
                    <a:pt x="1046761" y="662443"/>
                  </a:cubicBezTo>
                  <a:cubicBezTo>
                    <a:pt x="1075168" y="662506"/>
                    <a:pt x="1068828" y="660145"/>
                    <a:pt x="1062392" y="638538"/>
                  </a:cubicBezTo>
                  <a:cubicBezTo>
                    <a:pt x="1015206" y="306680"/>
                    <a:pt x="908015" y="134852"/>
                    <a:pt x="883564" y="35398"/>
                  </a:cubicBezTo>
                  <a:close/>
                </a:path>
              </a:pathLst>
            </a:custGeom>
            <a:solidFill>
              <a:schemeClr val="accent6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8E1E3234-96F6-4EB1-85F8-B84E4D7E69A5}"/>
                </a:ext>
              </a:extLst>
            </p:cNvPr>
            <p:cNvSpPr/>
            <p:nvPr/>
          </p:nvSpPr>
          <p:spPr>
            <a:xfrm>
              <a:off x="9764769" y="3251604"/>
              <a:ext cx="621373" cy="95011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387334 w 621373"/>
                <a:gd name="connsiteY16" fmla="*/ 931556 h 950116"/>
                <a:gd name="connsiteX17" fmla="*/ 252638 w 621373"/>
                <a:gd name="connsiteY17" fmla="*/ 858002 h 950116"/>
                <a:gd name="connsiteX18" fmla="*/ 164374 w 621373"/>
                <a:gd name="connsiteY18" fmla="*/ 774795 h 950116"/>
                <a:gd name="connsiteX19" fmla="*/ 157019 w 621373"/>
                <a:gd name="connsiteY19" fmla="*/ 755947 h 950116"/>
                <a:gd name="connsiteX20" fmla="*/ 136332 w 621373"/>
                <a:gd name="connsiteY20" fmla="*/ 659867 h 950116"/>
                <a:gd name="connsiteX21" fmla="*/ 94958 w 621373"/>
                <a:gd name="connsiteY21" fmla="*/ 550916 h 950116"/>
                <a:gd name="connsiteX22" fmla="*/ 78408 w 621373"/>
                <a:gd name="connsiteY22" fmla="*/ 537124 h 950116"/>
                <a:gd name="connsiteX23" fmla="*/ 53124 w 621373"/>
                <a:gd name="connsiteY23" fmla="*/ 521494 h 950116"/>
                <a:gd name="connsiteX24" fmla="*/ 8992 w 621373"/>
                <a:gd name="connsiteY24" fmla="*/ 431391 h 950116"/>
                <a:gd name="connsiteX25" fmla="*/ 6693 w 621373"/>
                <a:gd name="connsiteY25" fmla="*/ 414841 h 950116"/>
                <a:gd name="connsiteX26" fmla="*/ 1636 w 621373"/>
                <a:gd name="connsiteY26" fmla="*/ 378064 h 950116"/>
                <a:gd name="connsiteX27" fmla="*/ 30138 w 621373"/>
                <a:gd name="connsiteY27" fmla="*/ 323819 h 950116"/>
                <a:gd name="connsiteX28" fmla="*/ 56802 w 621373"/>
                <a:gd name="connsiteY28" fmla="*/ 363813 h 950116"/>
                <a:gd name="connsiteX29" fmla="*/ 54043 w 621373"/>
                <a:gd name="connsiteY29" fmla="*/ 150967 h 950116"/>
                <a:gd name="connsiteX30" fmla="*/ 139550 w 621373"/>
                <a:gd name="connsiteY30" fmla="*/ 82470 h 950116"/>
                <a:gd name="connsiteX31" fmla="*/ 266430 w 621373"/>
                <a:gd name="connsiteY31" fmla="*/ 52130 h 950116"/>
                <a:gd name="connsiteX32" fmla="*/ 360670 w 621373"/>
                <a:gd name="connsiteY32" fmla="*/ 4320 h 950116"/>
                <a:gd name="connsiteX33" fmla="*/ 440201 w 621373"/>
                <a:gd name="connsiteY33" fmla="*/ 21329 h 950116"/>
                <a:gd name="connsiteX34" fmla="*/ 490309 w 621373"/>
                <a:gd name="connsiteY34" fmla="*/ 89826 h 950116"/>
                <a:gd name="connsiteX35" fmla="*/ 549612 w 621373"/>
                <a:gd name="connsiteY35" fmla="*/ 258540 h 950116"/>
                <a:gd name="connsiteX36" fmla="*/ 564782 w 621373"/>
                <a:gd name="connsiteY36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57019 w 621373"/>
                <a:gd name="connsiteY17" fmla="*/ 755947 h 950116"/>
                <a:gd name="connsiteX18" fmla="*/ 136332 w 621373"/>
                <a:gd name="connsiteY18" fmla="*/ 659867 h 950116"/>
                <a:gd name="connsiteX19" fmla="*/ 94958 w 621373"/>
                <a:gd name="connsiteY19" fmla="*/ 550916 h 950116"/>
                <a:gd name="connsiteX20" fmla="*/ 78408 w 621373"/>
                <a:gd name="connsiteY20" fmla="*/ 537124 h 950116"/>
                <a:gd name="connsiteX21" fmla="*/ 53124 w 621373"/>
                <a:gd name="connsiteY21" fmla="*/ 521494 h 950116"/>
                <a:gd name="connsiteX22" fmla="*/ 8992 w 621373"/>
                <a:gd name="connsiteY22" fmla="*/ 431391 h 950116"/>
                <a:gd name="connsiteX23" fmla="*/ 6693 w 621373"/>
                <a:gd name="connsiteY23" fmla="*/ 414841 h 950116"/>
                <a:gd name="connsiteX24" fmla="*/ 1636 w 621373"/>
                <a:gd name="connsiteY24" fmla="*/ 378064 h 950116"/>
                <a:gd name="connsiteX25" fmla="*/ 30138 w 621373"/>
                <a:gd name="connsiteY25" fmla="*/ 323819 h 950116"/>
                <a:gd name="connsiteX26" fmla="*/ 56802 w 621373"/>
                <a:gd name="connsiteY26" fmla="*/ 363813 h 950116"/>
                <a:gd name="connsiteX27" fmla="*/ 54043 w 621373"/>
                <a:gd name="connsiteY27" fmla="*/ 150967 h 950116"/>
                <a:gd name="connsiteX28" fmla="*/ 139550 w 621373"/>
                <a:gd name="connsiteY28" fmla="*/ 82470 h 950116"/>
                <a:gd name="connsiteX29" fmla="*/ 266430 w 621373"/>
                <a:gd name="connsiteY29" fmla="*/ 52130 h 950116"/>
                <a:gd name="connsiteX30" fmla="*/ 360670 w 621373"/>
                <a:gd name="connsiteY30" fmla="*/ 4320 h 950116"/>
                <a:gd name="connsiteX31" fmla="*/ 440201 w 621373"/>
                <a:gd name="connsiteY31" fmla="*/ 21329 h 950116"/>
                <a:gd name="connsiteX32" fmla="*/ 490309 w 621373"/>
                <a:gd name="connsiteY32" fmla="*/ 89826 h 950116"/>
                <a:gd name="connsiteX33" fmla="*/ 549612 w 621373"/>
                <a:gd name="connsiteY33" fmla="*/ 258540 h 950116"/>
                <a:gd name="connsiteX34" fmla="*/ 564782 w 621373"/>
                <a:gd name="connsiteY34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3749 w 621373"/>
                <a:gd name="connsiteY11" fmla="*/ 750430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6130 w 621373"/>
                <a:gd name="connsiteY11" fmla="*/ 728999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1636 w 621373"/>
                <a:gd name="connsiteY21" fmla="*/ 378064 h 950116"/>
                <a:gd name="connsiteX22" fmla="*/ 30138 w 621373"/>
                <a:gd name="connsiteY22" fmla="*/ 323819 h 950116"/>
                <a:gd name="connsiteX23" fmla="*/ 56802 w 621373"/>
                <a:gd name="connsiteY23" fmla="*/ 363813 h 950116"/>
                <a:gd name="connsiteX24" fmla="*/ 54043 w 621373"/>
                <a:gd name="connsiteY24" fmla="*/ 150967 h 950116"/>
                <a:gd name="connsiteX25" fmla="*/ 139550 w 621373"/>
                <a:gd name="connsiteY25" fmla="*/ 82470 h 950116"/>
                <a:gd name="connsiteX26" fmla="*/ 266430 w 621373"/>
                <a:gd name="connsiteY26" fmla="*/ 52130 h 950116"/>
                <a:gd name="connsiteX27" fmla="*/ 360670 w 621373"/>
                <a:gd name="connsiteY27" fmla="*/ 4320 h 950116"/>
                <a:gd name="connsiteX28" fmla="*/ 440201 w 621373"/>
                <a:gd name="connsiteY28" fmla="*/ 21329 h 950116"/>
                <a:gd name="connsiteX29" fmla="*/ 490309 w 621373"/>
                <a:gd name="connsiteY29" fmla="*/ 89826 h 950116"/>
                <a:gd name="connsiteX30" fmla="*/ 549612 w 621373"/>
                <a:gd name="connsiteY30" fmla="*/ 258540 h 950116"/>
                <a:gd name="connsiteX31" fmla="*/ 564782 w 621373"/>
                <a:gd name="connsiteY31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1373" h="95011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2058" y="438057"/>
                    <a:pt x="586388" y="448400"/>
                  </a:cubicBezTo>
                  <a:cubicBezTo>
                    <a:pt x="580718" y="458743"/>
                    <a:pt x="579187" y="466099"/>
                    <a:pt x="574896" y="490234"/>
                  </a:cubicBezTo>
                  <a:cubicBezTo>
                    <a:pt x="575355" y="525172"/>
                    <a:pt x="580908" y="549665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32357" y="658254"/>
                    <a:pt x="554445" y="697432"/>
                    <a:pt x="556130" y="728999"/>
                  </a:cubicBezTo>
                  <a:cubicBezTo>
                    <a:pt x="568083" y="747847"/>
                    <a:pt x="563863" y="790425"/>
                    <a:pt x="555128" y="808354"/>
                  </a:cubicBezTo>
                  <a:cubicBezTo>
                    <a:pt x="530763" y="859382"/>
                    <a:pt x="519094" y="899670"/>
                    <a:pt x="465603" y="935693"/>
                  </a:cubicBezTo>
                  <a:cubicBezTo>
                    <a:pt x="444533" y="958755"/>
                    <a:pt x="412781" y="947416"/>
                    <a:pt x="402514" y="946727"/>
                  </a:cubicBezTo>
                  <a:cubicBezTo>
                    <a:pt x="369798" y="933778"/>
                    <a:pt x="293554" y="889799"/>
                    <a:pt x="252638" y="858002"/>
                  </a:cubicBezTo>
                  <a:cubicBezTo>
                    <a:pt x="211722" y="826205"/>
                    <a:pt x="176403" y="788969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411" y="407486"/>
                    <a:pt x="-1888" y="395993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24847B07-ED2D-4366-97F0-E3CFC7CFF26B}"/>
                </a:ext>
              </a:extLst>
            </p:cNvPr>
            <p:cNvSpPr/>
            <p:nvPr/>
          </p:nvSpPr>
          <p:spPr>
            <a:xfrm>
              <a:off x="7602888" y="5488731"/>
              <a:ext cx="707619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  <a:gd name="connsiteX0" fmla="*/ 633141 w 708887"/>
                <a:gd name="connsiteY0" fmla="*/ 62528 h 322803"/>
                <a:gd name="connsiteX1" fmla="*/ 672676 w 708887"/>
                <a:gd name="connsiteY1" fmla="*/ 155849 h 322803"/>
                <a:gd name="connsiteX2" fmla="*/ 707614 w 708887"/>
                <a:gd name="connsiteY2" fmla="*/ 245493 h 322803"/>
                <a:gd name="connsiteX3" fmla="*/ 694283 w 708887"/>
                <a:gd name="connsiteY3" fmla="*/ 261123 h 322803"/>
                <a:gd name="connsiteX4" fmla="*/ 629464 w 708887"/>
                <a:gd name="connsiteY4" fmla="*/ 261583 h 322803"/>
                <a:gd name="connsiteX5" fmla="*/ 550393 w 708887"/>
                <a:gd name="connsiteY5" fmla="*/ 285947 h 322803"/>
                <a:gd name="connsiteX6" fmla="*/ 430409 w 708887"/>
                <a:gd name="connsiteY6" fmla="*/ 317208 h 322803"/>
                <a:gd name="connsiteX7" fmla="*/ 296173 w 708887"/>
                <a:gd name="connsiteY7" fmla="*/ 322724 h 322803"/>
                <a:gd name="connsiteX8" fmla="*/ 210207 w 708887"/>
                <a:gd name="connsiteY8" fmla="*/ 313990 h 322803"/>
                <a:gd name="connsiteX9" fmla="*/ 63560 w 708887"/>
                <a:gd name="connsiteY9" fmla="*/ 280431 h 322803"/>
                <a:gd name="connsiteX10" fmla="*/ 7935 w 708887"/>
                <a:gd name="connsiteY10" fmla="*/ 248711 h 322803"/>
                <a:gd name="connsiteX11" fmla="*/ 1499 w 708887"/>
                <a:gd name="connsiteY11" fmla="*/ 222507 h 322803"/>
                <a:gd name="connsiteX12" fmla="*/ 18508 w 708887"/>
                <a:gd name="connsiteY12" fmla="*/ 212853 h 322803"/>
                <a:gd name="connsiteX13" fmla="*/ 178028 w 708887"/>
                <a:gd name="connsiteY13" fmla="*/ 191707 h 322803"/>
                <a:gd name="connsiteX14" fmla="*/ 276865 w 708887"/>
                <a:gd name="connsiteY14" fmla="*/ 152171 h 322803"/>
                <a:gd name="connsiteX15" fmla="*/ 374784 w 708887"/>
                <a:gd name="connsiteY15" fmla="*/ 95627 h 322803"/>
                <a:gd name="connsiteX16" fmla="*/ 383518 w 708887"/>
                <a:gd name="connsiteY16" fmla="*/ 82755 h 322803"/>
                <a:gd name="connsiteX17" fmla="*/ 348580 w 708887"/>
                <a:gd name="connsiteY17" fmla="*/ 82296 h 322803"/>
                <a:gd name="connsiteX18" fmla="*/ 256638 w 708887"/>
                <a:gd name="connsiteY18" fmla="*/ 62988 h 322803"/>
                <a:gd name="connsiteX19" fmla="*/ 231354 w 708887"/>
                <a:gd name="connsiteY19" fmla="*/ 43680 h 322803"/>
                <a:gd name="connsiteX20" fmla="*/ 246065 w 708887"/>
                <a:gd name="connsiteY20" fmla="*/ 2306 h 322803"/>
                <a:gd name="connsiteX21" fmla="*/ 310424 w 708887"/>
                <a:gd name="connsiteY21" fmla="*/ 5983 h 322803"/>
                <a:gd name="connsiteX22" fmla="*/ 320538 w 708887"/>
                <a:gd name="connsiteY22" fmla="*/ 7822 h 322803"/>
                <a:gd name="connsiteX23" fmla="*/ 483735 w 708887"/>
                <a:gd name="connsiteY23" fmla="*/ 14258 h 322803"/>
                <a:gd name="connsiteX24" fmla="*/ 587170 w 708887"/>
                <a:gd name="connsiteY24" fmla="*/ 48736 h 322803"/>
                <a:gd name="connsiteX25" fmla="*/ 633141 w 708887"/>
                <a:gd name="connsiteY25" fmla="*/ 62528 h 322803"/>
                <a:gd name="connsiteX0" fmla="*/ 633141 w 707614"/>
                <a:gd name="connsiteY0" fmla="*/ 62528 h 322803"/>
                <a:gd name="connsiteX1" fmla="*/ 672676 w 707614"/>
                <a:gd name="connsiteY1" fmla="*/ 155849 h 322803"/>
                <a:gd name="connsiteX2" fmla="*/ 707614 w 707614"/>
                <a:gd name="connsiteY2" fmla="*/ 245493 h 322803"/>
                <a:gd name="connsiteX3" fmla="*/ 629464 w 707614"/>
                <a:gd name="connsiteY3" fmla="*/ 261583 h 322803"/>
                <a:gd name="connsiteX4" fmla="*/ 550393 w 707614"/>
                <a:gd name="connsiteY4" fmla="*/ 285947 h 322803"/>
                <a:gd name="connsiteX5" fmla="*/ 430409 w 707614"/>
                <a:gd name="connsiteY5" fmla="*/ 317208 h 322803"/>
                <a:gd name="connsiteX6" fmla="*/ 296173 w 707614"/>
                <a:gd name="connsiteY6" fmla="*/ 322724 h 322803"/>
                <a:gd name="connsiteX7" fmla="*/ 210207 w 707614"/>
                <a:gd name="connsiteY7" fmla="*/ 313990 h 322803"/>
                <a:gd name="connsiteX8" fmla="*/ 63560 w 707614"/>
                <a:gd name="connsiteY8" fmla="*/ 280431 h 322803"/>
                <a:gd name="connsiteX9" fmla="*/ 7935 w 707614"/>
                <a:gd name="connsiteY9" fmla="*/ 248711 h 322803"/>
                <a:gd name="connsiteX10" fmla="*/ 1499 w 707614"/>
                <a:gd name="connsiteY10" fmla="*/ 222507 h 322803"/>
                <a:gd name="connsiteX11" fmla="*/ 18508 w 707614"/>
                <a:gd name="connsiteY11" fmla="*/ 212853 h 322803"/>
                <a:gd name="connsiteX12" fmla="*/ 178028 w 707614"/>
                <a:gd name="connsiteY12" fmla="*/ 191707 h 322803"/>
                <a:gd name="connsiteX13" fmla="*/ 276865 w 707614"/>
                <a:gd name="connsiteY13" fmla="*/ 152171 h 322803"/>
                <a:gd name="connsiteX14" fmla="*/ 374784 w 707614"/>
                <a:gd name="connsiteY14" fmla="*/ 95627 h 322803"/>
                <a:gd name="connsiteX15" fmla="*/ 383518 w 707614"/>
                <a:gd name="connsiteY15" fmla="*/ 82755 h 322803"/>
                <a:gd name="connsiteX16" fmla="*/ 348580 w 707614"/>
                <a:gd name="connsiteY16" fmla="*/ 82296 h 322803"/>
                <a:gd name="connsiteX17" fmla="*/ 256638 w 707614"/>
                <a:gd name="connsiteY17" fmla="*/ 62988 h 322803"/>
                <a:gd name="connsiteX18" fmla="*/ 231354 w 707614"/>
                <a:gd name="connsiteY18" fmla="*/ 43680 h 322803"/>
                <a:gd name="connsiteX19" fmla="*/ 246065 w 707614"/>
                <a:gd name="connsiteY19" fmla="*/ 2306 h 322803"/>
                <a:gd name="connsiteX20" fmla="*/ 310424 w 707614"/>
                <a:gd name="connsiteY20" fmla="*/ 5983 h 322803"/>
                <a:gd name="connsiteX21" fmla="*/ 320538 w 707614"/>
                <a:gd name="connsiteY21" fmla="*/ 7822 h 322803"/>
                <a:gd name="connsiteX22" fmla="*/ 483735 w 707614"/>
                <a:gd name="connsiteY22" fmla="*/ 14258 h 322803"/>
                <a:gd name="connsiteX23" fmla="*/ 587170 w 707614"/>
                <a:gd name="connsiteY23" fmla="*/ 48736 h 322803"/>
                <a:gd name="connsiteX24" fmla="*/ 633141 w 707614"/>
                <a:gd name="connsiteY24" fmla="*/ 62528 h 322803"/>
                <a:gd name="connsiteX0" fmla="*/ 633141 w 707619"/>
                <a:gd name="connsiteY0" fmla="*/ 62528 h 322803"/>
                <a:gd name="connsiteX1" fmla="*/ 707614 w 707619"/>
                <a:gd name="connsiteY1" fmla="*/ 245493 h 322803"/>
                <a:gd name="connsiteX2" fmla="*/ 629464 w 707619"/>
                <a:gd name="connsiteY2" fmla="*/ 261583 h 322803"/>
                <a:gd name="connsiteX3" fmla="*/ 550393 w 707619"/>
                <a:gd name="connsiteY3" fmla="*/ 285947 h 322803"/>
                <a:gd name="connsiteX4" fmla="*/ 430409 w 707619"/>
                <a:gd name="connsiteY4" fmla="*/ 317208 h 322803"/>
                <a:gd name="connsiteX5" fmla="*/ 296173 w 707619"/>
                <a:gd name="connsiteY5" fmla="*/ 322724 h 322803"/>
                <a:gd name="connsiteX6" fmla="*/ 210207 w 707619"/>
                <a:gd name="connsiteY6" fmla="*/ 313990 h 322803"/>
                <a:gd name="connsiteX7" fmla="*/ 63560 w 707619"/>
                <a:gd name="connsiteY7" fmla="*/ 280431 h 322803"/>
                <a:gd name="connsiteX8" fmla="*/ 7935 w 707619"/>
                <a:gd name="connsiteY8" fmla="*/ 248711 h 322803"/>
                <a:gd name="connsiteX9" fmla="*/ 1499 w 707619"/>
                <a:gd name="connsiteY9" fmla="*/ 222507 h 322803"/>
                <a:gd name="connsiteX10" fmla="*/ 18508 w 707619"/>
                <a:gd name="connsiteY10" fmla="*/ 212853 h 322803"/>
                <a:gd name="connsiteX11" fmla="*/ 178028 w 707619"/>
                <a:gd name="connsiteY11" fmla="*/ 191707 h 322803"/>
                <a:gd name="connsiteX12" fmla="*/ 276865 w 707619"/>
                <a:gd name="connsiteY12" fmla="*/ 152171 h 322803"/>
                <a:gd name="connsiteX13" fmla="*/ 374784 w 707619"/>
                <a:gd name="connsiteY13" fmla="*/ 95627 h 322803"/>
                <a:gd name="connsiteX14" fmla="*/ 383518 w 707619"/>
                <a:gd name="connsiteY14" fmla="*/ 82755 h 322803"/>
                <a:gd name="connsiteX15" fmla="*/ 348580 w 707619"/>
                <a:gd name="connsiteY15" fmla="*/ 82296 h 322803"/>
                <a:gd name="connsiteX16" fmla="*/ 256638 w 707619"/>
                <a:gd name="connsiteY16" fmla="*/ 62988 h 322803"/>
                <a:gd name="connsiteX17" fmla="*/ 231354 w 707619"/>
                <a:gd name="connsiteY17" fmla="*/ 43680 h 322803"/>
                <a:gd name="connsiteX18" fmla="*/ 246065 w 707619"/>
                <a:gd name="connsiteY18" fmla="*/ 2306 h 322803"/>
                <a:gd name="connsiteX19" fmla="*/ 310424 w 707619"/>
                <a:gd name="connsiteY19" fmla="*/ 5983 h 322803"/>
                <a:gd name="connsiteX20" fmla="*/ 320538 w 707619"/>
                <a:gd name="connsiteY20" fmla="*/ 7822 h 322803"/>
                <a:gd name="connsiteX21" fmla="*/ 483735 w 707619"/>
                <a:gd name="connsiteY21" fmla="*/ 14258 h 322803"/>
                <a:gd name="connsiteX22" fmla="*/ 587170 w 707619"/>
                <a:gd name="connsiteY22" fmla="*/ 48736 h 322803"/>
                <a:gd name="connsiteX23" fmla="*/ 633141 w 707619"/>
                <a:gd name="connsiteY23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7619" h="322803">
                  <a:moveTo>
                    <a:pt x="633141" y="62528"/>
                  </a:moveTo>
                  <a:cubicBezTo>
                    <a:pt x="653215" y="95321"/>
                    <a:pt x="708227" y="212317"/>
                    <a:pt x="707614" y="245493"/>
                  </a:cubicBezTo>
                  <a:cubicBezTo>
                    <a:pt x="700412" y="263115"/>
                    <a:pt x="655668" y="254841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lnTo>
                    <a:pt x="374784" y="95627"/>
                  </a:ln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08101768-6642-4BD3-AA90-64C56D90FCBA}"/>
                </a:ext>
              </a:extLst>
            </p:cNvPr>
            <p:cNvSpPr/>
            <p:nvPr/>
          </p:nvSpPr>
          <p:spPr>
            <a:xfrm>
              <a:off x="9767372" y="3079795"/>
              <a:ext cx="562182" cy="563665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  <a:gd name="connsiteX0" fmla="*/ 562182 w 562182"/>
                <a:gd name="connsiteY0" fmla="*/ 401387 h 563665"/>
                <a:gd name="connsiteX1" fmla="*/ 549769 w 562182"/>
                <a:gd name="connsiteY1" fmla="*/ 454713 h 563665"/>
                <a:gd name="connsiteX2" fmla="*/ 535058 w 562182"/>
                <a:gd name="connsiteY2" fmla="*/ 409662 h 563665"/>
                <a:gd name="connsiteX3" fmla="*/ 460126 w 562182"/>
                <a:gd name="connsiteY3" fmla="*/ 229455 h 563665"/>
                <a:gd name="connsiteX4" fmla="*/ 325430 w 562182"/>
                <a:gd name="connsiteY4" fmla="*/ 197735 h 563665"/>
                <a:gd name="connsiteX5" fmla="*/ 257393 w 562182"/>
                <a:gd name="connsiteY5" fmla="*/ 236810 h 563665"/>
                <a:gd name="connsiteX6" fmla="*/ 142925 w 562182"/>
                <a:gd name="connsiteY6" fmla="*/ 262554 h 563665"/>
                <a:gd name="connsiteX7" fmla="*/ 108907 w 562182"/>
                <a:gd name="connsiteY7" fmla="*/ 260256 h 563665"/>
                <a:gd name="connsiteX8" fmla="*/ 65234 w 562182"/>
                <a:gd name="connsiteY8" fmla="*/ 291516 h 563665"/>
                <a:gd name="connsiteX9" fmla="*/ 53741 w 562182"/>
                <a:gd name="connsiteY9" fmla="*/ 373804 h 563665"/>
                <a:gd name="connsiteX10" fmla="*/ 61097 w 562182"/>
                <a:gd name="connsiteY10" fmla="*/ 551253 h 563665"/>
                <a:gd name="connsiteX11" fmla="*/ 59258 w 562182"/>
                <a:gd name="connsiteY11" fmla="*/ 563665 h 563665"/>
                <a:gd name="connsiteX12" fmla="*/ 27538 w 562182"/>
                <a:gd name="connsiteY12" fmla="*/ 497926 h 563665"/>
                <a:gd name="connsiteX13" fmla="*/ 415 w 562182"/>
                <a:gd name="connsiteY13" fmla="*/ 371965 h 563665"/>
                <a:gd name="connsiteX14" fmla="*/ 15126 w 562182"/>
                <a:gd name="connsiteY14" fmla="*/ 292435 h 563665"/>
                <a:gd name="connsiteX15" fmla="*/ 8690 w 562182"/>
                <a:gd name="connsiteY15" fmla="*/ 202332 h 563665"/>
                <a:gd name="connsiteX16" fmla="*/ 43168 w 562182"/>
                <a:gd name="connsiteY16" fmla="*/ 142570 h 563665"/>
                <a:gd name="connsiteX17" fmla="*/ 166830 w 562182"/>
                <a:gd name="connsiteY17" fmla="*/ 34538 h 563665"/>
                <a:gd name="connsiteX18" fmla="*/ 367724 w 562182"/>
                <a:gd name="connsiteY18" fmla="*/ 35457 h 563665"/>
                <a:gd name="connsiteX19" fmla="*/ 411396 w 562182"/>
                <a:gd name="connsiteY19" fmla="*/ 104873 h 563665"/>
                <a:gd name="connsiteX20" fmla="*/ 421050 w 562182"/>
                <a:gd name="connsiteY20" fmla="*/ 115447 h 563665"/>
                <a:gd name="connsiteX21" fmla="*/ 526324 w 562182"/>
                <a:gd name="connsiteY21" fmla="*/ 200953 h 563665"/>
                <a:gd name="connsiteX22" fmla="*/ 558044 w 562182"/>
                <a:gd name="connsiteY22" fmla="*/ 382079 h 563665"/>
                <a:gd name="connsiteX23" fmla="*/ 562182 w 562182"/>
                <a:gd name="connsiteY23" fmla="*/ 401387 h 56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182" h="563665">
                  <a:moveTo>
                    <a:pt x="562182" y="401387"/>
                  </a:moveTo>
                  <a:cubicBezTo>
                    <a:pt x="555745" y="418396"/>
                    <a:pt x="549769" y="435865"/>
                    <a:pt x="549769" y="454713"/>
                  </a:cubicBezTo>
                  <a:cubicBezTo>
                    <a:pt x="541035" y="440922"/>
                    <a:pt x="539656" y="424832"/>
                    <a:pt x="535058" y="409662"/>
                  </a:cubicBezTo>
                  <a:cubicBezTo>
                    <a:pt x="516210" y="346681"/>
                    <a:pt x="496903" y="284620"/>
                    <a:pt x="460126" y="229455"/>
                  </a:cubicBezTo>
                  <a:cubicBezTo>
                    <a:pt x="423349" y="175209"/>
                    <a:pt x="383354" y="165555"/>
                    <a:pt x="325430" y="197735"/>
                  </a:cubicBezTo>
                  <a:cubicBezTo>
                    <a:pt x="302445" y="210607"/>
                    <a:pt x="279459" y="223019"/>
                    <a:pt x="257393" y="236810"/>
                  </a:cubicBezTo>
                  <a:cubicBezTo>
                    <a:pt x="221996" y="258417"/>
                    <a:pt x="183840" y="265772"/>
                    <a:pt x="142925" y="262554"/>
                  </a:cubicBezTo>
                  <a:cubicBezTo>
                    <a:pt x="131433" y="261635"/>
                    <a:pt x="120399" y="260256"/>
                    <a:pt x="108907" y="260256"/>
                  </a:cubicBezTo>
                  <a:cubicBezTo>
                    <a:pt x="87300" y="260256"/>
                    <a:pt x="72130" y="270829"/>
                    <a:pt x="65234" y="291516"/>
                  </a:cubicBezTo>
                  <a:cubicBezTo>
                    <a:pt x="56040" y="318179"/>
                    <a:pt x="54201" y="346222"/>
                    <a:pt x="53741" y="373804"/>
                  </a:cubicBezTo>
                  <a:cubicBezTo>
                    <a:pt x="52362" y="433107"/>
                    <a:pt x="55121" y="492410"/>
                    <a:pt x="61097" y="551253"/>
                  </a:cubicBezTo>
                  <a:cubicBezTo>
                    <a:pt x="61557" y="554930"/>
                    <a:pt x="62936" y="558608"/>
                    <a:pt x="59258" y="563665"/>
                  </a:cubicBezTo>
                  <a:cubicBezTo>
                    <a:pt x="49604" y="540679"/>
                    <a:pt x="43628" y="516774"/>
                    <a:pt x="27538" y="497926"/>
                  </a:cubicBezTo>
                  <a:cubicBezTo>
                    <a:pt x="19263" y="455633"/>
                    <a:pt x="5472" y="414718"/>
                    <a:pt x="415" y="371965"/>
                  </a:cubicBezTo>
                  <a:cubicBezTo>
                    <a:pt x="-2803" y="343923"/>
                    <a:pt x="13747" y="320707"/>
                    <a:pt x="15126" y="292435"/>
                  </a:cubicBezTo>
                  <a:cubicBezTo>
                    <a:pt x="16505" y="264163"/>
                    <a:pt x="4016" y="227309"/>
                    <a:pt x="8690" y="202332"/>
                  </a:cubicBezTo>
                  <a:cubicBezTo>
                    <a:pt x="12827" y="178427"/>
                    <a:pt x="25699" y="158660"/>
                    <a:pt x="43168" y="142570"/>
                  </a:cubicBezTo>
                  <a:cubicBezTo>
                    <a:pt x="83623" y="105793"/>
                    <a:pt x="123158" y="67637"/>
                    <a:pt x="166830" y="34538"/>
                  </a:cubicBezTo>
                  <a:cubicBezTo>
                    <a:pt x="227972" y="-11893"/>
                    <a:pt x="307502" y="-11433"/>
                    <a:pt x="367724" y="35457"/>
                  </a:cubicBezTo>
                  <a:cubicBezTo>
                    <a:pt x="390709" y="53386"/>
                    <a:pt x="404501" y="76831"/>
                    <a:pt x="411396" y="104873"/>
                  </a:cubicBezTo>
                  <a:cubicBezTo>
                    <a:pt x="412776" y="110850"/>
                    <a:pt x="412776" y="116366"/>
                    <a:pt x="421050" y="115447"/>
                  </a:cubicBezTo>
                  <a:cubicBezTo>
                    <a:pt x="489547" y="108091"/>
                    <a:pt x="509774" y="145328"/>
                    <a:pt x="526324" y="200953"/>
                  </a:cubicBezTo>
                  <a:cubicBezTo>
                    <a:pt x="543793" y="259796"/>
                    <a:pt x="551148" y="320937"/>
                    <a:pt x="558044" y="382079"/>
                  </a:cubicBezTo>
                  <a:cubicBezTo>
                    <a:pt x="558963" y="388515"/>
                    <a:pt x="557584" y="395870"/>
                    <a:pt x="562182" y="40138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BA419752-FAE3-4637-B92D-F019FDA9DBD9}"/>
                </a:ext>
              </a:extLst>
            </p:cNvPr>
            <p:cNvSpPr/>
            <p:nvPr/>
          </p:nvSpPr>
          <p:spPr>
            <a:xfrm rot="266163">
              <a:off x="10007485" y="4087818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chemeClr val="accent5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3" name="Graphic 147">
            <a:extLst>
              <a:ext uri="{FF2B5EF4-FFF2-40B4-BE49-F238E27FC236}">
                <a16:creationId xmlns:a16="http://schemas.microsoft.com/office/drawing/2014/main" id="{9FBA589B-B7E7-449D-99F4-C7E6D5CBC213}"/>
              </a:ext>
            </a:extLst>
          </p:cNvPr>
          <p:cNvGrpSpPr/>
          <p:nvPr/>
        </p:nvGrpSpPr>
        <p:grpSpPr>
          <a:xfrm>
            <a:off x="4685778" y="3736374"/>
            <a:ext cx="2817460" cy="822216"/>
            <a:chOff x="6260681" y="5031712"/>
            <a:chExt cx="2447925" cy="714375"/>
          </a:xfrm>
        </p:grpSpPr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F2D989AE-DE3B-4329-8552-7E516B872E25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45AE9E91-B29C-4E88-8D91-9B46DD698642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44569D7D-F8F9-4D3B-9B82-A41284A3AAD3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74703BDD-AC92-4992-A3E5-45246AF86AC7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A86A2ADC-D070-4C7D-8A56-272D18B8B7BB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F451AA4F-F852-4455-A273-EA4DB37F741E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4D556F0D-F3CD-42E3-9943-BE1C75DACAE6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7AA5637F-F57F-4F46-A0F4-73729B39EAB0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D6128DCA-E4C6-4DCF-A6E2-A887DCF2BFC0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A19A972E-46A5-4BDA-BBCA-4D3B79B31CC6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F31C1F88-A4DE-4ADA-9D6B-7FD688A61F0D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70B5ADDB-C51B-4055-92C5-04E4BE3CE581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D1208E97-7760-4395-936F-C25C8818F52A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5B46849D-3BD5-4DA4-B6EF-3577CB4B0069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9D5C8ED9-C125-485A-8BC3-2E19C79321FC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63A0FD4B-A833-4087-B14F-7079AC333B28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CECB7245-A92C-4A28-BC83-70A017427D08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2F9D1972-E7A2-4DB9-86EE-98CCD990991E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EC141909-004D-4DE6-9380-7367283C9A6A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CBBF3F09-4654-451E-B7D3-0D7C22EB5CB6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FFD662B2-D742-42E0-83AE-5A1569E23F65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EB17DFCB-9B97-462A-A7AE-C9CCB3C06C6B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0D9D09DB-BB97-46A6-86D9-3D58622DAE09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0F9B1EB6-63FE-45A2-89CE-4752A743214E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E68E8E5F-DE23-4B94-91C9-7535CA7D9FFB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9" name="Group 778">
            <a:extLst>
              <a:ext uri="{FF2B5EF4-FFF2-40B4-BE49-F238E27FC236}">
                <a16:creationId xmlns:a16="http://schemas.microsoft.com/office/drawing/2014/main" id="{A2B04EC7-D194-4CF8-B548-FC0481B3B0D9}"/>
              </a:ext>
            </a:extLst>
          </p:cNvPr>
          <p:cNvGrpSpPr/>
          <p:nvPr/>
        </p:nvGrpSpPr>
        <p:grpSpPr>
          <a:xfrm>
            <a:off x="674354" y="4677477"/>
            <a:ext cx="3081637" cy="1538972"/>
            <a:chOff x="2551704" y="4221670"/>
            <a:chExt cx="935720" cy="1538972"/>
          </a:xfrm>
        </p:grpSpPr>
        <p:sp>
          <p:nvSpPr>
            <p:cNvPr id="780" name="TextBox 779">
              <a:extLst>
                <a:ext uri="{FF2B5EF4-FFF2-40B4-BE49-F238E27FC236}">
                  <a16:creationId xmlns:a16="http://schemas.microsoft.com/office/drawing/2014/main" id="{18F72655-7348-4C3E-9E11-411855791B2A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C23AF517-F3D4-4C2F-A899-1EC29874DAA5}"/>
                </a:ext>
              </a:extLst>
            </p:cNvPr>
            <p:cNvSpPr txBox="1"/>
            <p:nvPr/>
          </p:nvSpPr>
          <p:spPr>
            <a:xfrm>
              <a:off x="2551704" y="4221670"/>
              <a:ext cx="927764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2" name="Group 781">
            <a:extLst>
              <a:ext uri="{FF2B5EF4-FFF2-40B4-BE49-F238E27FC236}">
                <a16:creationId xmlns:a16="http://schemas.microsoft.com/office/drawing/2014/main" id="{17FC3C0B-D711-4CEB-BB30-11BF10D93EA4}"/>
              </a:ext>
            </a:extLst>
          </p:cNvPr>
          <p:cNvGrpSpPr/>
          <p:nvPr/>
        </p:nvGrpSpPr>
        <p:grpSpPr>
          <a:xfrm>
            <a:off x="674352" y="2939191"/>
            <a:ext cx="3081629" cy="1538972"/>
            <a:chOff x="2551705" y="4221670"/>
            <a:chExt cx="935718" cy="1538972"/>
          </a:xfrm>
        </p:grpSpPr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B02450E7-C49F-4FCC-90C9-75D6DC647015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5C5A5B9A-56DF-479A-9696-ACE793B993FD}"/>
                </a:ext>
              </a:extLst>
            </p:cNvPr>
            <p:cNvSpPr txBox="1"/>
            <p:nvPr/>
          </p:nvSpPr>
          <p:spPr>
            <a:xfrm>
              <a:off x="2551705" y="4221670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11232</TotalTime>
  <Words>112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2021-04-16T07:39:23Z</dcterms:modified>
</cp:coreProperties>
</file>