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2" name="Rectangle 1">
            <a:extLst>
              <a:ext uri="{FF2B5EF4-FFF2-40B4-BE49-F238E27FC236}">
                <a16:creationId xmlns:a16="http://schemas.microsoft.com/office/drawing/2014/main" id="{13FFFE25-CA99-4382-9C22-1949D5CFE187}"/>
              </a:ext>
            </a:extLst>
          </p:cNvPr>
          <p:cNvSpPr/>
          <p:nvPr/>
        </p:nvSpPr>
        <p:spPr>
          <a:xfrm>
            <a:off x="0" y="381647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55" name="Up Arrow 4">
            <a:extLst>
              <a:ext uri="{FF2B5EF4-FFF2-40B4-BE49-F238E27FC236}">
                <a16:creationId xmlns:a16="http://schemas.microsoft.com/office/drawing/2014/main" id="{4B35F3D4-318B-455D-8E92-53C9DA1890D2}"/>
              </a:ext>
            </a:extLst>
          </p:cNvPr>
          <p:cNvSpPr/>
          <p:nvPr/>
        </p:nvSpPr>
        <p:spPr>
          <a:xfrm>
            <a:off x="9432007" y="168593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Up Arrow 7">
            <a:extLst>
              <a:ext uri="{FF2B5EF4-FFF2-40B4-BE49-F238E27FC236}">
                <a16:creationId xmlns:a16="http://schemas.microsoft.com/office/drawing/2014/main" id="{22857574-0C6B-4BD9-92F7-93085812C89D}"/>
              </a:ext>
            </a:extLst>
          </p:cNvPr>
          <p:cNvSpPr/>
          <p:nvPr/>
        </p:nvSpPr>
        <p:spPr>
          <a:xfrm rot="10800000">
            <a:off x="7852789" y="394023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C02EE04-ADF6-486C-B9FD-9EC673C25E5E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9C51894-E0FE-435A-B79E-C5EBC3AB09DF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EE480F9-6F0E-46D7-95F2-FC35C6AF26CF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C081041-FF49-488F-89A5-AE6575FAEE27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6B2E7B-0AD0-4722-887A-CCCA232A3289}"/>
              </a:ext>
            </a:extLst>
          </p:cNvPr>
          <p:cNvSpPr txBox="1"/>
          <p:nvPr/>
        </p:nvSpPr>
        <p:spPr>
          <a:xfrm>
            <a:off x="800000" y="257985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id="{C6F4504F-4456-4DCE-A8A3-DEE8988ACC03}"/>
              </a:ext>
            </a:extLst>
          </p:cNvPr>
          <p:cNvGrpSpPr/>
          <p:nvPr/>
        </p:nvGrpSpPr>
        <p:grpSpPr>
          <a:xfrm>
            <a:off x="2305728" y="2685939"/>
            <a:ext cx="1892769" cy="711174"/>
            <a:chOff x="3131840" y="2220253"/>
            <a:chExt cx="3096344" cy="71117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821CEED-9EB8-40AE-941B-420AE7C3C0A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C564742-DF1C-4022-9BC1-EEC5A8387C2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786DBDBB-1656-4787-B6ED-C46520CF8BFE}"/>
              </a:ext>
            </a:extLst>
          </p:cNvPr>
          <p:cNvSpPr txBox="1"/>
          <p:nvPr/>
        </p:nvSpPr>
        <p:spPr>
          <a:xfrm>
            <a:off x="847362" y="507331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6" name="Group 13">
            <a:extLst>
              <a:ext uri="{FF2B5EF4-FFF2-40B4-BE49-F238E27FC236}">
                <a16:creationId xmlns:a16="http://schemas.microsoft.com/office/drawing/2014/main" id="{D330FAC0-F7B8-42C8-82D0-DBB8EDAD7AC0}"/>
              </a:ext>
            </a:extLst>
          </p:cNvPr>
          <p:cNvGrpSpPr/>
          <p:nvPr/>
        </p:nvGrpSpPr>
        <p:grpSpPr>
          <a:xfrm>
            <a:off x="2353090" y="5179392"/>
            <a:ext cx="1892769" cy="711174"/>
            <a:chOff x="3131840" y="2220253"/>
            <a:chExt cx="3096344" cy="71117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6B66DAB-79CE-443C-B7B9-9499127B236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0C524AA-1945-4131-9C47-C97E9CC0E3B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69" name="Group 16">
            <a:extLst>
              <a:ext uri="{FF2B5EF4-FFF2-40B4-BE49-F238E27FC236}">
                <a16:creationId xmlns:a16="http://schemas.microsoft.com/office/drawing/2014/main" id="{1642AB52-08AC-406E-A26C-4AD559AD1ED4}"/>
              </a:ext>
            </a:extLst>
          </p:cNvPr>
          <p:cNvGrpSpPr/>
          <p:nvPr/>
        </p:nvGrpSpPr>
        <p:grpSpPr>
          <a:xfrm>
            <a:off x="4733284" y="5179392"/>
            <a:ext cx="1609858" cy="738664"/>
            <a:chOff x="605046" y="3611507"/>
            <a:chExt cx="1609859" cy="738664"/>
          </a:xfrm>
        </p:grpSpPr>
        <p:grpSp>
          <p:nvGrpSpPr>
            <p:cNvPr id="70" name="Group 17">
              <a:extLst>
                <a:ext uri="{FF2B5EF4-FFF2-40B4-BE49-F238E27FC236}">
                  <a16:creationId xmlns:a16="http://schemas.microsoft.com/office/drawing/2014/main" id="{9A6D2EA8-3768-40A2-AC93-62D6E8ADAEEA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72" name="Oval 19">
                <a:extLst>
                  <a:ext uri="{FF2B5EF4-FFF2-40B4-BE49-F238E27FC236}">
                    <a16:creationId xmlns:a16="http://schemas.microsoft.com/office/drawing/2014/main" id="{EFBC8919-D5EA-48A6-8A55-25859378EE6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73" name="Chevron 60">
                <a:extLst>
                  <a:ext uri="{FF2B5EF4-FFF2-40B4-BE49-F238E27FC236}">
                    <a16:creationId xmlns:a16="http://schemas.microsoft.com/office/drawing/2014/main" id="{07EC9211-FCEA-4787-952E-601208FECED0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E4982A0-A089-4D51-B018-352FC03C27F1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74" name="Group 21">
            <a:extLst>
              <a:ext uri="{FF2B5EF4-FFF2-40B4-BE49-F238E27FC236}">
                <a16:creationId xmlns:a16="http://schemas.microsoft.com/office/drawing/2014/main" id="{1341D2D6-EDE5-4A6E-B782-78E869D57B93}"/>
              </a:ext>
            </a:extLst>
          </p:cNvPr>
          <p:cNvGrpSpPr/>
          <p:nvPr/>
        </p:nvGrpSpPr>
        <p:grpSpPr>
          <a:xfrm>
            <a:off x="4785205" y="2690336"/>
            <a:ext cx="1557937" cy="738664"/>
            <a:chOff x="605046" y="3611507"/>
            <a:chExt cx="1557938" cy="738664"/>
          </a:xfrm>
        </p:grpSpPr>
        <p:grpSp>
          <p:nvGrpSpPr>
            <p:cNvPr id="75" name="Group 22">
              <a:extLst>
                <a:ext uri="{FF2B5EF4-FFF2-40B4-BE49-F238E27FC236}">
                  <a16:creationId xmlns:a16="http://schemas.microsoft.com/office/drawing/2014/main" id="{8307CB3B-4329-4ED9-BCEF-62911CD5C837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77" name="Oval 24">
                <a:extLst>
                  <a:ext uri="{FF2B5EF4-FFF2-40B4-BE49-F238E27FC236}">
                    <a16:creationId xmlns:a16="http://schemas.microsoft.com/office/drawing/2014/main" id="{223B379F-B10B-4A53-A729-CF09251748F4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78" name="Chevron 65">
                <a:extLst>
                  <a:ext uri="{FF2B5EF4-FFF2-40B4-BE49-F238E27FC236}">
                    <a16:creationId xmlns:a16="http://schemas.microsoft.com/office/drawing/2014/main" id="{5F7D179A-12D5-40D1-9CEA-DE055D1B4134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415A38E-6870-465F-8B9D-00A13DE6FBAF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100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2022-10-24T02:09:57Z</dcterms:modified>
</cp:coreProperties>
</file>