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3" name="막힌 원호 202">
            <a:extLst>
              <a:ext uri="{FF2B5EF4-FFF2-40B4-BE49-F238E27FC236}">
                <a16:creationId xmlns:a16="http://schemas.microsoft.com/office/drawing/2014/main" id="{D6769EB9-B2E1-4B46-9AEE-257D66AE99E4}"/>
              </a:ext>
            </a:extLst>
          </p:cNvPr>
          <p:cNvSpPr/>
          <p:nvPr/>
        </p:nvSpPr>
        <p:spPr>
          <a:xfrm>
            <a:off x="3960378" y="2791458"/>
            <a:ext cx="2443794" cy="2443794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4" name="막힌 원호 203">
            <a:extLst>
              <a:ext uri="{FF2B5EF4-FFF2-40B4-BE49-F238E27FC236}">
                <a16:creationId xmlns:a16="http://schemas.microsoft.com/office/drawing/2014/main" id="{D28244CF-6F77-41D2-B88A-585F74CFE23A}"/>
              </a:ext>
            </a:extLst>
          </p:cNvPr>
          <p:cNvSpPr/>
          <p:nvPr/>
        </p:nvSpPr>
        <p:spPr>
          <a:xfrm rot="10800000">
            <a:off x="5787829" y="2791458"/>
            <a:ext cx="2443794" cy="2443794"/>
          </a:xfrm>
          <a:prstGeom prst="blockArc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5" name="화살표: 위쪽 204">
            <a:extLst>
              <a:ext uri="{FF2B5EF4-FFF2-40B4-BE49-F238E27FC236}">
                <a16:creationId xmlns:a16="http://schemas.microsoft.com/office/drawing/2014/main" id="{3CE1F6CE-BFB0-41FF-B461-100C65FFA673}"/>
              </a:ext>
            </a:extLst>
          </p:cNvPr>
          <p:cNvSpPr/>
          <p:nvPr/>
        </p:nvSpPr>
        <p:spPr>
          <a:xfrm>
            <a:off x="7310481" y="1942088"/>
            <a:ext cx="1238082" cy="2071267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6" name="화살표: 위쪽 205">
            <a:extLst>
              <a:ext uri="{FF2B5EF4-FFF2-40B4-BE49-F238E27FC236}">
                <a16:creationId xmlns:a16="http://schemas.microsoft.com/office/drawing/2014/main" id="{1EB0B384-0805-4076-B224-73DDF2A3A185}"/>
              </a:ext>
            </a:extLst>
          </p:cNvPr>
          <p:cNvSpPr/>
          <p:nvPr/>
        </p:nvSpPr>
        <p:spPr>
          <a:xfrm rot="10800000">
            <a:off x="3643437" y="4013355"/>
            <a:ext cx="1238082" cy="2071267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7" name="타원 206">
            <a:extLst>
              <a:ext uri="{FF2B5EF4-FFF2-40B4-BE49-F238E27FC236}">
                <a16:creationId xmlns:a16="http://schemas.microsoft.com/office/drawing/2014/main" id="{1AF24FBA-75F0-46BE-9DAD-BE80BFD4F466}"/>
              </a:ext>
            </a:extLst>
          </p:cNvPr>
          <p:cNvSpPr/>
          <p:nvPr/>
        </p:nvSpPr>
        <p:spPr>
          <a:xfrm>
            <a:off x="4691355" y="3531203"/>
            <a:ext cx="964304" cy="9643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" name="타원 207">
            <a:extLst>
              <a:ext uri="{FF2B5EF4-FFF2-40B4-BE49-F238E27FC236}">
                <a16:creationId xmlns:a16="http://schemas.microsoft.com/office/drawing/2014/main" id="{D224EBE2-646C-4CEE-B8F9-B83F9E88B5BC}"/>
              </a:ext>
            </a:extLst>
          </p:cNvPr>
          <p:cNvSpPr/>
          <p:nvPr/>
        </p:nvSpPr>
        <p:spPr>
          <a:xfrm>
            <a:off x="6527573" y="3531203"/>
            <a:ext cx="964304" cy="9643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" name="타원 208">
            <a:extLst>
              <a:ext uri="{FF2B5EF4-FFF2-40B4-BE49-F238E27FC236}">
                <a16:creationId xmlns:a16="http://schemas.microsoft.com/office/drawing/2014/main" id="{A4AA467F-A90C-42B8-B8C7-E7D601BAE485}"/>
              </a:ext>
            </a:extLst>
          </p:cNvPr>
          <p:cNvSpPr/>
          <p:nvPr/>
        </p:nvSpPr>
        <p:spPr>
          <a:xfrm>
            <a:off x="5797948" y="3713951"/>
            <a:ext cx="598808" cy="59880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6264BF8D-2652-4243-ACBC-7B5D6566DDDC}"/>
              </a:ext>
            </a:extLst>
          </p:cNvPr>
          <p:cNvSpPr txBox="1"/>
          <p:nvPr/>
        </p:nvSpPr>
        <p:spPr>
          <a:xfrm>
            <a:off x="5786577" y="3813300"/>
            <a:ext cx="6433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1" name="Round Same Side Corner Rectangle 11">
            <a:extLst>
              <a:ext uri="{FF2B5EF4-FFF2-40B4-BE49-F238E27FC236}">
                <a16:creationId xmlns:a16="http://schemas.microsoft.com/office/drawing/2014/main" id="{86B800BB-F974-4014-AB2A-1D67191E412C}"/>
              </a:ext>
            </a:extLst>
          </p:cNvPr>
          <p:cNvSpPr>
            <a:spLocks noChangeAspect="1"/>
          </p:cNvSpPr>
          <p:nvPr/>
        </p:nvSpPr>
        <p:spPr>
          <a:xfrm rot="9900000">
            <a:off x="4972882" y="3845614"/>
            <a:ext cx="484467" cy="41146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2" name="Oval 21">
            <a:extLst>
              <a:ext uri="{FF2B5EF4-FFF2-40B4-BE49-F238E27FC236}">
                <a16:creationId xmlns:a16="http://schemas.microsoft.com/office/drawing/2014/main" id="{30B59E9E-9F09-41ED-94E3-40089144AAC7}"/>
              </a:ext>
            </a:extLst>
          </p:cNvPr>
          <p:cNvSpPr>
            <a:spLocks noChangeAspect="1"/>
          </p:cNvSpPr>
          <p:nvPr/>
        </p:nvSpPr>
        <p:spPr>
          <a:xfrm>
            <a:off x="6776113" y="3777793"/>
            <a:ext cx="467223" cy="4711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3" name="그룹 212">
            <a:extLst>
              <a:ext uri="{FF2B5EF4-FFF2-40B4-BE49-F238E27FC236}">
                <a16:creationId xmlns:a16="http://schemas.microsoft.com/office/drawing/2014/main" id="{214975D9-AE63-4E5C-B680-4D51503038EB}"/>
              </a:ext>
            </a:extLst>
          </p:cNvPr>
          <p:cNvGrpSpPr/>
          <p:nvPr/>
        </p:nvGrpSpPr>
        <p:grpSpPr>
          <a:xfrm>
            <a:off x="568710" y="3923621"/>
            <a:ext cx="2953083" cy="1340819"/>
            <a:chOff x="566952" y="3878356"/>
            <a:chExt cx="2953083" cy="1340819"/>
          </a:xfrm>
        </p:grpSpPr>
        <p:grpSp>
          <p:nvGrpSpPr>
            <p:cNvPr id="214" name="그룹 213">
              <a:extLst>
                <a:ext uri="{FF2B5EF4-FFF2-40B4-BE49-F238E27FC236}">
                  <a16:creationId xmlns:a16="http://schemas.microsoft.com/office/drawing/2014/main" id="{3394D7ED-8DFD-4FDF-8B40-7A87378200E4}"/>
                </a:ext>
              </a:extLst>
            </p:cNvPr>
            <p:cNvGrpSpPr/>
            <p:nvPr/>
          </p:nvGrpSpPr>
          <p:grpSpPr>
            <a:xfrm>
              <a:off x="566952" y="3893744"/>
              <a:ext cx="2759311" cy="1325431"/>
              <a:chOff x="6012160" y="2079288"/>
              <a:chExt cx="2335573" cy="1325431"/>
            </a:xfrm>
          </p:grpSpPr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FD365B96-9240-4A20-AB68-BE69A9790780}"/>
                  </a:ext>
                </a:extLst>
              </p:cNvPr>
              <p:cNvSpPr txBox="1"/>
              <p:nvPr/>
            </p:nvSpPr>
            <p:spPr>
              <a:xfrm>
                <a:off x="6015135" y="2079288"/>
                <a:ext cx="23325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0F81A51C-EBB9-4A8F-8F63-AC5ACCBE7964}"/>
                  </a:ext>
                </a:extLst>
              </p:cNvPr>
              <p:cNvSpPr txBox="1"/>
              <p:nvPr/>
            </p:nvSpPr>
            <p:spPr>
              <a:xfrm>
                <a:off x="6012160" y="2389056"/>
                <a:ext cx="233259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hope and I believe that this Template will your Time, Money and Reputation.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15" name="Rectangle 48">
              <a:extLst>
                <a:ext uri="{FF2B5EF4-FFF2-40B4-BE49-F238E27FC236}">
                  <a16:creationId xmlns:a16="http://schemas.microsoft.com/office/drawing/2014/main" id="{447C2F7D-DA63-4422-A413-C6E77EE02545}"/>
                </a:ext>
              </a:extLst>
            </p:cNvPr>
            <p:cNvSpPr/>
            <p:nvPr/>
          </p:nvSpPr>
          <p:spPr>
            <a:xfrm>
              <a:off x="3412035" y="3878356"/>
              <a:ext cx="108000" cy="13006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8" name="그룹 217">
            <a:extLst>
              <a:ext uri="{FF2B5EF4-FFF2-40B4-BE49-F238E27FC236}">
                <a16:creationId xmlns:a16="http://schemas.microsoft.com/office/drawing/2014/main" id="{60EC6CEA-CE80-4B7E-812B-D58FE869E7C0}"/>
              </a:ext>
            </a:extLst>
          </p:cNvPr>
          <p:cNvGrpSpPr/>
          <p:nvPr/>
        </p:nvGrpSpPr>
        <p:grpSpPr>
          <a:xfrm flipH="1">
            <a:off x="8670208" y="2755790"/>
            <a:ext cx="2953083" cy="1340819"/>
            <a:chOff x="8972298" y="2601824"/>
            <a:chExt cx="2953083" cy="1340819"/>
          </a:xfrm>
        </p:grpSpPr>
        <p:grpSp>
          <p:nvGrpSpPr>
            <p:cNvPr id="219" name="그룹 218">
              <a:extLst>
                <a:ext uri="{FF2B5EF4-FFF2-40B4-BE49-F238E27FC236}">
                  <a16:creationId xmlns:a16="http://schemas.microsoft.com/office/drawing/2014/main" id="{64CEFEEC-BBA6-4113-9023-5EC4BA86DA3F}"/>
                </a:ext>
              </a:extLst>
            </p:cNvPr>
            <p:cNvGrpSpPr/>
            <p:nvPr/>
          </p:nvGrpSpPr>
          <p:grpSpPr>
            <a:xfrm>
              <a:off x="8972298" y="2617212"/>
              <a:ext cx="2759311" cy="1325431"/>
              <a:chOff x="6012160" y="2079288"/>
              <a:chExt cx="2335573" cy="1325431"/>
            </a:xfrm>
          </p:grpSpPr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86DBE663-096B-4F4A-B3EB-F6EE1E1E5A09}"/>
                  </a:ext>
                </a:extLst>
              </p:cNvPr>
              <p:cNvSpPr txBox="1"/>
              <p:nvPr/>
            </p:nvSpPr>
            <p:spPr>
              <a:xfrm>
                <a:off x="6015135" y="2079288"/>
                <a:ext cx="23325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2" name="TextBox 221">
                <a:extLst>
                  <a:ext uri="{FF2B5EF4-FFF2-40B4-BE49-F238E27FC236}">
                    <a16:creationId xmlns:a16="http://schemas.microsoft.com/office/drawing/2014/main" id="{3FB81F4B-2A74-4367-B4CB-06D1BA8CBEC8}"/>
                  </a:ext>
                </a:extLst>
              </p:cNvPr>
              <p:cNvSpPr txBox="1"/>
              <p:nvPr/>
            </p:nvSpPr>
            <p:spPr>
              <a:xfrm>
                <a:off x="6012160" y="2389056"/>
                <a:ext cx="233259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hope and I believe that this Template will your Time, Money and Reputation.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20" name="Rectangle 48">
              <a:extLst>
                <a:ext uri="{FF2B5EF4-FFF2-40B4-BE49-F238E27FC236}">
                  <a16:creationId xmlns:a16="http://schemas.microsoft.com/office/drawing/2014/main" id="{30FADF96-9C8D-4A19-805E-1484D5E7BCC8}"/>
                </a:ext>
              </a:extLst>
            </p:cNvPr>
            <p:cNvSpPr/>
            <p:nvPr/>
          </p:nvSpPr>
          <p:spPr>
            <a:xfrm>
              <a:off x="11817381" y="2601824"/>
              <a:ext cx="108000" cy="13006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75</Words>
  <Application>Microsoft Office PowerPoint</Application>
  <PresentationFormat>와이드스크린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2022-10-24T02:34:21Z</dcterms:modified>
</cp:coreProperties>
</file>