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09" name="Rectangle 508">
            <a:extLst>
              <a:ext uri="{FF2B5EF4-FFF2-40B4-BE49-F238E27FC236}">
                <a16:creationId xmlns:a16="http://schemas.microsoft.com/office/drawing/2014/main" id="{0F4F7690-B9BF-4204-B1FD-D82A969F2D83}"/>
              </a:ext>
            </a:extLst>
          </p:cNvPr>
          <p:cNvSpPr/>
          <p:nvPr/>
        </p:nvSpPr>
        <p:spPr>
          <a:xfrm>
            <a:off x="1298331" y="4049535"/>
            <a:ext cx="1459523" cy="217028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10" name="Group 509">
            <a:extLst>
              <a:ext uri="{FF2B5EF4-FFF2-40B4-BE49-F238E27FC236}">
                <a16:creationId xmlns:a16="http://schemas.microsoft.com/office/drawing/2014/main" id="{96A58AC6-343F-4E0C-8DB2-9F615951B91A}"/>
              </a:ext>
            </a:extLst>
          </p:cNvPr>
          <p:cNvGrpSpPr/>
          <p:nvPr/>
        </p:nvGrpSpPr>
        <p:grpSpPr>
          <a:xfrm>
            <a:off x="758304" y="4031612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11" name="Parallelogram 510">
              <a:extLst>
                <a:ext uri="{FF2B5EF4-FFF2-40B4-BE49-F238E27FC236}">
                  <a16:creationId xmlns:a16="http://schemas.microsoft.com/office/drawing/2014/main" id="{431A4B66-8F87-4A62-8157-1DA148E6C32B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CAF62FD5-1135-4336-BFF2-29996478A302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14" name="Rectangle 513">
            <a:extLst>
              <a:ext uri="{FF2B5EF4-FFF2-40B4-BE49-F238E27FC236}">
                <a16:creationId xmlns:a16="http://schemas.microsoft.com/office/drawing/2014/main" id="{E80BD49F-7933-44A0-BAD4-69E53D0DBFA8}"/>
              </a:ext>
            </a:extLst>
          </p:cNvPr>
          <p:cNvSpPr/>
          <p:nvPr/>
        </p:nvSpPr>
        <p:spPr>
          <a:xfrm>
            <a:off x="3344748" y="3472110"/>
            <a:ext cx="1459523" cy="274771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22FACB5A-997C-4481-AF7B-756B338C2A68}"/>
              </a:ext>
            </a:extLst>
          </p:cNvPr>
          <p:cNvGrpSpPr/>
          <p:nvPr/>
        </p:nvGrpSpPr>
        <p:grpSpPr>
          <a:xfrm>
            <a:off x="2804721" y="3456642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16" name="Parallelogram 515">
              <a:extLst>
                <a:ext uri="{FF2B5EF4-FFF2-40B4-BE49-F238E27FC236}">
                  <a16:creationId xmlns:a16="http://schemas.microsoft.com/office/drawing/2014/main" id="{3B36A0A3-5379-49B7-8CD4-F17CF29B79BC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62738529-F806-4BE5-924F-5C2BB4FF0C4C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18" name="Rectangle 517">
            <a:extLst>
              <a:ext uri="{FF2B5EF4-FFF2-40B4-BE49-F238E27FC236}">
                <a16:creationId xmlns:a16="http://schemas.microsoft.com/office/drawing/2014/main" id="{1EA6BE80-D7BC-46D8-A56F-7B5115071CFB}"/>
              </a:ext>
            </a:extLst>
          </p:cNvPr>
          <p:cNvSpPr/>
          <p:nvPr/>
        </p:nvSpPr>
        <p:spPr>
          <a:xfrm>
            <a:off x="5391165" y="2912283"/>
            <a:ext cx="1459523" cy="330754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9A2E4E10-11AA-4438-87B8-E987D0BA4810}"/>
              </a:ext>
            </a:extLst>
          </p:cNvPr>
          <p:cNvGrpSpPr/>
          <p:nvPr/>
        </p:nvGrpSpPr>
        <p:grpSpPr>
          <a:xfrm>
            <a:off x="4851138" y="2881672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20" name="Parallelogram 519">
              <a:extLst>
                <a:ext uri="{FF2B5EF4-FFF2-40B4-BE49-F238E27FC236}">
                  <a16:creationId xmlns:a16="http://schemas.microsoft.com/office/drawing/2014/main" id="{135C132C-C1A9-49C4-94D7-3A2C1A9C6614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9FE00272-BC6F-49A9-B251-B3852893A8EC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434989CE-046D-4958-8C50-F155E07C08F8}"/>
              </a:ext>
            </a:extLst>
          </p:cNvPr>
          <p:cNvSpPr/>
          <p:nvPr/>
        </p:nvSpPr>
        <p:spPr>
          <a:xfrm>
            <a:off x="7437582" y="2352455"/>
            <a:ext cx="1459523" cy="386736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52354DAC-BA1C-4617-9DC9-9026BCC39BB0}"/>
              </a:ext>
            </a:extLst>
          </p:cNvPr>
          <p:cNvGrpSpPr/>
          <p:nvPr/>
        </p:nvGrpSpPr>
        <p:grpSpPr>
          <a:xfrm>
            <a:off x="6897555" y="2306702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24" name="Parallelogram 523">
              <a:extLst>
                <a:ext uri="{FF2B5EF4-FFF2-40B4-BE49-F238E27FC236}">
                  <a16:creationId xmlns:a16="http://schemas.microsoft.com/office/drawing/2014/main" id="{1C26DC35-FDEB-4D37-8064-D4BFD8E0394E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8652B8F7-FBE5-472A-8025-B5DC921F41EE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26" name="Rectangle 525">
            <a:extLst>
              <a:ext uri="{FF2B5EF4-FFF2-40B4-BE49-F238E27FC236}">
                <a16:creationId xmlns:a16="http://schemas.microsoft.com/office/drawing/2014/main" id="{A67BA4B2-1936-43EA-97BE-6AFFFFB9C07E}"/>
              </a:ext>
            </a:extLst>
          </p:cNvPr>
          <p:cNvSpPr/>
          <p:nvPr/>
        </p:nvSpPr>
        <p:spPr>
          <a:xfrm>
            <a:off x="9483999" y="1772266"/>
            <a:ext cx="1459523" cy="444755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4DC58013-E783-4189-B9EC-8D49250D4A77}"/>
              </a:ext>
            </a:extLst>
          </p:cNvPr>
          <p:cNvGrpSpPr/>
          <p:nvPr/>
        </p:nvGrpSpPr>
        <p:grpSpPr>
          <a:xfrm>
            <a:off x="8943972" y="1731732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28" name="Parallelogram 527">
              <a:extLst>
                <a:ext uri="{FF2B5EF4-FFF2-40B4-BE49-F238E27FC236}">
                  <a16:creationId xmlns:a16="http://schemas.microsoft.com/office/drawing/2014/main" id="{97276D7F-ACA4-4594-AA54-B276166A06A5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13EB8645-A1DE-4C35-9D5C-B4C057C4A99A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0" name="그룹 8">
            <a:extLst>
              <a:ext uri="{FF2B5EF4-FFF2-40B4-BE49-F238E27FC236}">
                <a16:creationId xmlns:a16="http://schemas.microsoft.com/office/drawing/2014/main" id="{3BC5D3BC-051E-4ED2-9482-4BDEC8DFDBE1}"/>
              </a:ext>
            </a:extLst>
          </p:cNvPr>
          <p:cNvGrpSpPr/>
          <p:nvPr/>
        </p:nvGrpSpPr>
        <p:grpSpPr>
          <a:xfrm>
            <a:off x="9553652" y="3245348"/>
            <a:ext cx="1339266" cy="2923877"/>
            <a:chOff x="891295" y="1612564"/>
            <a:chExt cx="2697442" cy="2923877"/>
          </a:xfrm>
        </p:grpSpPr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3222F45A-BCC4-4AC8-B14D-2E7699BDCF4A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 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BC2EA5C0-27CC-44D2-B922-C67068441AA6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3" name="그룹 8">
            <a:extLst>
              <a:ext uri="{FF2B5EF4-FFF2-40B4-BE49-F238E27FC236}">
                <a16:creationId xmlns:a16="http://schemas.microsoft.com/office/drawing/2014/main" id="{63FB75AF-3F58-48FB-ABD1-38AF60D795A7}"/>
              </a:ext>
            </a:extLst>
          </p:cNvPr>
          <p:cNvGrpSpPr/>
          <p:nvPr/>
        </p:nvGrpSpPr>
        <p:grpSpPr>
          <a:xfrm>
            <a:off x="7514768" y="3799346"/>
            <a:ext cx="1339266" cy="2369879"/>
            <a:chOff x="891295" y="1612564"/>
            <a:chExt cx="2697442" cy="2369879"/>
          </a:xfrm>
        </p:grpSpPr>
        <p:sp>
          <p:nvSpPr>
            <p:cNvPr id="534" name="TextBox 533">
              <a:extLst>
                <a:ext uri="{FF2B5EF4-FFF2-40B4-BE49-F238E27FC236}">
                  <a16:creationId xmlns:a16="http://schemas.microsoft.com/office/drawing/2014/main" id="{95C446DD-F75C-4D86-BED2-4B181015DBED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5A4E2943-26CB-457A-9040-0B0BC1C1CDB1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6" name="그룹 8">
            <a:extLst>
              <a:ext uri="{FF2B5EF4-FFF2-40B4-BE49-F238E27FC236}">
                <a16:creationId xmlns:a16="http://schemas.microsoft.com/office/drawing/2014/main" id="{6FA96F03-763D-4CB3-A8C9-03C14CA8DDB3}"/>
              </a:ext>
            </a:extLst>
          </p:cNvPr>
          <p:cNvGrpSpPr/>
          <p:nvPr/>
        </p:nvGrpSpPr>
        <p:grpSpPr>
          <a:xfrm>
            <a:off x="5467045" y="4538009"/>
            <a:ext cx="1339266" cy="1631216"/>
            <a:chOff x="891295" y="1612564"/>
            <a:chExt cx="2697442" cy="1631216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F3BC3691-076F-411C-A473-2EF305220A31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 </a:t>
              </a: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A544E4B9-4172-49B6-AD4E-80645BB5D8EA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9" name="그룹 8">
            <a:extLst>
              <a:ext uri="{FF2B5EF4-FFF2-40B4-BE49-F238E27FC236}">
                <a16:creationId xmlns:a16="http://schemas.microsoft.com/office/drawing/2014/main" id="{532374C3-AD2A-4EEA-BE11-18F4E530627B}"/>
              </a:ext>
            </a:extLst>
          </p:cNvPr>
          <p:cNvGrpSpPr/>
          <p:nvPr/>
        </p:nvGrpSpPr>
        <p:grpSpPr>
          <a:xfrm>
            <a:off x="3418704" y="4907341"/>
            <a:ext cx="1339266" cy="1261884"/>
            <a:chOff x="891295" y="1612564"/>
            <a:chExt cx="2697442" cy="1261884"/>
          </a:xfrm>
        </p:grpSpPr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1A54587B-0570-4484-A251-550976AC6D60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id="{D802B407-721E-4106-B226-C78DCDE4CDC6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42" name="그룹 8">
            <a:extLst>
              <a:ext uri="{FF2B5EF4-FFF2-40B4-BE49-F238E27FC236}">
                <a16:creationId xmlns:a16="http://schemas.microsoft.com/office/drawing/2014/main" id="{8BA1F16F-972D-4750-89FC-6EA1EFA335D2}"/>
              </a:ext>
            </a:extLst>
          </p:cNvPr>
          <p:cNvGrpSpPr/>
          <p:nvPr/>
        </p:nvGrpSpPr>
        <p:grpSpPr>
          <a:xfrm>
            <a:off x="1362510" y="5276673"/>
            <a:ext cx="1339266" cy="892552"/>
            <a:chOff x="891295" y="1612564"/>
            <a:chExt cx="2697442" cy="892552"/>
          </a:xfrm>
        </p:grpSpPr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198D3AD6-45C3-43A3-A1A4-C80F8D9350DC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544" name="TextBox 543">
              <a:extLst>
                <a:ext uri="{FF2B5EF4-FFF2-40B4-BE49-F238E27FC236}">
                  <a16:creationId xmlns:a16="http://schemas.microsoft.com/office/drawing/2014/main" id="{AF628BF0-C960-4AFE-A197-42AA29714300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45" name="TextBox 544">
            <a:extLst>
              <a:ext uri="{FF2B5EF4-FFF2-40B4-BE49-F238E27FC236}">
                <a16:creationId xmlns:a16="http://schemas.microsoft.com/office/drawing/2014/main" id="{A5243BF6-8767-491E-AE8A-68FFD5E757B6}"/>
              </a:ext>
            </a:extLst>
          </p:cNvPr>
          <p:cNvSpPr txBox="1"/>
          <p:nvPr/>
        </p:nvSpPr>
        <p:spPr>
          <a:xfrm rot="19701820">
            <a:off x="7253425" y="2836448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6A93B8B2-A6CF-4ADF-BA6D-C823A67E7201}"/>
              </a:ext>
            </a:extLst>
          </p:cNvPr>
          <p:cNvSpPr txBox="1"/>
          <p:nvPr/>
        </p:nvSpPr>
        <p:spPr>
          <a:xfrm rot="19701820">
            <a:off x="9302794" y="2252082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81D45BD9-D462-45ED-93C9-86AEFB66A3AF}"/>
              </a:ext>
            </a:extLst>
          </p:cNvPr>
          <p:cNvSpPr txBox="1"/>
          <p:nvPr/>
        </p:nvSpPr>
        <p:spPr>
          <a:xfrm rot="19701820">
            <a:off x="3154687" y="4005180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8" name="TextBox 547">
            <a:extLst>
              <a:ext uri="{FF2B5EF4-FFF2-40B4-BE49-F238E27FC236}">
                <a16:creationId xmlns:a16="http://schemas.microsoft.com/office/drawing/2014/main" id="{5961CF0C-AA8C-4705-B79F-48117435976F}"/>
              </a:ext>
            </a:extLst>
          </p:cNvPr>
          <p:cNvSpPr txBox="1"/>
          <p:nvPr/>
        </p:nvSpPr>
        <p:spPr>
          <a:xfrm rot="19701820">
            <a:off x="5204056" y="3420814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8B86E09F-CDD4-4237-B214-FDE5D7428BA9}"/>
              </a:ext>
            </a:extLst>
          </p:cNvPr>
          <p:cNvSpPr txBox="1"/>
          <p:nvPr/>
        </p:nvSpPr>
        <p:spPr>
          <a:xfrm rot="19701820">
            <a:off x="1105318" y="4589545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137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2021-04-14T02:04:02Z</dcterms:modified>
</cp:coreProperties>
</file>