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0" name="평행 사변형 3">
            <a:extLst>
              <a:ext uri="{FF2B5EF4-FFF2-40B4-BE49-F238E27FC236}">
                <a16:creationId xmlns:a16="http://schemas.microsoft.com/office/drawing/2014/main" id="{5C49081D-E11C-42AF-A3A7-BB148BB8B2E3}"/>
              </a:ext>
            </a:extLst>
          </p:cNvPr>
          <p:cNvSpPr/>
          <p:nvPr/>
        </p:nvSpPr>
        <p:spPr>
          <a:xfrm rot="5400000">
            <a:off x="9338821" y="2703862"/>
            <a:ext cx="2089919" cy="417300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평행 사변형 42">
            <a:extLst>
              <a:ext uri="{FF2B5EF4-FFF2-40B4-BE49-F238E27FC236}">
                <a16:creationId xmlns:a16="http://schemas.microsoft.com/office/drawing/2014/main" id="{D74AD051-6F9E-4EEF-B223-7B4DA1AFB91F}"/>
              </a:ext>
            </a:extLst>
          </p:cNvPr>
          <p:cNvSpPr/>
          <p:nvPr/>
        </p:nvSpPr>
        <p:spPr>
          <a:xfrm flipH="1">
            <a:off x="5008578" y="5857504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평행 사변형 49">
            <a:extLst>
              <a:ext uri="{FF2B5EF4-FFF2-40B4-BE49-F238E27FC236}">
                <a16:creationId xmlns:a16="http://schemas.microsoft.com/office/drawing/2014/main" id="{0B5574D3-0947-4118-AD62-C5574A06973C}"/>
              </a:ext>
            </a:extLst>
          </p:cNvPr>
          <p:cNvSpPr/>
          <p:nvPr/>
        </p:nvSpPr>
        <p:spPr>
          <a:xfrm rot="5400000">
            <a:off x="5901024" y="5473678"/>
            <a:ext cx="1206133" cy="417300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평행 사변형 66">
            <a:extLst>
              <a:ext uri="{FF2B5EF4-FFF2-40B4-BE49-F238E27FC236}">
                <a16:creationId xmlns:a16="http://schemas.microsoft.com/office/drawing/2014/main" id="{0E72D0A0-4E8A-4F2B-B405-66DC3CAB6A43}"/>
              </a:ext>
            </a:extLst>
          </p:cNvPr>
          <p:cNvSpPr/>
          <p:nvPr/>
        </p:nvSpPr>
        <p:spPr>
          <a:xfrm flipH="1">
            <a:off x="6303769" y="5081017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평행 사변형 67">
            <a:extLst>
              <a:ext uri="{FF2B5EF4-FFF2-40B4-BE49-F238E27FC236}">
                <a16:creationId xmlns:a16="http://schemas.microsoft.com/office/drawing/2014/main" id="{EBF01CD7-3733-4FEC-969A-C5CE4F2E467D}"/>
              </a:ext>
            </a:extLst>
          </p:cNvPr>
          <p:cNvSpPr/>
          <p:nvPr/>
        </p:nvSpPr>
        <p:spPr>
          <a:xfrm rot="5400000">
            <a:off x="7196190" y="4696021"/>
            <a:ext cx="1206133" cy="417300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평행 사변형 68">
            <a:extLst>
              <a:ext uri="{FF2B5EF4-FFF2-40B4-BE49-F238E27FC236}">
                <a16:creationId xmlns:a16="http://schemas.microsoft.com/office/drawing/2014/main" id="{0F59D8A6-3E7C-4486-9025-293191298340}"/>
              </a:ext>
            </a:extLst>
          </p:cNvPr>
          <p:cNvSpPr/>
          <p:nvPr/>
        </p:nvSpPr>
        <p:spPr>
          <a:xfrm flipH="1">
            <a:off x="7593790" y="4305134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평행 사변형 69">
            <a:extLst>
              <a:ext uri="{FF2B5EF4-FFF2-40B4-BE49-F238E27FC236}">
                <a16:creationId xmlns:a16="http://schemas.microsoft.com/office/drawing/2014/main" id="{108BBDAC-31BF-4B18-B088-4A06223DB433}"/>
              </a:ext>
            </a:extLst>
          </p:cNvPr>
          <p:cNvSpPr/>
          <p:nvPr/>
        </p:nvSpPr>
        <p:spPr>
          <a:xfrm rot="5400000">
            <a:off x="8492755" y="3913803"/>
            <a:ext cx="1206133" cy="417300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평행 사변형 70">
            <a:extLst>
              <a:ext uri="{FF2B5EF4-FFF2-40B4-BE49-F238E27FC236}">
                <a16:creationId xmlns:a16="http://schemas.microsoft.com/office/drawing/2014/main" id="{5BFE5AA8-A867-4C5A-BE68-0304ED00D557}"/>
              </a:ext>
            </a:extLst>
          </p:cNvPr>
          <p:cNvSpPr/>
          <p:nvPr/>
        </p:nvSpPr>
        <p:spPr>
          <a:xfrm flipH="1">
            <a:off x="8888293" y="3523599"/>
            <a:ext cx="1704138" cy="42672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8" name="Isosceles Triangle 67">
            <a:extLst>
              <a:ext uri="{FF2B5EF4-FFF2-40B4-BE49-F238E27FC236}">
                <a16:creationId xmlns:a16="http://schemas.microsoft.com/office/drawing/2014/main" id="{21172029-5E6B-4A70-A173-C9C949629535}"/>
              </a:ext>
            </a:extLst>
          </p:cNvPr>
          <p:cNvSpPr/>
          <p:nvPr/>
        </p:nvSpPr>
        <p:spPr>
          <a:xfrm rot="1398955">
            <a:off x="10018991" y="1544334"/>
            <a:ext cx="1146879" cy="752460"/>
          </a:xfrm>
          <a:prstGeom prst="triangle">
            <a:avLst>
              <a:gd name="adj" fmla="val 2561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88FDE7E-3379-4C1C-B719-412EEECA28C3}"/>
              </a:ext>
            </a:extLst>
          </p:cNvPr>
          <p:cNvGrpSpPr/>
          <p:nvPr/>
        </p:nvGrpSpPr>
        <p:grpSpPr>
          <a:xfrm>
            <a:off x="6489914" y="4286252"/>
            <a:ext cx="1022016" cy="723273"/>
            <a:chOff x="3818902" y="5085764"/>
            <a:chExt cx="1484248" cy="72327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AC1AC8B-A4E1-4ED4-84CA-D7FC36FE877B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56CDBCA-DECE-482F-8B08-888C497061D0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5E2B48A-D97D-4E8C-BE99-D2C08A49A236}"/>
              </a:ext>
            </a:extLst>
          </p:cNvPr>
          <p:cNvGrpSpPr/>
          <p:nvPr/>
        </p:nvGrpSpPr>
        <p:grpSpPr>
          <a:xfrm>
            <a:off x="5198822" y="5044777"/>
            <a:ext cx="1022016" cy="723273"/>
            <a:chOff x="3818902" y="5085764"/>
            <a:chExt cx="1484248" cy="72327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17449C3-15FA-4FB9-9533-0EA9FAEEDDF7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21E8471-E8FB-40B8-A3D4-78ADD2B752DC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CC53EA0-8685-4733-92DB-22B9A8B728B5}"/>
              </a:ext>
            </a:extLst>
          </p:cNvPr>
          <p:cNvGrpSpPr/>
          <p:nvPr/>
        </p:nvGrpSpPr>
        <p:grpSpPr>
          <a:xfrm>
            <a:off x="7781006" y="3527726"/>
            <a:ext cx="1022016" cy="723273"/>
            <a:chOff x="3818902" y="5085764"/>
            <a:chExt cx="1484248" cy="72327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6C49AE0-5CD4-422C-9076-94FD8C102077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E278D9B-2388-4920-8127-ECB8CC9473AE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0793206-6CFD-4CD0-B22F-55BFFB17958D}"/>
              </a:ext>
            </a:extLst>
          </p:cNvPr>
          <p:cNvGrpSpPr/>
          <p:nvPr/>
        </p:nvGrpSpPr>
        <p:grpSpPr>
          <a:xfrm>
            <a:off x="9072098" y="2769200"/>
            <a:ext cx="1022016" cy="723273"/>
            <a:chOff x="3818902" y="5085764"/>
            <a:chExt cx="1484248" cy="72327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FDCD5FC-F355-4343-8036-FE00759AEF49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A0FC7EE-3932-4187-8BFE-07EFA9310873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97BF5A17-FA23-4EA8-9F28-6A2AD315BEE4}"/>
              </a:ext>
            </a:extLst>
          </p:cNvPr>
          <p:cNvSpPr/>
          <p:nvPr/>
        </p:nvSpPr>
        <p:spPr>
          <a:xfrm>
            <a:off x="10155674" y="1867550"/>
            <a:ext cx="544968" cy="310191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022C1AF-895E-483A-80ED-7CC7535B89D6}"/>
              </a:ext>
            </a:extLst>
          </p:cNvPr>
          <p:cNvCxnSpPr>
            <a:cxnSpLocks/>
          </p:cNvCxnSpPr>
          <p:nvPr/>
        </p:nvCxnSpPr>
        <p:spPr>
          <a:xfrm flipV="1">
            <a:off x="2674629" y="4429595"/>
            <a:ext cx="3499632" cy="6520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AA19BD48-E030-491F-8DD6-ABF6182F7E30}"/>
              </a:ext>
            </a:extLst>
          </p:cNvPr>
          <p:cNvSpPr/>
          <p:nvPr/>
        </p:nvSpPr>
        <p:spPr>
          <a:xfrm>
            <a:off x="2131211" y="3851287"/>
            <a:ext cx="591487" cy="591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4" name="Rounded Rectangle 5">
            <a:extLst>
              <a:ext uri="{FF2B5EF4-FFF2-40B4-BE49-F238E27FC236}">
                <a16:creationId xmlns:a16="http://schemas.microsoft.com/office/drawing/2014/main" id="{F147141F-2FCF-4382-8F3D-95BEAE2D1127}"/>
              </a:ext>
            </a:extLst>
          </p:cNvPr>
          <p:cNvSpPr/>
          <p:nvPr/>
        </p:nvSpPr>
        <p:spPr>
          <a:xfrm flipH="1">
            <a:off x="2282360" y="4042789"/>
            <a:ext cx="268142" cy="2212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81FC7C38-C408-491F-856A-223293D0C94D}"/>
              </a:ext>
            </a:extLst>
          </p:cNvPr>
          <p:cNvCxnSpPr>
            <a:cxnSpLocks/>
          </p:cNvCxnSpPr>
          <p:nvPr/>
        </p:nvCxnSpPr>
        <p:spPr>
          <a:xfrm flipV="1">
            <a:off x="1316800" y="5237324"/>
            <a:ext cx="3499632" cy="6520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7106CE60-CE6B-448D-861A-C86DF29F20D1}"/>
              </a:ext>
            </a:extLst>
          </p:cNvPr>
          <p:cNvSpPr/>
          <p:nvPr/>
        </p:nvSpPr>
        <p:spPr>
          <a:xfrm>
            <a:off x="725248" y="4659016"/>
            <a:ext cx="591553" cy="591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7" name="Rectangle 9">
            <a:extLst>
              <a:ext uri="{FF2B5EF4-FFF2-40B4-BE49-F238E27FC236}">
                <a16:creationId xmlns:a16="http://schemas.microsoft.com/office/drawing/2014/main" id="{EA34D678-45D6-4373-BA8F-55E09E199DC1}"/>
              </a:ext>
            </a:extLst>
          </p:cNvPr>
          <p:cNvSpPr/>
          <p:nvPr/>
        </p:nvSpPr>
        <p:spPr>
          <a:xfrm>
            <a:off x="904783" y="4842127"/>
            <a:ext cx="254519" cy="2541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E3416B6-3E74-4520-8F45-8DA7F70292D8}"/>
              </a:ext>
            </a:extLst>
          </p:cNvPr>
          <p:cNvCxnSpPr>
            <a:cxnSpLocks/>
          </p:cNvCxnSpPr>
          <p:nvPr/>
        </p:nvCxnSpPr>
        <p:spPr>
          <a:xfrm flipV="1">
            <a:off x="4028373" y="3621867"/>
            <a:ext cx="3499632" cy="652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3D9F38CC-C46A-46B5-BC7D-2F0DBCCDBEF0}"/>
              </a:ext>
            </a:extLst>
          </p:cNvPr>
          <p:cNvSpPr/>
          <p:nvPr/>
        </p:nvSpPr>
        <p:spPr>
          <a:xfrm>
            <a:off x="3489041" y="3043559"/>
            <a:ext cx="591487" cy="591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0" name="Rounded Rectangle 27">
            <a:extLst>
              <a:ext uri="{FF2B5EF4-FFF2-40B4-BE49-F238E27FC236}">
                <a16:creationId xmlns:a16="http://schemas.microsoft.com/office/drawing/2014/main" id="{F3FFF627-0B6D-4C38-B963-E70C0332279F}"/>
              </a:ext>
            </a:extLst>
          </p:cNvPr>
          <p:cNvSpPr/>
          <p:nvPr/>
        </p:nvSpPr>
        <p:spPr>
          <a:xfrm>
            <a:off x="3638607" y="3248226"/>
            <a:ext cx="237139" cy="18215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01A8E89-FE42-4E87-BA31-547B1275D122}"/>
              </a:ext>
            </a:extLst>
          </p:cNvPr>
          <p:cNvCxnSpPr>
            <a:cxnSpLocks/>
          </p:cNvCxnSpPr>
          <p:nvPr/>
        </p:nvCxnSpPr>
        <p:spPr>
          <a:xfrm flipV="1">
            <a:off x="5382117" y="2814139"/>
            <a:ext cx="3499632" cy="6520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>
            <a:extLst>
              <a:ext uri="{FF2B5EF4-FFF2-40B4-BE49-F238E27FC236}">
                <a16:creationId xmlns:a16="http://schemas.microsoft.com/office/drawing/2014/main" id="{35BAA45E-6003-448D-9B5A-DEC9C993B4F1}"/>
              </a:ext>
            </a:extLst>
          </p:cNvPr>
          <p:cNvSpPr/>
          <p:nvPr/>
        </p:nvSpPr>
        <p:spPr>
          <a:xfrm>
            <a:off x="4842785" y="2235831"/>
            <a:ext cx="591487" cy="591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3" name="Round Same Side Corner Rectangle 11">
            <a:extLst>
              <a:ext uri="{FF2B5EF4-FFF2-40B4-BE49-F238E27FC236}">
                <a16:creationId xmlns:a16="http://schemas.microsoft.com/office/drawing/2014/main" id="{BEE4C32C-BC4C-4014-8359-03617B5EEE1C}"/>
              </a:ext>
            </a:extLst>
          </p:cNvPr>
          <p:cNvSpPr>
            <a:spLocks noChangeAspect="1"/>
          </p:cNvSpPr>
          <p:nvPr/>
        </p:nvSpPr>
        <p:spPr>
          <a:xfrm rot="9900000">
            <a:off x="5000925" y="2414706"/>
            <a:ext cx="275205" cy="23373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8E5E910-D1DC-4A1C-B583-1A471B5EB169}"/>
              </a:ext>
            </a:extLst>
          </p:cNvPr>
          <p:cNvGrpSpPr/>
          <p:nvPr/>
        </p:nvGrpSpPr>
        <p:grpSpPr>
          <a:xfrm>
            <a:off x="1385197" y="4480008"/>
            <a:ext cx="3428772" cy="726743"/>
            <a:chOff x="4965552" y="1736224"/>
            <a:chExt cx="1374974" cy="72674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B1F13F4-D0DF-408C-AE05-6E134532E8EA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B12420D-D49D-4357-8566-EF741EA1D7E0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4795D9F-7B52-4AF5-9C9A-6D9155019677}"/>
              </a:ext>
            </a:extLst>
          </p:cNvPr>
          <p:cNvGrpSpPr/>
          <p:nvPr/>
        </p:nvGrpSpPr>
        <p:grpSpPr>
          <a:xfrm>
            <a:off x="2769867" y="3674453"/>
            <a:ext cx="3428772" cy="726743"/>
            <a:chOff x="4965552" y="1736224"/>
            <a:chExt cx="1374974" cy="72674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E2E65AC-3405-4EF8-B49A-FCA83444D7C3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2F8A38A-3D1C-4B75-8962-69CB03D5518A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D4CD399-62EC-490A-B3C9-E0C55584128D}"/>
              </a:ext>
            </a:extLst>
          </p:cNvPr>
          <p:cNvGrpSpPr/>
          <p:nvPr/>
        </p:nvGrpSpPr>
        <p:grpSpPr>
          <a:xfrm>
            <a:off x="4154537" y="2868897"/>
            <a:ext cx="3428772" cy="726743"/>
            <a:chOff x="4965552" y="1736224"/>
            <a:chExt cx="1374974" cy="726743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21A474C-713D-4D3E-9D02-7C8F857FAA3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B41D6AE-A05E-4ED3-9768-15E00D113205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001D59D-FCB3-4EC8-9995-FC7FE4CDA11A}"/>
              </a:ext>
            </a:extLst>
          </p:cNvPr>
          <p:cNvGrpSpPr/>
          <p:nvPr/>
        </p:nvGrpSpPr>
        <p:grpSpPr>
          <a:xfrm>
            <a:off x="5539207" y="2063341"/>
            <a:ext cx="3428772" cy="726743"/>
            <a:chOff x="4965552" y="1736224"/>
            <a:chExt cx="1374974" cy="726743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362292E-6A9F-4938-85D0-E955DD5C265D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07EB7D9-33DF-4B6C-B7F2-7E873C5677DE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123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2021-04-14T01:43:12Z</dcterms:modified>
</cp:coreProperties>
</file>