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84" name="평행 사변형 1283">
            <a:extLst>
              <a:ext uri="{FF2B5EF4-FFF2-40B4-BE49-F238E27FC236}">
                <a16:creationId xmlns:a16="http://schemas.microsoft.com/office/drawing/2014/main" id="{461B40BD-E794-464B-BA4C-E3902D67AD3D}"/>
              </a:ext>
            </a:extLst>
          </p:cNvPr>
          <p:cNvSpPr/>
          <p:nvPr/>
        </p:nvSpPr>
        <p:spPr>
          <a:xfrm rot="5400000">
            <a:off x="7655160" y="4257154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85" name="평행 사변형 1284">
            <a:extLst>
              <a:ext uri="{FF2B5EF4-FFF2-40B4-BE49-F238E27FC236}">
                <a16:creationId xmlns:a16="http://schemas.microsoft.com/office/drawing/2014/main" id="{39628148-8552-42F9-AF45-2DC829D4D4C7}"/>
              </a:ext>
            </a:extLst>
          </p:cNvPr>
          <p:cNvSpPr/>
          <p:nvPr/>
        </p:nvSpPr>
        <p:spPr>
          <a:xfrm rot="9158125" flipV="1">
            <a:off x="7823609" y="3897047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86" name="평행 사변형 1285">
            <a:extLst>
              <a:ext uri="{FF2B5EF4-FFF2-40B4-BE49-F238E27FC236}">
                <a16:creationId xmlns:a16="http://schemas.microsoft.com/office/drawing/2014/main" id="{4C8BCBF1-63F0-4FDC-84FD-E3E410B40069}"/>
              </a:ext>
            </a:extLst>
          </p:cNvPr>
          <p:cNvSpPr/>
          <p:nvPr/>
        </p:nvSpPr>
        <p:spPr>
          <a:xfrm rot="5400000">
            <a:off x="8405372" y="3663012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87" name="평행 사변형 1286">
            <a:extLst>
              <a:ext uri="{FF2B5EF4-FFF2-40B4-BE49-F238E27FC236}">
                <a16:creationId xmlns:a16="http://schemas.microsoft.com/office/drawing/2014/main" id="{2D064152-66E8-4388-A804-7F5EECD6F2D3}"/>
              </a:ext>
            </a:extLst>
          </p:cNvPr>
          <p:cNvSpPr/>
          <p:nvPr/>
        </p:nvSpPr>
        <p:spPr>
          <a:xfrm rot="9158125" flipV="1">
            <a:off x="8573821" y="3302905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88" name="평행 사변형 1287">
            <a:extLst>
              <a:ext uri="{FF2B5EF4-FFF2-40B4-BE49-F238E27FC236}">
                <a16:creationId xmlns:a16="http://schemas.microsoft.com/office/drawing/2014/main" id="{F9017A3B-8F0E-4844-982B-A0EDB8D1FE6A}"/>
              </a:ext>
            </a:extLst>
          </p:cNvPr>
          <p:cNvSpPr/>
          <p:nvPr/>
        </p:nvSpPr>
        <p:spPr>
          <a:xfrm rot="5400000">
            <a:off x="9135559" y="3057903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89" name="평행 사변형 1288">
            <a:extLst>
              <a:ext uri="{FF2B5EF4-FFF2-40B4-BE49-F238E27FC236}">
                <a16:creationId xmlns:a16="http://schemas.microsoft.com/office/drawing/2014/main" id="{119DF0AD-E811-45A9-A2A4-F8BF303AADB0}"/>
              </a:ext>
            </a:extLst>
          </p:cNvPr>
          <p:cNvSpPr/>
          <p:nvPr/>
        </p:nvSpPr>
        <p:spPr>
          <a:xfrm rot="9158125" flipV="1">
            <a:off x="9304008" y="2697796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90" name="평행 사변형 1289">
            <a:extLst>
              <a:ext uri="{FF2B5EF4-FFF2-40B4-BE49-F238E27FC236}">
                <a16:creationId xmlns:a16="http://schemas.microsoft.com/office/drawing/2014/main" id="{74C40C05-455B-4E26-A766-8F993E3DBF0A}"/>
              </a:ext>
            </a:extLst>
          </p:cNvPr>
          <p:cNvSpPr/>
          <p:nvPr/>
        </p:nvSpPr>
        <p:spPr>
          <a:xfrm rot="5400000">
            <a:off x="9575852" y="2167447"/>
            <a:ext cx="1510308" cy="892859"/>
          </a:xfrm>
          <a:prstGeom prst="parallelogram">
            <a:avLst>
              <a:gd name="adj" fmla="val 767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91" name="이등변 삼각형 1290">
            <a:extLst>
              <a:ext uri="{FF2B5EF4-FFF2-40B4-BE49-F238E27FC236}">
                <a16:creationId xmlns:a16="http://schemas.microsoft.com/office/drawing/2014/main" id="{1A1E8391-0DB5-4A0E-911F-D14D7BD5589A}"/>
              </a:ext>
            </a:extLst>
          </p:cNvPr>
          <p:cNvSpPr/>
          <p:nvPr/>
        </p:nvSpPr>
        <p:spPr>
          <a:xfrm rot="1852825">
            <a:off x="9781647" y="1715545"/>
            <a:ext cx="1521654" cy="685206"/>
          </a:xfrm>
          <a:prstGeom prst="triangle">
            <a:avLst>
              <a:gd name="adj" fmla="val 2189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2" name="그래픽 63">
            <a:extLst>
              <a:ext uri="{FF2B5EF4-FFF2-40B4-BE49-F238E27FC236}">
                <a16:creationId xmlns:a16="http://schemas.microsoft.com/office/drawing/2014/main" id="{0AB5D7CB-F395-4D44-80DA-DE852E57EBE8}"/>
              </a:ext>
            </a:extLst>
          </p:cNvPr>
          <p:cNvSpPr/>
          <p:nvPr/>
        </p:nvSpPr>
        <p:spPr>
          <a:xfrm>
            <a:off x="9965289" y="3682150"/>
            <a:ext cx="1735952" cy="2650863"/>
          </a:xfrm>
          <a:custGeom>
            <a:avLst/>
            <a:gdLst>
              <a:gd name="connsiteX0" fmla="*/ 4434496 w 4493080"/>
              <a:gd name="connsiteY0" fmla="*/ 3709516 h 6861098"/>
              <a:gd name="connsiteX1" fmla="*/ 4390626 w 4493080"/>
              <a:gd name="connsiteY1" fmla="*/ 3631267 h 6861098"/>
              <a:gd name="connsiteX2" fmla="*/ 4326433 w 4493080"/>
              <a:gd name="connsiteY2" fmla="*/ 3428392 h 6861098"/>
              <a:gd name="connsiteX3" fmla="*/ 4295187 w 4493080"/>
              <a:gd name="connsiteY3" fmla="*/ 3319613 h 6861098"/>
              <a:gd name="connsiteX4" fmla="*/ 4279967 w 4493080"/>
              <a:gd name="connsiteY4" fmla="*/ 3211102 h 6861098"/>
              <a:gd name="connsiteX5" fmla="*/ 4247289 w 4493080"/>
              <a:gd name="connsiteY5" fmla="*/ 3084328 h 6861098"/>
              <a:gd name="connsiteX6" fmla="*/ 4222399 w 4493080"/>
              <a:gd name="connsiteY6" fmla="*/ 2912609 h 6861098"/>
              <a:gd name="connsiteX7" fmla="*/ 4220430 w 4493080"/>
              <a:gd name="connsiteY7" fmla="*/ 2838210 h 6861098"/>
              <a:gd name="connsiteX8" fmla="*/ 4212193 w 4493080"/>
              <a:gd name="connsiteY8" fmla="*/ 2516618 h 6861098"/>
              <a:gd name="connsiteX9" fmla="*/ 4182111 w 4493080"/>
              <a:gd name="connsiteY9" fmla="*/ 2333708 h 6861098"/>
              <a:gd name="connsiteX10" fmla="*/ 4194556 w 4493080"/>
              <a:gd name="connsiteY10" fmla="*/ 2164854 h 6861098"/>
              <a:gd name="connsiteX11" fmla="*/ 4157669 w 4493080"/>
              <a:gd name="connsiteY11" fmla="*/ 2008356 h 6861098"/>
              <a:gd name="connsiteX12" fmla="*/ 3883618 w 4493080"/>
              <a:gd name="connsiteY12" fmla="*/ 1777906 h 6861098"/>
              <a:gd name="connsiteX13" fmla="*/ 3850044 w 4493080"/>
              <a:gd name="connsiteY13" fmla="*/ 1698582 h 6861098"/>
              <a:gd name="connsiteX14" fmla="*/ 3866517 w 4493080"/>
              <a:gd name="connsiteY14" fmla="*/ 1561512 h 6861098"/>
              <a:gd name="connsiteX15" fmla="*/ 3869024 w 4493080"/>
              <a:gd name="connsiteY15" fmla="*/ 1530624 h 6861098"/>
              <a:gd name="connsiteX16" fmla="*/ 3866070 w 4493080"/>
              <a:gd name="connsiteY16" fmla="*/ 1457836 h 6861098"/>
              <a:gd name="connsiteX17" fmla="*/ 3825423 w 4493080"/>
              <a:gd name="connsiteY17" fmla="*/ 1358189 h 6861098"/>
              <a:gd name="connsiteX18" fmla="*/ 3802325 w 4493080"/>
              <a:gd name="connsiteY18" fmla="*/ 1100701 h 6861098"/>
              <a:gd name="connsiteX19" fmla="*/ 3706080 w 4493080"/>
              <a:gd name="connsiteY19" fmla="*/ 933906 h 6861098"/>
              <a:gd name="connsiteX20" fmla="*/ 3556475 w 4493080"/>
              <a:gd name="connsiteY20" fmla="*/ 882426 h 6861098"/>
              <a:gd name="connsiteX21" fmla="*/ 3412063 w 4493080"/>
              <a:gd name="connsiteY21" fmla="*/ 892633 h 6861098"/>
              <a:gd name="connsiteX22" fmla="*/ 3351809 w 4493080"/>
              <a:gd name="connsiteY22" fmla="*/ 902212 h 6861098"/>
              <a:gd name="connsiteX23" fmla="*/ 3225303 w 4493080"/>
              <a:gd name="connsiteY23" fmla="*/ 1024152 h 6861098"/>
              <a:gd name="connsiteX24" fmla="*/ 3206055 w 4493080"/>
              <a:gd name="connsiteY24" fmla="*/ 1117801 h 6861098"/>
              <a:gd name="connsiteX25" fmla="*/ 3179464 w 4493080"/>
              <a:gd name="connsiteY25" fmla="*/ 1255766 h 6861098"/>
              <a:gd name="connsiteX26" fmla="*/ 3151799 w 4493080"/>
              <a:gd name="connsiteY26" fmla="*/ 1352190 h 6861098"/>
              <a:gd name="connsiteX27" fmla="*/ 3113122 w 4493080"/>
              <a:gd name="connsiteY27" fmla="*/ 1429992 h 6861098"/>
              <a:gd name="connsiteX28" fmla="*/ 3169884 w 4493080"/>
              <a:gd name="connsiteY28" fmla="*/ 1449509 h 6861098"/>
              <a:gd name="connsiteX29" fmla="*/ 3169705 w 4493080"/>
              <a:gd name="connsiteY29" fmla="*/ 1596428 h 6861098"/>
              <a:gd name="connsiteX30" fmla="*/ 3222170 w 4493080"/>
              <a:gd name="connsiteY30" fmla="*/ 1655966 h 6861098"/>
              <a:gd name="connsiteX31" fmla="*/ 3289765 w 4493080"/>
              <a:gd name="connsiteY31" fmla="*/ 1670201 h 6861098"/>
              <a:gd name="connsiteX32" fmla="*/ 3287974 w 4493080"/>
              <a:gd name="connsiteY32" fmla="*/ 1681034 h 6861098"/>
              <a:gd name="connsiteX33" fmla="*/ 3135952 w 4493080"/>
              <a:gd name="connsiteY33" fmla="*/ 1661517 h 6861098"/>
              <a:gd name="connsiteX34" fmla="*/ 3026547 w 4493080"/>
              <a:gd name="connsiteY34" fmla="*/ 1677274 h 6861098"/>
              <a:gd name="connsiteX35" fmla="*/ 2996017 w 4493080"/>
              <a:gd name="connsiteY35" fmla="*/ 1695717 h 6861098"/>
              <a:gd name="connsiteX36" fmla="*/ 2730023 w 4493080"/>
              <a:gd name="connsiteY36" fmla="*/ 1618811 h 6861098"/>
              <a:gd name="connsiteX37" fmla="*/ 2654550 w 4493080"/>
              <a:gd name="connsiteY37" fmla="*/ 1573688 h 6861098"/>
              <a:gd name="connsiteX38" fmla="*/ 2571645 w 4493080"/>
              <a:gd name="connsiteY38" fmla="*/ 1518806 h 6861098"/>
              <a:gd name="connsiteX39" fmla="*/ 2474594 w 4493080"/>
              <a:gd name="connsiteY39" fmla="*/ 1441810 h 6861098"/>
              <a:gd name="connsiteX40" fmla="*/ 2427591 w 4493080"/>
              <a:gd name="connsiteY40" fmla="*/ 1389166 h 6861098"/>
              <a:gd name="connsiteX41" fmla="*/ 2378708 w 4493080"/>
              <a:gd name="connsiteY41" fmla="*/ 1225595 h 6861098"/>
              <a:gd name="connsiteX42" fmla="*/ 2258737 w 4493080"/>
              <a:gd name="connsiteY42" fmla="*/ 928266 h 6861098"/>
              <a:gd name="connsiteX43" fmla="*/ 2269481 w 4493080"/>
              <a:gd name="connsiteY43" fmla="*/ 605510 h 6861098"/>
              <a:gd name="connsiteX44" fmla="*/ 2294370 w 4493080"/>
              <a:gd name="connsiteY44" fmla="*/ 474707 h 6861098"/>
              <a:gd name="connsiteX45" fmla="*/ 2308785 w 4493080"/>
              <a:gd name="connsiteY45" fmla="*/ 227604 h 6861098"/>
              <a:gd name="connsiteX46" fmla="*/ 2293117 w 4493080"/>
              <a:gd name="connsiteY46" fmla="*/ 167081 h 6861098"/>
              <a:gd name="connsiteX47" fmla="*/ 2255156 w 4493080"/>
              <a:gd name="connsiteY47" fmla="*/ 215069 h 6861098"/>
              <a:gd name="connsiteX48" fmla="*/ 2241100 w 4493080"/>
              <a:gd name="connsiteY48" fmla="*/ 220620 h 6861098"/>
              <a:gd name="connsiteX49" fmla="*/ 2209406 w 4493080"/>
              <a:gd name="connsiteY49" fmla="*/ 40575 h 6861098"/>
              <a:gd name="connsiteX50" fmla="*/ 2198663 w 4493080"/>
              <a:gd name="connsiteY50" fmla="*/ 7628 h 6861098"/>
              <a:gd name="connsiteX51" fmla="*/ 2167148 w 4493080"/>
              <a:gd name="connsiteY51" fmla="*/ 1719 h 6861098"/>
              <a:gd name="connsiteX52" fmla="*/ 2132590 w 4493080"/>
              <a:gd name="connsiteY52" fmla="*/ 100471 h 6861098"/>
              <a:gd name="connsiteX53" fmla="*/ 2109133 w 4493080"/>
              <a:gd name="connsiteY53" fmla="*/ 304241 h 6861098"/>
              <a:gd name="connsiteX54" fmla="*/ 2062129 w 4493080"/>
              <a:gd name="connsiteY54" fmla="*/ 275860 h 6861098"/>
              <a:gd name="connsiteX55" fmla="*/ 2065711 w 4493080"/>
              <a:gd name="connsiteY55" fmla="*/ 343097 h 6861098"/>
              <a:gd name="connsiteX56" fmla="*/ 1985044 w 4493080"/>
              <a:gd name="connsiteY56" fmla="*/ 623416 h 6861098"/>
              <a:gd name="connsiteX57" fmla="*/ 1832395 w 4493080"/>
              <a:gd name="connsiteY57" fmla="*/ 927639 h 6861098"/>
              <a:gd name="connsiteX58" fmla="*/ 1676434 w 4493080"/>
              <a:gd name="connsiteY58" fmla="*/ 1172325 h 6861098"/>
              <a:gd name="connsiteX59" fmla="*/ 1500239 w 4493080"/>
              <a:gd name="connsiteY59" fmla="*/ 1396866 h 6861098"/>
              <a:gd name="connsiteX60" fmla="*/ 1479020 w 4493080"/>
              <a:gd name="connsiteY60" fmla="*/ 1409848 h 6861098"/>
              <a:gd name="connsiteX61" fmla="*/ 1394683 w 4493080"/>
              <a:gd name="connsiteY61" fmla="*/ 1419875 h 6861098"/>
              <a:gd name="connsiteX62" fmla="*/ 1306944 w 4493080"/>
              <a:gd name="connsiteY62" fmla="*/ 1445212 h 6861098"/>
              <a:gd name="connsiteX63" fmla="*/ 1321627 w 4493080"/>
              <a:gd name="connsiteY63" fmla="*/ 1395523 h 6861098"/>
              <a:gd name="connsiteX64" fmla="*/ 1340159 w 4493080"/>
              <a:gd name="connsiteY64" fmla="*/ 1206525 h 6861098"/>
              <a:gd name="connsiteX65" fmla="*/ 1326640 w 4493080"/>
              <a:gd name="connsiteY65" fmla="*/ 1086465 h 6861098"/>
              <a:gd name="connsiteX66" fmla="*/ 1318135 w 4493080"/>
              <a:gd name="connsiteY66" fmla="*/ 1022809 h 6861098"/>
              <a:gd name="connsiteX67" fmla="*/ 1290739 w 4493080"/>
              <a:gd name="connsiteY67" fmla="*/ 907763 h 6861098"/>
              <a:gd name="connsiteX68" fmla="*/ 1272296 w 4493080"/>
              <a:gd name="connsiteY68" fmla="*/ 779019 h 6861098"/>
              <a:gd name="connsiteX69" fmla="*/ 1208282 w 4493080"/>
              <a:gd name="connsiteY69" fmla="*/ 660302 h 6861098"/>
              <a:gd name="connsiteX70" fmla="*/ 1091355 w 4493080"/>
              <a:gd name="connsiteY70" fmla="*/ 643560 h 6861098"/>
              <a:gd name="connsiteX71" fmla="*/ 767167 w 4493080"/>
              <a:gd name="connsiteY71" fmla="*/ 673016 h 6861098"/>
              <a:gd name="connsiteX72" fmla="*/ 724014 w 4493080"/>
              <a:gd name="connsiteY72" fmla="*/ 709007 h 6861098"/>
              <a:gd name="connsiteX73" fmla="*/ 640572 w 4493080"/>
              <a:gd name="connsiteY73" fmla="*/ 948141 h 6861098"/>
              <a:gd name="connsiteX74" fmla="*/ 795638 w 4493080"/>
              <a:gd name="connsiteY74" fmla="*/ 1361591 h 6861098"/>
              <a:gd name="connsiteX75" fmla="*/ 667341 w 4493080"/>
              <a:gd name="connsiteY75" fmla="*/ 1568226 h 6861098"/>
              <a:gd name="connsiteX76" fmla="*/ 522661 w 4493080"/>
              <a:gd name="connsiteY76" fmla="*/ 1871106 h 6861098"/>
              <a:gd name="connsiteX77" fmla="*/ 464914 w 4493080"/>
              <a:gd name="connsiteY77" fmla="*/ 2015250 h 6861098"/>
              <a:gd name="connsiteX78" fmla="*/ 420686 w 4493080"/>
              <a:gd name="connsiteY78" fmla="*/ 2156707 h 6861098"/>
              <a:gd name="connsiteX79" fmla="*/ 358910 w 4493080"/>
              <a:gd name="connsiteY79" fmla="*/ 2337916 h 6861098"/>
              <a:gd name="connsiteX80" fmla="*/ 350136 w 4493080"/>
              <a:gd name="connsiteY80" fmla="*/ 2353226 h 6861098"/>
              <a:gd name="connsiteX81" fmla="*/ 279855 w 4493080"/>
              <a:gd name="connsiteY81" fmla="*/ 2818334 h 6861098"/>
              <a:gd name="connsiteX82" fmla="*/ 294986 w 4493080"/>
              <a:gd name="connsiteY82" fmla="*/ 3465278 h 6861098"/>
              <a:gd name="connsiteX83" fmla="*/ 298030 w 4493080"/>
              <a:gd name="connsiteY83" fmla="*/ 3679792 h 6861098"/>
              <a:gd name="connsiteX84" fmla="*/ 304386 w 4493080"/>
              <a:gd name="connsiteY84" fmla="*/ 3713903 h 6861098"/>
              <a:gd name="connsiteX85" fmla="*/ 312176 w 4493080"/>
              <a:gd name="connsiteY85" fmla="*/ 3790183 h 6861098"/>
              <a:gd name="connsiteX86" fmla="*/ 276901 w 4493080"/>
              <a:gd name="connsiteY86" fmla="*/ 3912481 h 6861098"/>
              <a:gd name="connsiteX87" fmla="*/ 293195 w 4493080"/>
              <a:gd name="connsiteY87" fmla="*/ 3919106 h 6861098"/>
              <a:gd name="connsiteX88" fmla="*/ 365625 w 4493080"/>
              <a:gd name="connsiteY88" fmla="*/ 3823040 h 6861098"/>
              <a:gd name="connsiteX89" fmla="*/ 382725 w 4493080"/>
              <a:gd name="connsiteY89" fmla="*/ 3831993 h 6861098"/>
              <a:gd name="connsiteX90" fmla="*/ 316831 w 4493080"/>
              <a:gd name="connsiteY90" fmla="*/ 3985895 h 6861098"/>
              <a:gd name="connsiteX91" fmla="*/ 366968 w 4493080"/>
              <a:gd name="connsiteY91" fmla="*/ 3979628 h 6861098"/>
              <a:gd name="connsiteX92" fmla="*/ 436533 w 4493080"/>
              <a:gd name="connsiteY92" fmla="*/ 3847571 h 6861098"/>
              <a:gd name="connsiteX93" fmla="*/ 370818 w 4493080"/>
              <a:gd name="connsiteY93" fmla="*/ 4033167 h 6861098"/>
              <a:gd name="connsiteX94" fmla="*/ 487386 w 4493080"/>
              <a:gd name="connsiteY94" fmla="*/ 3918569 h 6861098"/>
              <a:gd name="connsiteX95" fmla="*/ 446560 w 4493080"/>
              <a:gd name="connsiteY95" fmla="*/ 4050625 h 6861098"/>
              <a:gd name="connsiteX96" fmla="*/ 489087 w 4493080"/>
              <a:gd name="connsiteY96" fmla="*/ 4033346 h 6861098"/>
              <a:gd name="connsiteX97" fmla="*/ 517378 w 4493080"/>
              <a:gd name="connsiteY97" fmla="*/ 3994669 h 6861098"/>
              <a:gd name="connsiteX98" fmla="*/ 527137 w 4493080"/>
              <a:gd name="connsiteY98" fmla="*/ 4397912 h 6861098"/>
              <a:gd name="connsiteX99" fmla="*/ 471629 w 4493080"/>
              <a:gd name="connsiteY99" fmla="*/ 4777162 h 6861098"/>
              <a:gd name="connsiteX100" fmla="*/ 423999 w 4493080"/>
              <a:gd name="connsiteY100" fmla="*/ 4913784 h 6861098"/>
              <a:gd name="connsiteX101" fmla="*/ 273767 w 4493080"/>
              <a:gd name="connsiteY101" fmla="*/ 5196520 h 6861098"/>
              <a:gd name="connsiteX102" fmla="*/ 267142 w 4493080"/>
              <a:gd name="connsiteY102" fmla="*/ 5226782 h 6861098"/>
              <a:gd name="connsiteX103" fmla="*/ 201696 w 4493080"/>
              <a:gd name="connsiteY103" fmla="*/ 5595914 h 6861098"/>
              <a:gd name="connsiteX104" fmla="*/ 109032 w 4493080"/>
              <a:gd name="connsiteY104" fmla="*/ 5918669 h 6861098"/>
              <a:gd name="connsiteX105" fmla="*/ 51912 w 4493080"/>
              <a:gd name="connsiteY105" fmla="*/ 6143121 h 6861098"/>
              <a:gd name="connsiteX106" fmla="*/ 1238 w 4493080"/>
              <a:gd name="connsiteY106" fmla="*/ 6421649 h 6861098"/>
              <a:gd name="connsiteX107" fmla="*/ 16637 w 4493080"/>
              <a:gd name="connsiteY107" fmla="*/ 6533204 h 6861098"/>
              <a:gd name="connsiteX108" fmla="*/ 34812 w 4493080"/>
              <a:gd name="connsiteY108" fmla="*/ 6718531 h 6861098"/>
              <a:gd name="connsiteX109" fmla="*/ 261412 w 4493080"/>
              <a:gd name="connsiteY109" fmla="*/ 6748882 h 6861098"/>
              <a:gd name="connsiteX110" fmla="*/ 316294 w 4493080"/>
              <a:gd name="connsiteY110" fmla="*/ 6754164 h 6861098"/>
              <a:gd name="connsiteX111" fmla="*/ 490072 w 4493080"/>
              <a:gd name="connsiteY111" fmla="*/ 6798123 h 6861098"/>
              <a:gd name="connsiteX112" fmla="*/ 664387 w 4493080"/>
              <a:gd name="connsiteY112" fmla="*/ 6792214 h 6861098"/>
              <a:gd name="connsiteX113" fmla="*/ 894210 w 4493080"/>
              <a:gd name="connsiteY113" fmla="*/ 6763206 h 6861098"/>
              <a:gd name="connsiteX114" fmla="*/ 735026 w 4493080"/>
              <a:gd name="connsiteY114" fmla="*/ 6637058 h 6861098"/>
              <a:gd name="connsiteX115" fmla="*/ 705750 w 4493080"/>
              <a:gd name="connsiteY115" fmla="*/ 6628732 h 6861098"/>
              <a:gd name="connsiteX116" fmla="*/ 557846 w 4493080"/>
              <a:gd name="connsiteY116" fmla="*/ 6537322 h 6861098"/>
              <a:gd name="connsiteX117" fmla="*/ 531793 w 4493080"/>
              <a:gd name="connsiteY117" fmla="*/ 6493452 h 6861098"/>
              <a:gd name="connsiteX118" fmla="*/ 494906 w 4493080"/>
              <a:gd name="connsiteY118" fmla="*/ 6371960 h 6861098"/>
              <a:gd name="connsiteX119" fmla="*/ 457483 w 4493080"/>
              <a:gd name="connsiteY119" fmla="*/ 6332029 h 6861098"/>
              <a:gd name="connsiteX120" fmla="*/ 493921 w 4493080"/>
              <a:gd name="connsiteY120" fmla="*/ 6325404 h 6861098"/>
              <a:gd name="connsiteX121" fmla="*/ 590166 w 4493080"/>
              <a:gd name="connsiteY121" fmla="*/ 6260405 h 6861098"/>
              <a:gd name="connsiteX122" fmla="*/ 805486 w 4493080"/>
              <a:gd name="connsiteY122" fmla="*/ 5785270 h 6861098"/>
              <a:gd name="connsiteX123" fmla="*/ 823929 w 4493080"/>
              <a:gd name="connsiteY123" fmla="*/ 5757068 h 6861098"/>
              <a:gd name="connsiteX124" fmla="*/ 839866 w 4493080"/>
              <a:gd name="connsiteY124" fmla="*/ 5798251 h 6861098"/>
              <a:gd name="connsiteX125" fmla="*/ 921159 w 4493080"/>
              <a:gd name="connsiteY125" fmla="*/ 6290488 h 6861098"/>
              <a:gd name="connsiteX126" fmla="*/ 938438 w 4493080"/>
              <a:gd name="connsiteY126" fmla="*/ 6362380 h 6861098"/>
              <a:gd name="connsiteX127" fmla="*/ 973355 w 4493080"/>
              <a:gd name="connsiteY127" fmla="*/ 6538486 h 6861098"/>
              <a:gd name="connsiteX128" fmla="*/ 1126630 w 4493080"/>
              <a:gd name="connsiteY128" fmla="*/ 6629448 h 6861098"/>
              <a:gd name="connsiteX129" fmla="*/ 1223233 w 4493080"/>
              <a:gd name="connsiteY129" fmla="*/ 6556303 h 6861098"/>
              <a:gd name="connsiteX130" fmla="*/ 1234782 w 4493080"/>
              <a:gd name="connsiteY130" fmla="*/ 6542873 h 6861098"/>
              <a:gd name="connsiteX131" fmla="*/ 1388864 w 4493080"/>
              <a:gd name="connsiteY131" fmla="*/ 6624972 h 6861098"/>
              <a:gd name="connsiteX132" fmla="*/ 1432286 w 4493080"/>
              <a:gd name="connsiteY132" fmla="*/ 6644400 h 6861098"/>
              <a:gd name="connsiteX133" fmla="*/ 1632475 w 4493080"/>
              <a:gd name="connsiteY133" fmla="*/ 6643505 h 6861098"/>
              <a:gd name="connsiteX134" fmla="*/ 1843407 w 4493080"/>
              <a:gd name="connsiteY134" fmla="*/ 6611005 h 6861098"/>
              <a:gd name="connsiteX135" fmla="*/ 1744835 w 4493080"/>
              <a:gd name="connsiteY135" fmla="*/ 6519416 h 6861098"/>
              <a:gd name="connsiteX136" fmla="*/ 1607317 w 4493080"/>
              <a:gd name="connsiteY136" fmla="*/ 6481634 h 6861098"/>
              <a:gd name="connsiteX137" fmla="*/ 1454310 w 4493080"/>
              <a:gd name="connsiteY137" fmla="*/ 6337312 h 6861098"/>
              <a:gd name="connsiteX138" fmla="*/ 1378747 w 4493080"/>
              <a:gd name="connsiteY138" fmla="*/ 6229697 h 6861098"/>
              <a:gd name="connsiteX139" fmla="*/ 1359945 w 4493080"/>
              <a:gd name="connsiteY139" fmla="*/ 6202569 h 6861098"/>
              <a:gd name="connsiteX140" fmla="*/ 1427183 w 4493080"/>
              <a:gd name="connsiteY140" fmla="*/ 6128975 h 6861098"/>
              <a:gd name="connsiteX141" fmla="*/ 1408023 w 4493080"/>
              <a:gd name="connsiteY141" fmla="*/ 6042221 h 6861098"/>
              <a:gd name="connsiteX142" fmla="*/ 1379552 w 4493080"/>
              <a:gd name="connsiteY142" fmla="*/ 5963882 h 6861098"/>
              <a:gd name="connsiteX143" fmla="*/ 1438732 w 4493080"/>
              <a:gd name="connsiteY143" fmla="*/ 5406468 h 6861098"/>
              <a:gd name="connsiteX144" fmla="*/ 1430943 w 4493080"/>
              <a:gd name="connsiteY144" fmla="*/ 5017998 h 6861098"/>
              <a:gd name="connsiteX145" fmla="*/ 1416528 w 4493080"/>
              <a:gd name="connsiteY145" fmla="*/ 4512779 h 6861098"/>
              <a:gd name="connsiteX146" fmla="*/ 1432196 w 4493080"/>
              <a:gd name="connsiteY146" fmla="*/ 4088407 h 6861098"/>
              <a:gd name="connsiteX147" fmla="*/ 1424317 w 4493080"/>
              <a:gd name="connsiteY147" fmla="*/ 3907109 h 6861098"/>
              <a:gd name="connsiteX148" fmla="*/ 1456101 w 4493080"/>
              <a:gd name="connsiteY148" fmla="*/ 3849720 h 6861098"/>
              <a:gd name="connsiteX149" fmla="*/ 1602572 w 4493080"/>
              <a:gd name="connsiteY149" fmla="*/ 3755266 h 6861098"/>
              <a:gd name="connsiteX150" fmla="*/ 1624865 w 4493080"/>
              <a:gd name="connsiteY150" fmla="*/ 3709964 h 6861098"/>
              <a:gd name="connsiteX151" fmla="*/ 1586456 w 4493080"/>
              <a:gd name="connsiteY151" fmla="*/ 3359364 h 6861098"/>
              <a:gd name="connsiteX152" fmla="*/ 1593887 w 4493080"/>
              <a:gd name="connsiteY152" fmla="*/ 3254256 h 6861098"/>
              <a:gd name="connsiteX153" fmla="*/ 1674464 w 4493080"/>
              <a:gd name="connsiteY153" fmla="*/ 2989963 h 6861098"/>
              <a:gd name="connsiteX154" fmla="*/ 1667481 w 4493080"/>
              <a:gd name="connsiteY154" fmla="*/ 2856295 h 6861098"/>
              <a:gd name="connsiteX155" fmla="*/ 1519398 w 4493080"/>
              <a:gd name="connsiteY155" fmla="*/ 2440249 h 6861098"/>
              <a:gd name="connsiteX156" fmla="*/ 1511520 w 4493080"/>
              <a:gd name="connsiteY156" fmla="*/ 2371848 h 6861098"/>
              <a:gd name="connsiteX157" fmla="*/ 1527098 w 4493080"/>
              <a:gd name="connsiteY157" fmla="*/ 2037274 h 6861098"/>
              <a:gd name="connsiteX158" fmla="*/ 1501045 w 4493080"/>
              <a:gd name="connsiteY158" fmla="*/ 1854185 h 6861098"/>
              <a:gd name="connsiteX159" fmla="*/ 1654141 w 4493080"/>
              <a:gd name="connsiteY159" fmla="*/ 1743437 h 6861098"/>
              <a:gd name="connsiteX160" fmla="*/ 1750565 w 4493080"/>
              <a:gd name="connsiteY160" fmla="*/ 1659995 h 6861098"/>
              <a:gd name="connsiteX161" fmla="*/ 2005278 w 4493080"/>
              <a:gd name="connsiteY161" fmla="*/ 1368574 h 6861098"/>
              <a:gd name="connsiteX162" fmla="*/ 2076365 w 4493080"/>
              <a:gd name="connsiteY162" fmla="*/ 1221208 h 6861098"/>
              <a:gd name="connsiteX163" fmla="*/ 2101612 w 4493080"/>
              <a:gd name="connsiteY163" fmla="*/ 1410653 h 6861098"/>
              <a:gd name="connsiteX164" fmla="*/ 2386228 w 4493080"/>
              <a:gd name="connsiteY164" fmla="*/ 1772713 h 6861098"/>
              <a:gd name="connsiteX165" fmla="*/ 2530640 w 4493080"/>
              <a:gd name="connsiteY165" fmla="*/ 1892325 h 6861098"/>
              <a:gd name="connsiteX166" fmla="*/ 2843547 w 4493080"/>
              <a:gd name="connsiteY166" fmla="*/ 2125730 h 6861098"/>
              <a:gd name="connsiteX167" fmla="*/ 2872287 w 4493080"/>
              <a:gd name="connsiteY167" fmla="*/ 2177747 h 6861098"/>
              <a:gd name="connsiteX168" fmla="*/ 2832714 w 4493080"/>
              <a:gd name="connsiteY168" fmla="*/ 2703378 h 6861098"/>
              <a:gd name="connsiteX169" fmla="*/ 2779354 w 4493080"/>
              <a:gd name="connsiteY169" fmla="*/ 2818961 h 6861098"/>
              <a:gd name="connsiteX170" fmla="*/ 2782936 w 4493080"/>
              <a:gd name="connsiteY170" fmla="*/ 2900523 h 6861098"/>
              <a:gd name="connsiteX171" fmla="*/ 2717489 w 4493080"/>
              <a:gd name="connsiteY171" fmla="*/ 3097578 h 6861098"/>
              <a:gd name="connsiteX172" fmla="*/ 2728680 w 4493080"/>
              <a:gd name="connsiteY172" fmla="*/ 3142075 h 6861098"/>
              <a:gd name="connsiteX173" fmla="*/ 2812212 w 4493080"/>
              <a:gd name="connsiteY173" fmla="*/ 3257479 h 6861098"/>
              <a:gd name="connsiteX174" fmla="*/ 2813644 w 4493080"/>
              <a:gd name="connsiteY174" fmla="*/ 3278877 h 6861098"/>
              <a:gd name="connsiteX175" fmla="*/ 2781056 w 4493080"/>
              <a:gd name="connsiteY175" fmla="*/ 3684089 h 6861098"/>
              <a:gd name="connsiteX176" fmla="*/ 2789024 w 4493080"/>
              <a:gd name="connsiteY176" fmla="*/ 4277853 h 6861098"/>
              <a:gd name="connsiteX177" fmla="*/ 2812928 w 4493080"/>
              <a:gd name="connsiteY177" fmla="*/ 4516987 h 6861098"/>
              <a:gd name="connsiteX178" fmla="*/ 2846412 w 4493080"/>
              <a:gd name="connsiteY178" fmla="*/ 4618246 h 6861098"/>
              <a:gd name="connsiteX179" fmla="*/ 2872645 w 4493080"/>
              <a:gd name="connsiteY179" fmla="*/ 4817540 h 6861098"/>
              <a:gd name="connsiteX180" fmla="*/ 2883120 w 4493080"/>
              <a:gd name="connsiteY180" fmla="*/ 4933212 h 6861098"/>
              <a:gd name="connsiteX181" fmla="*/ 2972113 w 4493080"/>
              <a:gd name="connsiteY181" fmla="*/ 5113526 h 6861098"/>
              <a:gd name="connsiteX182" fmla="*/ 3058778 w 4493080"/>
              <a:gd name="connsiteY182" fmla="*/ 5235645 h 6861098"/>
              <a:gd name="connsiteX183" fmla="*/ 3151620 w 4493080"/>
              <a:gd name="connsiteY183" fmla="*/ 5418465 h 6861098"/>
              <a:gd name="connsiteX184" fmla="*/ 3185015 w 4493080"/>
              <a:gd name="connsiteY184" fmla="*/ 5643633 h 6861098"/>
              <a:gd name="connsiteX185" fmla="*/ 3189670 w 4493080"/>
              <a:gd name="connsiteY185" fmla="*/ 6163534 h 6861098"/>
              <a:gd name="connsiteX186" fmla="*/ 3038633 w 4493080"/>
              <a:gd name="connsiteY186" fmla="*/ 6492825 h 6861098"/>
              <a:gd name="connsiteX187" fmla="*/ 3014908 w 4493080"/>
              <a:gd name="connsiteY187" fmla="*/ 6525146 h 6861098"/>
              <a:gd name="connsiteX188" fmla="*/ 2898429 w 4493080"/>
              <a:gd name="connsiteY188" fmla="*/ 6616556 h 6861098"/>
              <a:gd name="connsiteX189" fmla="*/ 2811048 w 4493080"/>
              <a:gd name="connsiteY189" fmla="*/ 6649951 h 6861098"/>
              <a:gd name="connsiteX190" fmla="*/ 2777743 w 4493080"/>
              <a:gd name="connsiteY190" fmla="*/ 6690149 h 6861098"/>
              <a:gd name="connsiteX191" fmla="*/ 2878106 w 4493080"/>
              <a:gd name="connsiteY191" fmla="*/ 6845753 h 6861098"/>
              <a:gd name="connsiteX192" fmla="*/ 2961280 w 4493080"/>
              <a:gd name="connsiteY192" fmla="*/ 6859093 h 6861098"/>
              <a:gd name="connsiteX193" fmla="*/ 3140160 w 4493080"/>
              <a:gd name="connsiteY193" fmla="*/ 6859361 h 6861098"/>
              <a:gd name="connsiteX194" fmla="*/ 3230675 w 4493080"/>
              <a:gd name="connsiteY194" fmla="*/ 6790423 h 6861098"/>
              <a:gd name="connsiteX195" fmla="*/ 3265502 w 4493080"/>
              <a:gd name="connsiteY195" fmla="*/ 6684599 h 6861098"/>
              <a:gd name="connsiteX196" fmla="*/ 3392188 w 4493080"/>
              <a:gd name="connsiteY196" fmla="*/ 6544037 h 6861098"/>
              <a:gd name="connsiteX197" fmla="*/ 3445010 w 4493080"/>
              <a:gd name="connsiteY197" fmla="*/ 6580744 h 6861098"/>
              <a:gd name="connsiteX198" fmla="*/ 3463901 w 4493080"/>
              <a:gd name="connsiteY198" fmla="*/ 6843694 h 6861098"/>
              <a:gd name="connsiteX199" fmla="*/ 3508666 w 4493080"/>
              <a:gd name="connsiteY199" fmla="*/ 6843694 h 6861098"/>
              <a:gd name="connsiteX200" fmla="*/ 3544478 w 4493080"/>
              <a:gd name="connsiteY200" fmla="*/ 6458715 h 6861098"/>
              <a:gd name="connsiteX201" fmla="*/ 3480374 w 4493080"/>
              <a:gd name="connsiteY201" fmla="*/ 6280550 h 6861098"/>
              <a:gd name="connsiteX202" fmla="*/ 3446711 w 4493080"/>
              <a:gd name="connsiteY202" fmla="*/ 6210179 h 6861098"/>
              <a:gd name="connsiteX203" fmla="*/ 3446711 w 4493080"/>
              <a:gd name="connsiteY203" fmla="*/ 6107399 h 6861098"/>
              <a:gd name="connsiteX204" fmla="*/ 3470705 w 4493080"/>
              <a:gd name="connsiteY204" fmla="*/ 5973551 h 6861098"/>
              <a:gd name="connsiteX205" fmla="*/ 3552267 w 4493080"/>
              <a:gd name="connsiteY205" fmla="*/ 6143121 h 6861098"/>
              <a:gd name="connsiteX206" fmla="*/ 3586826 w 4493080"/>
              <a:gd name="connsiteY206" fmla="*/ 6472592 h 6861098"/>
              <a:gd name="connsiteX207" fmla="*/ 3649318 w 4493080"/>
              <a:gd name="connsiteY207" fmla="*/ 6651831 h 6861098"/>
              <a:gd name="connsiteX208" fmla="*/ 3704737 w 4493080"/>
              <a:gd name="connsiteY208" fmla="*/ 6649861 h 6861098"/>
              <a:gd name="connsiteX209" fmla="*/ 3850939 w 4493080"/>
              <a:gd name="connsiteY209" fmla="*/ 6539202 h 6861098"/>
              <a:gd name="connsiteX210" fmla="*/ 3877350 w 4493080"/>
              <a:gd name="connsiteY210" fmla="*/ 6504823 h 6861098"/>
              <a:gd name="connsiteX211" fmla="*/ 3877261 w 4493080"/>
              <a:gd name="connsiteY211" fmla="*/ 6322450 h 6861098"/>
              <a:gd name="connsiteX212" fmla="*/ 3857027 w 4493080"/>
              <a:gd name="connsiteY212" fmla="*/ 6144643 h 6861098"/>
              <a:gd name="connsiteX213" fmla="*/ 3950228 w 4493080"/>
              <a:gd name="connsiteY213" fmla="*/ 6095939 h 6861098"/>
              <a:gd name="connsiteX214" fmla="*/ 4076018 w 4493080"/>
              <a:gd name="connsiteY214" fmla="*/ 6155029 h 6861098"/>
              <a:gd name="connsiteX215" fmla="*/ 4090432 w 4493080"/>
              <a:gd name="connsiteY215" fmla="*/ 6127364 h 6861098"/>
              <a:gd name="connsiteX216" fmla="*/ 3902419 w 4493080"/>
              <a:gd name="connsiteY216" fmla="*/ 5921445 h 6861098"/>
              <a:gd name="connsiteX217" fmla="*/ 3848432 w 4493080"/>
              <a:gd name="connsiteY217" fmla="*/ 5894138 h 6861098"/>
              <a:gd name="connsiteX218" fmla="*/ 3664359 w 4493080"/>
              <a:gd name="connsiteY218" fmla="*/ 5786075 h 6861098"/>
              <a:gd name="connsiteX219" fmla="*/ 3594883 w 4493080"/>
              <a:gd name="connsiteY219" fmla="*/ 5628413 h 6861098"/>
              <a:gd name="connsiteX220" fmla="*/ 3561936 w 4493080"/>
              <a:gd name="connsiteY220" fmla="*/ 5523126 h 6861098"/>
              <a:gd name="connsiteX221" fmla="*/ 3493983 w 4493080"/>
              <a:gd name="connsiteY221" fmla="*/ 5023728 h 6861098"/>
              <a:gd name="connsiteX222" fmla="*/ 3478494 w 4493080"/>
              <a:gd name="connsiteY222" fmla="*/ 4860156 h 6861098"/>
              <a:gd name="connsiteX223" fmla="*/ 3517619 w 4493080"/>
              <a:gd name="connsiteY223" fmla="*/ 4626751 h 6861098"/>
              <a:gd name="connsiteX224" fmla="*/ 3533824 w 4493080"/>
              <a:gd name="connsiteY224" fmla="*/ 4599534 h 6861098"/>
              <a:gd name="connsiteX225" fmla="*/ 3697843 w 4493080"/>
              <a:gd name="connsiteY225" fmla="*/ 4566587 h 6861098"/>
              <a:gd name="connsiteX226" fmla="*/ 3703842 w 4493080"/>
              <a:gd name="connsiteY226" fmla="*/ 4504364 h 6861098"/>
              <a:gd name="connsiteX227" fmla="*/ 3739116 w 4493080"/>
              <a:gd name="connsiteY227" fmla="*/ 3749446 h 6861098"/>
              <a:gd name="connsiteX228" fmla="*/ 3716644 w 4493080"/>
              <a:gd name="connsiteY228" fmla="*/ 3344144 h 6861098"/>
              <a:gd name="connsiteX229" fmla="*/ 3686562 w 4493080"/>
              <a:gd name="connsiteY229" fmla="*/ 2939379 h 6861098"/>
              <a:gd name="connsiteX230" fmla="*/ 3685936 w 4493080"/>
              <a:gd name="connsiteY230" fmla="*/ 2930515 h 6861098"/>
              <a:gd name="connsiteX231" fmla="*/ 3720315 w 4493080"/>
              <a:gd name="connsiteY231" fmla="*/ 2806427 h 6861098"/>
              <a:gd name="connsiteX232" fmla="*/ 3775018 w 4493080"/>
              <a:gd name="connsiteY232" fmla="*/ 2670251 h 6861098"/>
              <a:gd name="connsiteX233" fmla="*/ 3827124 w 4493080"/>
              <a:gd name="connsiteY233" fmla="*/ 2587078 h 6861098"/>
              <a:gd name="connsiteX234" fmla="*/ 3839748 w 4493080"/>
              <a:gd name="connsiteY234" fmla="*/ 2629515 h 6861098"/>
              <a:gd name="connsiteX235" fmla="*/ 3845836 w 4493080"/>
              <a:gd name="connsiteY235" fmla="*/ 2700333 h 6861098"/>
              <a:gd name="connsiteX236" fmla="*/ 3919788 w 4493080"/>
              <a:gd name="connsiteY236" fmla="*/ 3003303 h 6861098"/>
              <a:gd name="connsiteX237" fmla="*/ 4090522 w 4493080"/>
              <a:gd name="connsiteY237" fmla="*/ 3656514 h 6861098"/>
              <a:gd name="connsiteX238" fmla="*/ 4110755 w 4493080"/>
              <a:gd name="connsiteY238" fmla="*/ 3772277 h 6861098"/>
              <a:gd name="connsiteX239" fmla="*/ 4208164 w 4493080"/>
              <a:gd name="connsiteY239" fmla="*/ 3785527 h 6861098"/>
              <a:gd name="connsiteX240" fmla="*/ 4219893 w 4493080"/>
              <a:gd name="connsiteY240" fmla="*/ 3807999 h 6861098"/>
              <a:gd name="connsiteX241" fmla="*/ 4266359 w 4493080"/>
              <a:gd name="connsiteY241" fmla="*/ 3835664 h 6861098"/>
              <a:gd name="connsiteX242" fmla="*/ 4262956 w 4493080"/>
              <a:gd name="connsiteY242" fmla="*/ 3792868 h 6861098"/>
              <a:gd name="connsiteX243" fmla="*/ 4306647 w 4493080"/>
              <a:gd name="connsiteY243" fmla="*/ 3798777 h 6861098"/>
              <a:gd name="connsiteX244" fmla="*/ 4340221 w 4493080"/>
              <a:gd name="connsiteY244" fmla="*/ 3997713 h 6861098"/>
              <a:gd name="connsiteX245" fmla="*/ 4434048 w 4493080"/>
              <a:gd name="connsiteY245" fmla="*/ 3780961 h 6861098"/>
              <a:gd name="connsiteX246" fmla="*/ 4448642 w 4493080"/>
              <a:gd name="connsiteY246" fmla="*/ 3790630 h 6861098"/>
              <a:gd name="connsiteX247" fmla="*/ 4460549 w 4493080"/>
              <a:gd name="connsiteY247" fmla="*/ 3915346 h 6861098"/>
              <a:gd name="connsiteX248" fmla="*/ 4434496 w 4493080"/>
              <a:gd name="connsiteY248" fmla="*/ 3709516 h 686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4493080" h="6861098">
                <a:moveTo>
                  <a:pt x="4434496" y="3709516"/>
                </a:moveTo>
                <a:cubicBezTo>
                  <a:pt x="4410502" y="3687671"/>
                  <a:pt x="4398057" y="3664303"/>
                  <a:pt x="4390626" y="3631267"/>
                </a:cubicBezTo>
                <a:cubicBezTo>
                  <a:pt x="4375138" y="3562150"/>
                  <a:pt x="4355083" y="3492943"/>
                  <a:pt x="4326433" y="3428392"/>
                </a:cubicBezTo>
                <a:cubicBezTo>
                  <a:pt x="4310408" y="3392401"/>
                  <a:pt x="4296351" y="3359364"/>
                  <a:pt x="4295187" y="3319613"/>
                </a:cubicBezTo>
                <a:cubicBezTo>
                  <a:pt x="4294113" y="3282816"/>
                  <a:pt x="4297873" y="3239215"/>
                  <a:pt x="4279967" y="3211102"/>
                </a:cubicBezTo>
                <a:cubicBezTo>
                  <a:pt x="4253735" y="3169829"/>
                  <a:pt x="4252213" y="3128377"/>
                  <a:pt x="4247289" y="3084328"/>
                </a:cubicBezTo>
                <a:cubicBezTo>
                  <a:pt x="4240932" y="3026849"/>
                  <a:pt x="4229741" y="2969998"/>
                  <a:pt x="4222399" y="2912609"/>
                </a:cubicBezTo>
                <a:cubicBezTo>
                  <a:pt x="4219266" y="2888078"/>
                  <a:pt x="4215326" y="2861846"/>
                  <a:pt x="4220430" y="2838210"/>
                </a:cubicBezTo>
                <a:cubicBezTo>
                  <a:pt x="4243529" y="2730057"/>
                  <a:pt x="4243170" y="2624054"/>
                  <a:pt x="4212193" y="2516618"/>
                </a:cubicBezTo>
                <a:cubicBezTo>
                  <a:pt x="4195093" y="2457528"/>
                  <a:pt x="4184886" y="2395126"/>
                  <a:pt x="4182111" y="2333708"/>
                </a:cubicBezTo>
                <a:cubicBezTo>
                  <a:pt x="4179514" y="2277752"/>
                  <a:pt x="4197779" y="2220721"/>
                  <a:pt x="4194556" y="2164854"/>
                </a:cubicBezTo>
                <a:cubicBezTo>
                  <a:pt x="4191512" y="2111405"/>
                  <a:pt x="4188378" y="2045959"/>
                  <a:pt x="4157669" y="2008356"/>
                </a:cubicBezTo>
                <a:cubicBezTo>
                  <a:pt x="4082016" y="1915782"/>
                  <a:pt x="4000365" y="1823924"/>
                  <a:pt x="3883618" y="1777906"/>
                </a:cubicBezTo>
                <a:cubicBezTo>
                  <a:pt x="3843777" y="1762238"/>
                  <a:pt x="3832854" y="1725351"/>
                  <a:pt x="3850044" y="1698582"/>
                </a:cubicBezTo>
                <a:cubicBezTo>
                  <a:pt x="3879589" y="1652564"/>
                  <a:pt x="3870636" y="1608246"/>
                  <a:pt x="3866517" y="1561512"/>
                </a:cubicBezTo>
                <a:cubicBezTo>
                  <a:pt x="3865622" y="1551395"/>
                  <a:pt x="3869114" y="1540920"/>
                  <a:pt x="3869024" y="1530624"/>
                </a:cubicBezTo>
                <a:cubicBezTo>
                  <a:pt x="3868935" y="1506272"/>
                  <a:pt x="3872785" y="1480487"/>
                  <a:pt x="3866070" y="1457836"/>
                </a:cubicBezTo>
                <a:cubicBezTo>
                  <a:pt x="3855953" y="1423546"/>
                  <a:pt x="3830079" y="1392568"/>
                  <a:pt x="3825423" y="1358189"/>
                </a:cubicBezTo>
                <a:cubicBezTo>
                  <a:pt x="3813784" y="1272867"/>
                  <a:pt x="3814859" y="1185844"/>
                  <a:pt x="3802325" y="1100701"/>
                </a:cubicBezTo>
                <a:cubicBezTo>
                  <a:pt x="3792566" y="1034717"/>
                  <a:pt x="3773496" y="966316"/>
                  <a:pt x="3706080" y="933906"/>
                </a:cubicBezTo>
                <a:cubicBezTo>
                  <a:pt x="3658897" y="911255"/>
                  <a:pt x="3606254" y="899885"/>
                  <a:pt x="3556475" y="882426"/>
                </a:cubicBezTo>
                <a:cubicBezTo>
                  <a:pt x="3506607" y="864878"/>
                  <a:pt x="3459604" y="862461"/>
                  <a:pt x="3412063" y="892633"/>
                </a:cubicBezTo>
                <a:cubicBezTo>
                  <a:pt x="3396216" y="902660"/>
                  <a:pt x="3372222" y="901407"/>
                  <a:pt x="3351809" y="902212"/>
                </a:cubicBezTo>
                <a:cubicBezTo>
                  <a:pt x="3299703" y="904182"/>
                  <a:pt x="3230675" y="971867"/>
                  <a:pt x="3225303" y="1024152"/>
                </a:cubicBezTo>
                <a:cubicBezTo>
                  <a:pt x="3222081" y="1055667"/>
                  <a:pt x="3212769" y="1086644"/>
                  <a:pt x="3206055" y="1117801"/>
                </a:cubicBezTo>
                <a:cubicBezTo>
                  <a:pt x="3196117" y="1163909"/>
                  <a:pt x="3174540" y="1211360"/>
                  <a:pt x="3179464" y="1255766"/>
                </a:cubicBezTo>
                <a:cubicBezTo>
                  <a:pt x="3184030" y="1296861"/>
                  <a:pt x="3172391" y="1322287"/>
                  <a:pt x="3151799" y="1352190"/>
                </a:cubicBezTo>
                <a:cubicBezTo>
                  <a:pt x="3136042" y="1375021"/>
                  <a:pt x="3126641" y="1402238"/>
                  <a:pt x="3113122" y="1429992"/>
                </a:cubicBezTo>
                <a:cubicBezTo>
                  <a:pt x="3138012" y="1438587"/>
                  <a:pt x="3153142" y="1443780"/>
                  <a:pt x="3169884" y="1449509"/>
                </a:cubicBezTo>
                <a:cubicBezTo>
                  <a:pt x="3169884" y="1499288"/>
                  <a:pt x="3170511" y="1547813"/>
                  <a:pt x="3169705" y="1596428"/>
                </a:cubicBezTo>
                <a:cubicBezTo>
                  <a:pt x="3169079" y="1632956"/>
                  <a:pt x="3187790" y="1650415"/>
                  <a:pt x="3222170" y="1655966"/>
                </a:cubicBezTo>
                <a:cubicBezTo>
                  <a:pt x="3244911" y="1659636"/>
                  <a:pt x="3267293" y="1665366"/>
                  <a:pt x="3289765" y="1670201"/>
                </a:cubicBezTo>
                <a:cubicBezTo>
                  <a:pt x="3289138" y="1673782"/>
                  <a:pt x="3288512" y="1677453"/>
                  <a:pt x="3287974" y="1681034"/>
                </a:cubicBezTo>
                <a:cubicBezTo>
                  <a:pt x="3237211" y="1675036"/>
                  <a:pt x="3185015" y="1674230"/>
                  <a:pt x="3135952" y="1661517"/>
                </a:cubicBezTo>
                <a:cubicBezTo>
                  <a:pt x="3094590" y="1650773"/>
                  <a:pt x="3060568" y="1654354"/>
                  <a:pt x="3026547" y="1677274"/>
                </a:cubicBezTo>
                <a:cubicBezTo>
                  <a:pt x="3016699" y="1683899"/>
                  <a:pt x="3006940" y="1691509"/>
                  <a:pt x="2996017" y="1695717"/>
                </a:cubicBezTo>
                <a:cubicBezTo>
                  <a:pt x="2932361" y="1720696"/>
                  <a:pt x="2768969" y="1676289"/>
                  <a:pt x="2730023" y="1618811"/>
                </a:cubicBezTo>
                <a:cubicBezTo>
                  <a:pt x="2709969" y="1589266"/>
                  <a:pt x="2685079" y="1583088"/>
                  <a:pt x="2654550" y="1573688"/>
                </a:cubicBezTo>
                <a:cubicBezTo>
                  <a:pt x="2623304" y="1564018"/>
                  <a:pt x="2581851" y="1544501"/>
                  <a:pt x="2571645" y="1518806"/>
                </a:cubicBezTo>
                <a:cubicBezTo>
                  <a:pt x="2552127" y="1469206"/>
                  <a:pt x="2520434" y="1453986"/>
                  <a:pt x="2474594" y="1441810"/>
                </a:cubicBezTo>
                <a:cubicBezTo>
                  <a:pt x="2454719" y="1436528"/>
                  <a:pt x="2426069" y="1405908"/>
                  <a:pt x="2427591" y="1389166"/>
                </a:cubicBezTo>
                <a:cubicBezTo>
                  <a:pt x="2433410" y="1326137"/>
                  <a:pt x="2401985" y="1278418"/>
                  <a:pt x="2378708" y="1225595"/>
                </a:cubicBezTo>
                <a:cubicBezTo>
                  <a:pt x="2335464" y="1127828"/>
                  <a:pt x="2288193" y="1030419"/>
                  <a:pt x="2258737" y="928266"/>
                </a:cubicBezTo>
                <a:cubicBezTo>
                  <a:pt x="2228208" y="822620"/>
                  <a:pt x="2201259" y="836408"/>
                  <a:pt x="2269481" y="605510"/>
                </a:cubicBezTo>
                <a:cubicBezTo>
                  <a:pt x="2282015" y="562894"/>
                  <a:pt x="2291147" y="518666"/>
                  <a:pt x="2294370" y="474707"/>
                </a:cubicBezTo>
                <a:cubicBezTo>
                  <a:pt x="2300458" y="392339"/>
                  <a:pt x="2307352" y="310240"/>
                  <a:pt x="2308785" y="227604"/>
                </a:cubicBezTo>
                <a:cubicBezTo>
                  <a:pt x="2309143" y="207728"/>
                  <a:pt x="2317738" y="111215"/>
                  <a:pt x="2293117" y="167081"/>
                </a:cubicBezTo>
                <a:cubicBezTo>
                  <a:pt x="2280493" y="183107"/>
                  <a:pt x="2267959" y="199223"/>
                  <a:pt x="2255156" y="215069"/>
                </a:cubicBezTo>
                <a:cubicBezTo>
                  <a:pt x="2253903" y="216681"/>
                  <a:pt x="2250859" y="216860"/>
                  <a:pt x="2241100" y="220620"/>
                </a:cubicBezTo>
                <a:cubicBezTo>
                  <a:pt x="2230356" y="159471"/>
                  <a:pt x="2220240" y="99934"/>
                  <a:pt x="2209406" y="40575"/>
                </a:cubicBezTo>
                <a:cubicBezTo>
                  <a:pt x="2207347" y="29026"/>
                  <a:pt x="2206094" y="14612"/>
                  <a:pt x="2198663" y="7628"/>
                </a:cubicBezTo>
                <a:cubicBezTo>
                  <a:pt x="2191769" y="1182"/>
                  <a:pt x="2170103" y="-2310"/>
                  <a:pt x="2167148" y="1719"/>
                </a:cubicBezTo>
                <a:cubicBezTo>
                  <a:pt x="2146019" y="30548"/>
                  <a:pt x="2123457" y="56243"/>
                  <a:pt x="2132590" y="100471"/>
                </a:cubicBezTo>
                <a:cubicBezTo>
                  <a:pt x="2146735" y="169051"/>
                  <a:pt x="2137424" y="238258"/>
                  <a:pt x="2109133" y="304241"/>
                </a:cubicBezTo>
                <a:cubicBezTo>
                  <a:pt x="2092659" y="294303"/>
                  <a:pt x="2066964" y="245420"/>
                  <a:pt x="2062129" y="275860"/>
                </a:cubicBezTo>
                <a:cubicBezTo>
                  <a:pt x="2064189" y="304331"/>
                  <a:pt x="2073768" y="328504"/>
                  <a:pt x="2065711" y="343097"/>
                </a:cubicBezTo>
                <a:cubicBezTo>
                  <a:pt x="2017722" y="430121"/>
                  <a:pt x="2031600" y="532095"/>
                  <a:pt x="1985044" y="623416"/>
                </a:cubicBezTo>
                <a:cubicBezTo>
                  <a:pt x="1933743" y="724048"/>
                  <a:pt x="1896051" y="832021"/>
                  <a:pt x="1832395" y="927639"/>
                </a:cubicBezTo>
                <a:cubicBezTo>
                  <a:pt x="1778767" y="1008126"/>
                  <a:pt x="1735524" y="1096313"/>
                  <a:pt x="1676434" y="1172325"/>
                </a:cubicBezTo>
                <a:cubicBezTo>
                  <a:pt x="1618150" y="1247261"/>
                  <a:pt x="1593529" y="1349236"/>
                  <a:pt x="1500239" y="1396866"/>
                </a:cubicBezTo>
                <a:cubicBezTo>
                  <a:pt x="1492271" y="1400895"/>
                  <a:pt x="1480095" y="1413518"/>
                  <a:pt x="1479020" y="1409848"/>
                </a:cubicBezTo>
                <a:cubicBezTo>
                  <a:pt x="1449923" y="1412444"/>
                  <a:pt x="1406143" y="1404297"/>
                  <a:pt x="1394683" y="1419875"/>
                </a:cubicBezTo>
                <a:cubicBezTo>
                  <a:pt x="1366392" y="1458373"/>
                  <a:pt x="1340696" y="1463745"/>
                  <a:pt x="1306944" y="1445212"/>
                </a:cubicBezTo>
                <a:cubicBezTo>
                  <a:pt x="1312674" y="1427217"/>
                  <a:pt x="1325118" y="1409311"/>
                  <a:pt x="1321627" y="1395523"/>
                </a:cubicBezTo>
                <a:cubicBezTo>
                  <a:pt x="1304974" y="1329629"/>
                  <a:pt x="1327894" y="1268838"/>
                  <a:pt x="1340159" y="1206525"/>
                </a:cubicBezTo>
                <a:cubicBezTo>
                  <a:pt x="1348307" y="1165252"/>
                  <a:pt x="1353141" y="1125769"/>
                  <a:pt x="1326640" y="1086465"/>
                </a:cubicBezTo>
                <a:cubicBezTo>
                  <a:pt x="1315718" y="1070260"/>
                  <a:pt x="1313121" y="1042416"/>
                  <a:pt x="1318135" y="1022809"/>
                </a:cubicBezTo>
                <a:cubicBezTo>
                  <a:pt x="1329595" y="977865"/>
                  <a:pt x="1318493" y="944381"/>
                  <a:pt x="1290739" y="907763"/>
                </a:cubicBezTo>
                <a:cubicBezTo>
                  <a:pt x="1263343" y="871593"/>
                  <a:pt x="1235320" y="832827"/>
                  <a:pt x="1272296" y="779019"/>
                </a:cubicBezTo>
                <a:cubicBezTo>
                  <a:pt x="1301482" y="736582"/>
                  <a:pt x="1255912" y="663704"/>
                  <a:pt x="1208282" y="660302"/>
                </a:cubicBezTo>
                <a:cubicBezTo>
                  <a:pt x="1168888" y="657527"/>
                  <a:pt x="1126630" y="658154"/>
                  <a:pt x="1091355" y="643560"/>
                </a:cubicBezTo>
                <a:cubicBezTo>
                  <a:pt x="976757" y="596020"/>
                  <a:pt x="872902" y="642217"/>
                  <a:pt x="767167" y="673016"/>
                </a:cubicBezTo>
                <a:cubicBezTo>
                  <a:pt x="750604" y="677850"/>
                  <a:pt x="736190" y="694861"/>
                  <a:pt x="724014" y="709007"/>
                </a:cubicBezTo>
                <a:cubicBezTo>
                  <a:pt x="665192" y="777676"/>
                  <a:pt x="647018" y="859148"/>
                  <a:pt x="640572" y="948141"/>
                </a:cubicBezTo>
                <a:cubicBezTo>
                  <a:pt x="628843" y="1110817"/>
                  <a:pt x="656329" y="1255587"/>
                  <a:pt x="795638" y="1361591"/>
                </a:cubicBezTo>
                <a:cubicBezTo>
                  <a:pt x="730370" y="1416652"/>
                  <a:pt x="711300" y="1500273"/>
                  <a:pt x="667341" y="1568226"/>
                </a:cubicBezTo>
                <a:cubicBezTo>
                  <a:pt x="607446" y="1660621"/>
                  <a:pt x="579781" y="1773519"/>
                  <a:pt x="522661" y="1871106"/>
                </a:cubicBezTo>
                <a:cubicBezTo>
                  <a:pt x="496786" y="1915245"/>
                  <a:pt x="482641" y="1966545"/>
                  <a:pt x="464914" y="2015250"/>
                </a:cubicBezTo>
                <a:cubicBezTo>
                  <a:pt x="447993" y="2061984"/>
                  <a:pt x="420507" y="2109614"/>
                  <a:pt x="420686" y="2156707"/>
                </a:cubicBezTo>
                <a:cubicBezTo>
                  <a:pt x="421044" y="2227346"/>
                  <a:pt x="413613" y="2288764"/>
                  <a:pt x="358910" y="2337916"/>
                </a:cubicBezTo>
                <a:cubicBezTo>
                  <a:pt x="354702" y="2341676"/>
                  <a:pt x="351300" y="2347764"/>
                  <a:pt x="350136" y="2353226"/>
                </a:cubicBezTo>
                <a:cubicBezTo>
                  <a:pt x="318174" y="2506591"/>
                  <a:pt x="261054" y="2651450"/>
                  <a:pt x="279855" y="2818334"/>
                </a:cubicBezTo>
                <a:cubicBezTo>
                  <a:pt x="303939" y="3031863"/>
                  <a:pt x="291673" y="3249421"/>
                  <a:pt x="294986" y="3465278"/>
                </a:cubicBezTo>
                <a:cubicBezTo>
                  <a:pt x="296060" y="3536813"/>
                  <a:pt x="296597" y="3608257"/>
                  <a:pt x="298030" y="3679792"/>
                </a:cubicBezTo>
                <a:cubicBezTo>
                  <a:pt x="298298" y="3691521"/>
                  <a:pt x="297493" y="3708263"/>
                  <a:pt x="304386" y="3713903"/>
                </a:cubicBezTo>
                <a:cubicBezTo>
                  <a:pt x="333484" y="3737897"/>
                  <a:pt x="347988" y="3728317"/>
                  <a:pt x="312176" y="3790183"/>
                </a:cubicBezTo>
                <a:cubicBezTo>
                  <a:pt x="299552" y="3812028"/>
                  <a:pt x="279139" y="3895112"/>
                  <a:pt x="276901" y="3912481"/>
                </a:cubicBezTo>
                <a:cubicBezTo>
                  <a:pt x="276274" y="3943189"/>
                  <a:pt x="287734" y="3916867"/>
                  <a:pt x="293195" y="3919106"/>
                </a:cubicBezTo>
                <a:cubicBezTo>
                  <a:pt x="317368" y="3887054"/>
                  <a:pt x="341452" y="3855092"/>
                  <a:pt x="365625" y="3823040"/>
                </a:cubicBezTo>
                <a:cubicBezTo>
                  <a:pt x="371355" y="3825995"/>
                  <a:pt x="377085" y="3829039"/>
                  <a:pt x="382725" y="3831993"/>
                </a:cubicBezTo>
                <a:cubicBezTo>
                  <a:pt x="360880" y="3882936"/>
                  <a:pt x="339124" y="3933878"/>
                  <a:pt x="316831" y="3985895"/>
                </a:cubicBezTo>
                <a:cubicBezTo>
                  <a:pt x="312176" y="4014724"/>
                  <a:pt x="356941" y="3996818"/>
                  <a:pt x="366968" y="3979628"/>
                </a:cubicBezTo>
                <a:cubicBezTo>
                  <a:pt x="390335" y="3939429"/>
                  <a:pt x="410659" y="3897350"/>
                  <a:pt x="436533" y="3847571"/>
                </a:cubicBezTo>
                <a:cubicBezTo>
                  <a:pt x="455424" y="3871565"/>
                  <a:pt x="419074" y="3914629"/>
                  <a:pt x="370818" y="4033167"/>
                </a:cubicBezTo>
                <a:cubicBezTo>
                  <a:pt x="437607" y="4041672"/>
                  <a:pt x="410748" y="4014813"/>
                  <a:pt x="487386" y="3918569"/>
                </a:cubicBezTo>
                <a:cubicBezTo>
                  <a:pt x="481208" y="3952590"/>
                  <a:pt x="456050" y="4017857"/>
                  <a:pt x="446560" y="4050625"/>
                </a:cubicBezTo>
                <a:cubicBezTo>
                  <a:pt x="464466" y="4059578"/>
                  <a:pt x="480402" y="4042568"/>
                  <a:pt x="489087" y="4033346"/>
                </a:cubicBezTo>
                <a:cubicBezTo>
                  <a:pt x="500726" y="4020991"/>
                  <a:pt x="509410" y="4005860"/>
                  <a:pt x="517378" y="3994669"/>
                </a:cubicBezTo>
                <a:cubicBezTo>
                  <a:pt x="585332" y="4127979"/>
                  <a:pt x="533494" y="4264065"/>
                  <a:pt x="527137" y="4397912"/>
                </a:cubicBezTo>
                <a:cubicBezTo>
                  <a:pt x="521049" y="4524956"/>
                  <a:pt x="490519" y="4650745"/>
                  <a:pt x="471629" y="4777162"/>
                </a:cubicBezTo>
                <a:cubicBezTo>
                  <a:pt x="464377" y="4825956"/>
                  <a:pt x="450858" y="4869825"/>
                  <a:pt x="423999" y="4913784"/>
                </a:cubicBezTo>
                <a:cubicBezTo>
                  <a:pt x="368400" y="5004658"/>
                  <a:pt x="322830" y="5101708"/>
                  <a:pt x="273767" y="5196520"/>
                </a:cubicBezTo>
                <a:cubicBezTo>
                  <a:pt x="269201" y="5205384"/>
                  <a:pt x="268933" y="5216575"/>
                  <a:pt x="267142" y="5226782"/>
                </a:cubicBezTo>
                <a:cubicBezTo>
                  <a:pt x="245028" y="5349796"/>
                  <a:pt x="221750" y="5472541"/>
                  <a:pt x="201696" y="5595914"/>
                </a:cubicBezTo>
                <a:cubicBezTo>
                  <a:pt x="195249" y="5635307"/>
                  <a:pt x="114851" y="5865847"/>
                  <a:pt x="109032" y="5918669"/>
                </a:cubicBezTo>
                <a:cubicBezTo>
                  <a:pt x="100348" y="5997098"/>
                  <a:pt x="93543" y="6072392"/>
                  <a:pt x="51912" y="6143121"/>
                </a:cubicBezTo>
                <a:cubicBezTo>
                  <a:pt x="1685" y="6228354"/>
                  <a:pt x="15563" y="6328269"/>
                  <a:pt x="1238" y="6421649"/>
                </a:cubicBezTo>
                <a:cubicBezTo>
                  <a:pt x="-4761" y="6460595"/>
                  <a:pt x="12787" y="6496944"/>
                  <a:pt x="16637" y="6533204"/>
                </a:cubicBezTo>
                <a:cubicBezTo>
                  <a:pt x="21651" y="6580028"/>
                  <a:pt x="15921" y="6675646"/>
                  <a:pt x="34812" y="6718531"/>
                </a:cubicBezTo>
                <a:cubicBezTo>
                  <a:pt x="72325" y="6803763"/>
                  <a:pt x="185580" y="6768847"/>
                  <a:pt x="261412" y="6748882"/>
                </a:cubicBezTo>
                <a:cubicBezTo>
                  <a:pt x="278333" y="6744405"/>
                  <a:pt x="301522" y="6745748"/>
                  <a:pt x="316294" y="6754164"/>
                </a:cubicBezTo>
                <a:cubicBezTo>
                  <a:pt x="370639" y="6785320"/>
                  <a:pt x="425968" y="6804122"/>
                  <a:pt x="490072" y="6798123"/>
                </a:cubicBezTo>
                <a:cubicBezTo>
                  <a:pt x="547908" y="6792661"/>
                  <a:pt x="606371" y="6790513"/>
                  <a:pt x="664387" y="6792214"/>
                </a:cubicBezTo>
                <a:cubicBezTo>
                  <a:pt x="748545" y="6794721"/>
                  <a:pt x="817304" y="6788275"/>
                  <a:pt x="894210" y="6763206"/>
                </a:cubicBezTo>
                <a:cubicBezTo>
                  <a:pt x="885257" y="6691582"/>
                  <a:pt x="826078" y="6649503"/>
                  <a:pt x="735026" y="6637058"/>
                </a:cubicBezTo>
                <a:cubicBezTo>
                  <a:pt x="724999" y="6635716"/>
                  <a:pt x="714165" y="6633746"/>
                  <a:pt x="705750" y="6628732"/>
                </a:cubicBezTo>
                <a:cubicBezTo>
                  <a:pt x="655881" y="6599098"/>
                  <a:pt x="605745" y="6569911"/>
                  <a:pt x="557846" y="6537322"/>
                </a:cubicBezTo>
                <a:cubicBezTo>
                  <a:pt x="544685" y="6528369"/>
                  <a:pt x="529554" y="6506524"/>
                  <a:pt x="531793" y="6493452"/>
                </a:cubicBezTo>
                <a:cubicBezTo>
                  <a:pt x="538149" y="6456656"/>
                  <a:pt x="522929" y="6395506"/>
                  <a:pt x="494906" y="6371960"/>
                </a:cubicBezTo>
                <a:cubicBezTo>
                  <a:pt x="482820" y="6361843"/>
                  <a:pt x="473151" y="6348951"/>
                  <a:pt x="457483" y="6332029"/>
                </a:cubicBezTo>
                <a:cubicBezTo>
                  <a:pt x="476821" y="6328269"/>
                  <a:pt x="485774" y="6324240"/>
                  <a:pt x="493921" y="6325404"/>
                </a:cubicBezTo>
                <a:cubicBezTo>
                  <a:pt x="546118" y="6332746"/>
                  <a:pt x="570559" y="6304902"/>
                  <a:pt x="590166" y="6260405"/>
                </a:cubicBezTo>
                <a:cubicBezTo>
                  <a:pt x="660268" y="6101311"/>
                  <a:pt x="733235" y="5943469"/>
                  <a:pt x="805486" y="5785270"/>
                </a:cubicBezTo>
                <a:cubicBezTo>
                  <a:pt x="810142" y="5775153"/>
                  <a:pt x="817662" y="5766379"/>
                  <a:pt x="823929" y="5757068"/>
                </a:cubicBezTo>
                <a:cubicBezTo>
                  <a:pt x="836463" y="5773273"/>
                  <a:pt x="838791" y="5785718"/>
                  <a:pt x="839866" y="5798251"/>
                </a:cubicBezTo>
                <a:cubicBezTo>
                  <a:pt x="853922" y="5964509"/>
                  <a:pt x="871917" y="6130050"/>
                  <a:pt x="921159" y="6290488"/>
                </a:cubicBezTo>
                <a:cubicBezTo>
                  <a:pt x="928411" y="6314213"/>
                  <a:pt x="941930" y="6339819"/>
                  <a:pt x="938438" y="6362380"/>
                </a:cubicBezTo>
                <a:cubicBezTo>
                  <a:pt x="928679" y="6426574"/>
                  <a:pt x="949540" y="6480829"/>
                  <a:pt x="973355" y="6538486"/>
                </a:cubicBezTo>
                <a:cubicBezTo>
                  <a:pt x="1003437" y="6611363"/>
                  <a:pt x="1047933" y="6638581"/>
                  <a:pt x="1126630" y="6629448"/>
                </a:cubicBezTo>
                <a:cubicBezTo>
                  <a:pt x="1202731" y="6620585"/>
                  <a:pt x="1203357" y="6626046"/>
                  <a:pt x="1223233" y="6556303"/>
                </a:cubicBezTo>
                <a:cubicBezTo>
                  <a:pt x="1223949" y="6553795"/>
                  <a:pt x="1226904" y="6551916"/>
                  <a:pt x="1234782" y="6542873"/>
                </a:cubicBezTo>
                <a:cubicBezTo>
                  <a:pt x="1284919" y="6569642"/>
                  <a:pt x="1336757" y="6597576"/>
                  <a:pt x="1388864" y="6624972"/>
                </a:cubicBezTo>
                <a:cubicBezTo>
                  <a:pt x="1403009" y="6632403"/>
                  <a:pt x="1417603" y="6643952"/>
                  <a:pt x="1432286" y="6644400"/>
                </a:cubicBezTo>
                <a:cubicBezTo>
                  <a:pt x="1499075" y="6646459"/>
                  <a:pt x="1566760" y="6651921"/>
                  <a:pt x="1632475" y="6643505"/>
                </a:cubicBezTo>
                <a:cubicBezTo>
                  <a:pt x="1702935" y="6634462"/>
                  <a:pt x="1777066" y="6627210"/>
                  <a:pt x="1843407" y="6611005"/>
                </a:cubicBezTo>
                <a:cubicBezTo>
                  <a:pt x="1843407" y="6548334"/>
                  <a:pt x="1784228" y="6530339"/>
                  <a:pt x="1744835" y="6519416"/>
                </a:cubicBezTo>
                <a:cubicBezTo>
                  <a:pt x="1698996" y="6506703"/>
                  <a:pt x="1653693" y="6491662"/>
                  <a:pt x="1607317" y="6481634"/>
                </a:cubicBezTo>
                <a:cubicBezTo>
                  <a:pt x="1526382" y="6464086"/>
                  <a:pt x="1483676" y="6410189"/>
                  <a:pt x="1454310" y="6337312"/>
                </a:cubicBezTo>
                <a:cubicBezTo>
                  <a:pt x="1438016" y="6296844"/>
                  <a:pt x="1432017" y="6246528"/>
                  <a:pt x="1378747" y="6229697"/>
                </a:cubicBezTo>
                <a:cubicBezTo>
                  <a:pt x="1370599" y="6227100"/>
                  <a:pt x="1366302" y="6212239"/>
                  <a:pt x="1359945" y="6202569"/>
                </a:cubicBezTo>
                <a:cubicBezTo>
                  <a:pt x="1415812" y="6177769"/>
                  <a:pt x="1432196" y="6160580"/>
                  <a:pt x="1427183" y="6128975"/>
                </a:cubicBezTo>
                <a:cubicBezTo>
                  <a:pt x="1422527" y="6099789"/>
                  <a:pt x="1416528" y="6070513"/>
                  <a:pt x="1408023" y="6042221"/>
                </a:cubicBezTo>
                <a:cubicBezTo>
                  <a:pt x="1399965" y="6015451"/>
                  <a:pt x="1378657" y="5989667"/>
                  <a:pt x="1379552" y="5963882"/>
                </a:cubicBezTo>
                <a:cubicBezTo>
                  <a:pt x="1381791" y="5896197"/>
                  <a:pt x="1437389" y="5484628"/>
                  <a:pt x="1438732" y="5406468"/>
                </a:cubicBezTo>
                <a:cubicBezTo>
                  <a:pt x="1440791" y="5277008"/>
                  <a:pt x="1434614" y="5147458"/>
                  <a:pt x="1430943" y="5017998"/>
                </a:cubicBezTo>
                <a:cubicBezTo>
                  <a:pt x="1426198" y="4849592"/>
                  <a:pt x="1416618" y="4681186"/>
                  <a:pt x="1416528" y="4512779"/>
                </a:cubicBezTo>
                <a:cubicBezTo>
                  <a:pt x="1416439" y="4371322"/>
                  <a:pt x="1428615" y="4229865"/>
                  <a:pt x="1432196" y="4088407"/>
                </a:cubicBezTo>
                <a:cubicBezTo>
                  <a:pt x="1433718" y="4028064"/>
                  <a:pt x="1427988" y="3967541"/>
                  <a:pt x="1424317" y="3907109"/>
                </a:cubicBezTo>
                <a:cubicBezTo>
                  <a:pt x="1422706" y="3880250"/>
                  <a:pt x="1432554" y="3863597"/>
                  <a:pt x="1456101" y="3849720"/>
                </a:cubicBezTo>
                <a:cubicBezTo>
                  <a:pt x="1506148" y="3820265"/>
                  <a:pt x="1555389" y="3789108"/>
                  <a:pt x="1602572" y="3755266"/>
                </a:cubicBezTo>
                <a:cubicBezTo>
                  <a:pt x="1614927" y="3746402"/>
                  <a:pt x="1626297" y="3724557"/>
                  <a:pt x="1624865" y="3709964"/>
                </a:cubicBezTo>
                <a:cubicBezTo>
                  <a:pt x="1613584" y="3592948"/>
                  <a:pt x="1597648" y="3476380"/>
                  <a:pt x="1586456" y="3359364"/>
                </a:cubicBezTo>
                <a:cubicBezTo>
                  <a:pt x="1583144" y="3324716"/>
                  <a:pt x="1585203" y="3287740"/>
                  <a:pt x="1593887" y="3254256"/>
                </a:cubicBezTo>
                <a:cubicBezTo>
                  <a:pt x="1617076" y="3164994"/>
                  <a:pt x="1637220" y="3073495"/>
                  <a:pt x="1674464" y="2989963"/>
                </a:cubicBezTo>
                <a:cubicBezTo>
                  <a:pt x="1697832" y="2937499"/>
                  <a:pt x="1683507" y="2900523"/>
                  <a:pt x="1667481" y="2856295"/>
                </a:cubicBezTo>
                <a:cubicBezTo>
                  <a:pt x="1617255" y="2717971"/>
                  <a:pt x="1567566" y="2579379"/>
                  <a:pt x="1519398" y="2440249"/>
                </a:cubicBezTo>
                <a:cubicBezTo>
                  <a:pt x="1512057" y="2419030"/>
                  <a:pt x="1510624" y="2394588"/>
                  <a:pt x="1511520" y="2371848"/>
                </a:cubicBezTo>
                <a:cubicBezTo>
                  <a:pt x="1516265" y="2260293"/>
                  <a:pt x="1526919" y="2148829"/>
                  <a:pt x="1527098" y="2037274"/>
                </a:cubicBezTo>
                <a:cubicBezTo>
                  <a:pt x="1527188" y="1977199"/>
                  <a:pt x="1510624" y="1917125"/>
                  <a:pt x="1501045" y="1854185"/>
                </a:cubicBezTo>
                <a:cubicBezTo>
                  <a:pt x="1546168" y="1816045"/>
                  <a:pt x="1584666" y="1763402"/>
                  <a:pt x="1654141" y="1743437"/>
                </a:cubicBezTo>
                <a:cubicBezTo>
                  <a:pt x="1691117" y="1732782"/>
                  <a:pt x="1715648" y="1684526"/>
                  <a:pt x="1750565" y="1659995"/>
                </a:cubicBezTo>
                <a:cubicBezTo>
                  <a:pt x="1859523" y="1583357"/>
                  <a:pt x="1943771" y="1486306"/>
                  <a:pt x="2005278" y="1368574"/>
                </a:cubicBezTo>
                <a:cubicBezTo>
                  <a:pt x="2017543" y="1345118"/>
                  <a:pt x="2058906" y="1250395"/>
                  <a:pt x="2076365" y="1221208"/>
                </a:cubicBezTo>
                <a:cubicBezTo>
                  <a:pt x="2085318" y="1292832"/>
                  <a:pt x="2089257" y="1372155"/>
                  <a:pt x="2101612" y="1410653"/>
                </a:cubicBezTo>
                <a:cubicBezTo>
                  <a:pt x="2151839" y="1566883"/>
                  <a:pt x="2256320" y="1678975"/>
                  <a:pt x="2386228" y="1772713"/>
                </a:cubicBezTo>
                <a:cubicBezTo>
                  <a:pt x="2436902" y="1809241"/>
                  <a:pt x="2487576" y="1847560"/>
                  <a:pt x="2530640" y="1892325"/>
                </a:cubicBezTo>
                <a:cubicBezTo>
                  <a:pt x="2622319" y="1987854"/>
                  <a:pt x="2722324" y="2070758"/>
                  <a:pt x="2843547" y="2125730"/>
                </a:cubicBezTo>
                <a:cubicBezTo>
                  <a:pt x="2868168" y="2136921"/>
                  <a:pt x="2874256" y="2152052"/>
                  <a:pt x="2872287" y="2177747"/>
                </a:cubicBezTo>
                <a:cubicBezTo>
                  <a:pt x="2859036" y="2352957"/>
                  <a:pt x="2849994" y="2528526"/>
                  <a:pt x="2832714" y="2703378"/>
                </a:cubicBezTo>
                <a:cubicBezTo>
                  <a:pt x="2828775" y="2743308"/>
                  <a:pt x="2797619" y="2780373"/>
                  <a:pt x="2779354" y="2818961"/>
                </a:cubicBezTo>
                <a:cubicBezTo>
                  <a:pt x="2766104" y="2847073"/>
                  <a:pt x="2737544" y="2875902"/>
                  <a:pt x="2782936" y="2900523"/>
                </a:cubicBezTo>
                <a:cubicBezTo>
                  <a:pt x="2760195" y="2967670"/>
                  <a:pt x="2737007" y="3032042"/>
                  <a:pt x="2717489" y="3097578"/>
                </a:cubicBezTo>
                <a:cubicBezTo>
                  <a:pt x="2713639" y="3110381"/>
                  <a:pt x="2720533" y="3129899"/>
                  <a:pt x="2728680" y="3142075"/>
                </a:cubicBezTo>
                <a:cubicBezTo>
                  <a:pt x="2755092" y="3181468"/>
                  <a:pt x="2784816" y="3218712"/>
                  <a:pt x="2812212" y="3257479"/>
                </a:cubicBezTo>
                <a:cubicBezTo>
                  <a:pt x="2815793" y="3262493"/>
                  <a:pt x="2814181" y="3271714"/>
                  <a:pt x="2813644" y="3278877"/>
                </a:cubicBezTo>
                <a:cubicBezTo>
                  <a:pt x="2802901" y="3413977"/>
                  <a:pt x="2792068" y="3548989"/>
                  <a:pt x="2781056" y="3684089"/>
                </a:cubicBezTo>
                <a:cubicBezTo>
                  <a:pt x="2764851" y="3882219"/>
                  <a:pt x="2769238" y="4080170"/>
                  <a:pt x="2789024" y="4277853"/>
                </a:cubicBezTo>
                <a:cubicBezTo>
                  <a:pt x="2796992" y="4357803"/>
                  <a:pt x="2818121" y="4438111"/>
                  <a:pt x="2812928" y="4516987"/>
                </a:cubicBezTo>
                <a:cubicBezTo>
                  <a:pt x="2809974" y="4562558"/>
                  <a:pt x="2840862" y="4583777"/>
                  <a:pt x="2846412" y="4618246"/>
                </a:cubicBezTo>
                <a:cubicBezTo>
                  <a:pt x="2856977" y="4684409"/>
                  <a:pt x="2864677" y="4751019"/>
                  <a:pt x="2872645" y="4817540"/>
                </a:cubicBezTo>
                <a:cubicBezTo>
                  <a:pt x="2877211" y="4855948"/>
                  <a:pt x="2881329" y="4894535"/>
                  <a:pt x="2883120" y="4933212"/>
                </a:cubicBezTo>
                <a:cubicBezTo>
                  <a:pt x="2886522" y="5006717"/>
                  <a:pt x="2931466" y="5058734"/>
                  <a:pt x="2972113" y="5113526"/>
                </a:cubicBezTo>
                <a:cubicBezTo>
                  <a:pt x="3001926" y="5153635"/>
                  <a:pt x="3034157" y="5192491"/>
                  <a:pt x="3058778" y="5235645"/>
                </a:cubicBezTo>
                <a:cubicBezTo>
                  <a:pt x="3092531" y="5295003"/>
                  <a:pt x="3114823" y="5361255"/>
                  <a:pt x="3151620" y="5418465"/>
                </a:cubicBezTo>
                <a:cubicBezTo>
                  <a:pt x="3197639" y="5490179"/>
                  <a:pt x="3188596" y="5565026"/>
                  <a:pt x="3185015" y="5643633"/>
                </a:cubicBezTo>
                <a:cubicBezTo>
                  <a:pt x="3186537" y="5832094"/>
                  <a:pt x="3197549" y="6030582"/>
                  <a:pt x="3189670" y="6163534"/>
                </a:cubicBezTo>
                <a:cubicBezTo>
                  <a:pt x="3182240" y="6290040"/>
                  <a:pt x="3146607" y="6409294"/>
                  <a:pt x="3038633" y="6492825"/>
                </a:cubicBezTo>
                <a:cubicBezTo>
                  <a:pt x="3028427" y="6500704"/>
                  <a:pt x="3021354" y="6513417"/>
                  <a:pt x="3014908" y="6525146"/>
                </a:cubicBezTo>
                <a:cubicBezTo>
                  <a:pt x="2989034" y="6572328"/>
                  <a:pt x="2947850" y="6599456"/>
                  <a:pt x="2898429" y="6616556"/>
                </a:cubicBezTo>
                <a:cubicBezTo>
                  <a:pt x="2868884" y="6626763"/>
                  <a:pt x="2838355" y="6635447"/>
                  <a:pt x="2811048" y="6649951"/>
                </a:cubicBezTo>
                <a:cubicBezTo>
                  <a:pt x="2796365" y="6657740"/>
                  <a:pt x="2776848" y="6677258"/>
                  <a:pt x="2777743" y="6690149"/>
                </a:cubicBezTo>
                <a:cubicBezTo>
                  <a:pt x="2782577" y="6758998"/>
                  <a:pt x="2793858" y="6827310"/>
                  <a:pt x="2878106" y="6845753"/>
                </a:cubicBezTo>
                <a:cubicBezTo>
                  <a:pt x="2905502" y="6851752"/>
                  <a:pt x="2933436" y="6858108"/>
                  <a:pt x="2961280" y="6859093"/>
                </a:cubicBezTo>
                <a:cubicBezTo>
                  <a:pt x="3020817" y="6861242"/>
                  <a:pt x="3080623" y="6862137"/>
                  <a:pt x="3140160" y="6859361"/>
                </a:cubicBezTo>
                <a:cubicBezTo>
                  <a:pt x="3183941" y="6857302"/>
                  <a:pt x="3219305" y="6840650"/>
                  <a:pt x="3230675" y="6790423"/>
                </a:cubicBezTo>
                <a:cubicBezTo>
                  <a:pt x="3238823" y="6754343"/>
                  <a:pt x="3255117" y="6720232"/>
                  <a:pt x="3265502" y="6684599"/>
                </a:cubicBezTo>
                <a:cubicBezTo>
                  <a:pt x="3285109" y="6616914"/>
                  <a:pt x="3329696" y="6572776"/>
                  <a:pt x="3392188" y="6544037"/>
                </a:cubicBezTo>
                <a:cubicBezTo>
                  <a:pt x="3435162" y="6524340"/>
                  <a:pt x="3439370" y="6532756"/>
                  <a:pt x="3445010" y="6580744"/>
                </a:cubicBezTo>
                <a:cubicBezTo>
                  <a:pt x="3454948" y="6664634"/>
                  <a:pt x="3463901" y="6745211"/>
                  <a:pt x="3463901" y="6843694"/>
                </a:cubicBezTo>
                <a:cubicBezTo>
                  <a:pt x="3481807" y="6843694"/>
                  <a:pt x="3490760" y="6843694"/>
                  <a:pt x="3508666" y="6843694"/>
                </a:cubicBezTo>
                <a:cubicBezTo>
                  <a:pt x="3517619" y="6798929"/>
                  <a:pt x="3517619" y="6566151"/>
                  <a:pt x="3544478" y="6458715"/>
                </a:cubicBezTo>
                <a:cubicBezTo>
                  <a:pt x="3561131" y="6392104"/>
                  <a:pt x="3540628" y="6324957"/>
                  <a:pt x="3480374" y="6280550"/>
                </a:cubicBezTo>
                <a:cubicBezTo>
                  <a:pt x="3452799" y="6260227"/>
                  <a:pt x="3446085" y="6239814"/>
                  <a:pt x="3446711" y="6210179"/>
                </a:cubicBezTo>
                <a:cubicBezTo>
                  <a:pt x="3447427" y="6175890"/>
                  <a:pt x="3442951" y="6141241"/>
                  <a:pt x="3446711" y="6107399"/>
                </a:cubicBezTo>
                <a:cubicBezTo>
                  <a:pt x="3451725" y="6062455"/>
                  <a:pt x="3462468" y="6018137"/>
                  <a:pt x="3470705" y="5973551"/>
                </a:cubicBezTo>
                <a:cubicBezTo>
                  <a:pt x="3505712" y="6030761"/>
                  <a:pt x="3534540" y="6085285"/>
                  <a:pt x="3552267" y="6143121"/>
                </a:cubicBezTo>
                <a:cubicBezTo>
                  <a:pt x="3585125" y="6250020"/>
                  <a:pt x="3629711" y="6355039"/>
                  <a:pt x="3586826" y="6472592"/>
                </a:cubicBezTo>
                <a:cubicBezTo>
                  <a:pt x="3541703" y="6596233"/>
                  <a:pt x="3544030" y="6588086"/>
                  <a:pt x="3649318" y="6651831"/>
                </a:cubicBezTo>
                <a:cubicBezTo>
                  <a:pt x="3671431" y="6665171"/>
                  <a:pt x="3685756" y="6664544"/>
                  <a:pt x="3704737" y="6649861"/>
                </a:cubicBezTo>
                <a:cubicBezTo>
                  <a:pt x="3753083" y="6612527"/>
                  <a:pt x="3802862" y="6576894"/>
                  <a:pt x="3850939" y="6539202"/>
                </a:cubicBezTo>
                <a:cubicBezTo>
                  <a:pt x="3861951" y="6530518"/>
                  <a:pt x="3869651" y="6516999"/>
                  <a:pt x="3877350" y="6504823"/>
                </a:cubicBezTo>
                <a:cubicBezTo>
                  <a:pt x="3915490" y="6444121"/>
                  <a:pt x="3915490" y="6385121"/>
                  <a:pt x="3877261" y="6322450"/>
                </a:cubicBezTo>
                <a:cubicBezTo>
                  <a:pt x="3844045" y="6268105"/>
                  <a:pt x="3829094" y="6209463"/>
                  <a:pt x="3857027" y="6144643"/>
                </a:cubicBezTo>
                <a:cubicBezTo>
                  <a:pt x="3876903" y="6098714"/>
                  <a:pt x="3904747" y="6078302"/>
                  <a:pt x="3950228" y="6095939"/>
                </a:cubicBezTo>
                <a:cubicBezTo>
                  <a:pt x="3989890" y="6111338"/>
                  <a:pt x="4027582" y="6132020"/>
                  <a:pt x="4076018" y="6155029"/>
                </a:cubicBezTo>
                <a:cubicBezTo>
                  <a:pt x="4099385" y="6136317"/>
                  <a:pt x="4099833" y="6135601"/>
                  <a:pt x="4090432" y="6127364"/>
                </a:cubicBezTo>
                <a:cubicBezTo>
                  <a:pt x="4018808" y="6064693"/>
                  <a:pt x="3956137" y="6019928"/>
                  <a:pt x="3902419" y="5921445"/>
                </a:cubicBezTo>
                <a:cubicBezTo>
                  <a:pt x="3894719" y="5907299"/>
                  <a:pt x="3875560" y="5894586"/>
                  <a:pt x="3848432" y="5894138"/>
                </a:cubicBezTo>
                <a:cubicBezTo>
                  <a:pt x="3723807" y="5892079"/>
                  <a:pt x="3723807" y="5894586"/>
                  <a:pt x="3664359" y="5786075"/>
                </a:cubicBezTo>
                <a:cubicBezTo>
                  <a:pt x="3660867" y="5779719"/>
                  <a:pt x="3599091" y="5638172"/>
                  <a:pt x="3594883" y="5628413"/>
                </a:cubicBezTo>
                <a:cubicBezTo>
                  <a:pt x="3580290" y="5594750"/>
                  <a:pt x="3565339" y="5559117"/>
                  <a:pt x="3561936" y="5523126"/>
                </a:cubicBezTo>
                <a:cubicBezTo>
                  <a:pt x="3546089" y="5355705"/>
                  <a:pt x="3537674" y="5187657"/>
                  <a:pt x="3493983" y="5023728"/>
                </a:cubicBezTo>
                <a:cubicBezTo>
                  <a:pt x="3480016" y="4971352"/>
                  <a:pt x="3474197" y="4914053"/>
                  <a:pt x="3478494" y="4860156"/>
                </a:cubicBezTo>
                <a:cubicBezTo>
                  <a:pt x="3484762" y="4781817"/>
                  <a:pt x="3503205" y="4704374"/>
                  <a:pt x="3517619" y="4626751"/>
                </a:cubicBezTo>
                <a:cubicBezTo>
                  <a:pt x="3519499" y="4616724"/>
                  <a:pt x="3526483" y="4601235"/>
                  <a:pt x="3533824" y="4599534"/>
                </a:cubicBezTo>
                <a:cubicBezTo>
                  <a:pt x="3586468" y="4587269"/>
                  <a:pt x="3639738" y="4577868"/>
                  <a:pt x="3697843" y="4566587"/>
                </a:cubicBezTo>
                <a:cubicBezTo>
                  <a:pt x="3699365" y="4551367"/>
                  <a:pt x="3702588" y="4527910"/>
                  <a:pt x="3703842" y="4504364"/>
                </a:cubicBezTo>
                <a:cubicBezTo>
                  <a:pt x="3716465" y="4252695"/>
                  <a:pt x="3733565" y="4001205"/>
                  <a:pt x="3739116" y="3749446"/>
                </a:cubicBezTo>
                <a:cubicBezTo>
                  <a:pt x="3742071" y="3614614"/>
                  <a:pt x="3725776" y="3479245"/>
                  <a:pt x="3716644" y="3344144"/>
                </a:cubicBezTo>
                <a:cubicBezTo>
                  <a:pt x="3707602" y="3209133"/>
                  <a:pt x="3696679" y="3074300"/>
                  <a:pt x="3686562" y="2939379"/>
                </a:cubicBezTo>
                <a:cubicBezTo>
                  <a:pt x="3686383" y="2936424"/>
                  <a:pt x="3687278" y="2932843"/>
                  <a:pt x="3685936" y="2930515"/>
                </a:cubicBezTo>
                <a:cubicBezTo>
                  <a:pt x="3654242" y="2877334"/>
                  <a:pt x="3689248" y="2839374"/>
                  <a:pt x="3720315" y="2806427"/>
                </a:cubicBezTo>
                <a:cubicBezTo>
                  <a:pt x="3757739" y="2766854"/>
                  <a:pt x="3777077" y="2722895"/>
                  <a:pt x="3775018" y="2670251"/>
                </a:cubicBezTo>
                <a:cubicBezTo>
                  <a:pt x="3773585" y="2632291"/>
                  <a:pt x="3792745" y="2610445"/>
                  <a:pt x="3827124" y="2587078"/>
                </a:cubicBezTo>
                <a:cubicBezTo>
                  <a:pt x="3832228" y="2603820"/>
                  <a:pt x="3837957" y="2616444"/>
                  <a:pt x="3839748" y="2629515"/>
                </a:cubicBezTo>
                <a:cubicBezTo>
                  <a:pt x="3842882" y="2652972"/>
                  <a:pt x="3840464" y="2677503"/>
                  <a:pt x="3845836" y="2700333"/>
                </a:cubicBezTo>
                <a:cubicBezTo>
                  <a:pt x="3869561" y="2801592"/>
                  <a:pt x="3897316" y="2901866"/>
                  <a:pt x="3919788" y="3003303"/>
                </a:cubicBezTo>
                <a:cubicBezTo>
                  <a:pt x="3968761" y="3223995"/>
                  <a:pt x="4040295" y="3436091"/>
                  <a:pt x="4090522" y="3656514"/>
                </a:cubicBezTo>
                <a:cubicBezTo>
                  <a:pt x="4100012" y="3698235"/>
                  <a:pt x="4098848" y="3745865"/>
                  <a:pt x="4110755" y="3772277"/>
                </a:cubicBezTo>
                <a:cubicBezTo>
                  <a:pt x="4145493" y="3777022"/>
                  <a:pt x="4177545" y="3781319"/>
                  <a:pt x="4208164" y="3785527"/>
                </a:cubicBezTo>
                <a:cubicBezTo>
                  <a:pt x="4210761" y="3792779"/>
                  <a:pt x="4214610" y="3800478"/>
                  <a:pt x="4219893" y="3807999"/>
                </a:cubicBezTo>
                <a:cubicBezTo>
                  <a:pt x="4235381" y="3830381"/>
                  <a:pt x="4256242" y="3842737"/>
                  <a:pt x="4266359" y="3835664"/>
                </a:cubicBezTo>
                <a:cubicBezTo>
                  <a:pt x="4274953" y="3829755"/>
                  <a:pt x="4273073" y="3811759"/>
                  <a:pt x="4262956" y="3792868"/>
                </a:cubicBezTo>
                <a:cubicBezTo>
                  <a:pt x="4277729" y="3794838"/>
                  <a:pt x="4292233" y="3796808"/>
                  <a:pt x="4306647" y="3798777"/>
                </a:cubicBezTo>
                <a:cubicBezTo>
                  <a:pt x="4421783" y="3826442"/>
                  <a:pt x="4314347" y="3978643"/>
                  <a:pt x="4340221" y="3997713"/>
                </a:cubicBezTo>
                <a:cubicBezTo>
                  <a:pt x="4403877" y="3942831"/>
                  <a:pt x="4448642" y="3915972"/>
                  <a:pt x="4434048" y="3780961"/>
                </a:cubicBezTo>
                <a:cubicBezTo>
                  <a:pt x="4438794" y="3781140"/>
                  <a:pt x="4443897" y="3790541"/>
                  <a:pt x="4448642" y="3790630"/>
                </a:cubicBezTo>
                <a:cubicBezTo>
                  <a:pt x="4466548" y="3844348"/>
                  <a:pt x="4448642" y="3907019"/>
                  <a:pt x="4460549" y="3915346"/>
                </a:cubicBezTo>
                <a:cubicBezTo>
                  <a:pt x="4511760" y="3827069"/>
                  <a:pt x="4502091" y="3771202"/>
                  <a:pt x="4434496" y="370951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893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93" name="평행 사변형 1292">
            <a:extLst>
              <a:ext uri="{FF2B5EF4-FFF2-40B4-BE49-F238E27FC236}">
                <a16:creationId xmlns:a16="http://schemas.microsoft.com/office/drawing/2014/main" id="{D3F0201B-719C-4174-8D4D-FB7FF1D8D2B1}"/>
              </a:ext>
            </a:extLst>
          </p:cNvPr>
          <p:cNvSpPr/>
          <p:nvPr/>
        </p:nvSpPr>
        <p:spPr>
          <a:xfrm rot="5400000">
            <a:off x="6916557" y="4854136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94" name="평행 사변형 1293">
            <a:extLst>
              <a:ext uri="{FF2B5EF4-FFF2-40B4-BE49-F238E27FC236}">
                <a16:creationId xmlns:a16="http://schemas.microsoft.com/office/drawing/2014/main" id="{1F1CE29D-38BB-485C-B8D3-16C85AAB3A59}"/>
              </a:ext>
            </a:extLst>
          </p:cNvPr>
          <p:cNvSpPr/>
          <p:nvPr/>
        </p:nvSpPr>
        <p:spPr>
          <a:xfrm rot="9158125" flipV="1">
            <a:off x="7085006" y="4494029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95" name="평행 사변형 1294">
            <a:extLst>
              <a:ext uri="{FF2B5EF4-FFF2-40B4-BE49-F238E27FC236}">
                <a16:creationId xmlns:a16="http://schemas.microsoft.com/office/drawing/2014/main" id="{55186801-26E9-45E4-A99E-2C2FE3246051}"/>
              </a:ext>
            </a:extLst>
          </p:cNvPr>
          <p:cNvSpPr/>
          <p:nvPr/>
        </p:nvSpPr>
        <p:spPr>
          <a:xfrm rot="5400000">
            <a:off x="6177955" y="5446776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96" name="평행 사변형 1295">
            <a:extLst>
              <a:ext uri="{FF2B5EF4-FFF2-40B4-BE49-F238E27FC236}">
                <a16:creationId xmlns:a16="http://schemas.microsoft.com/office/drawing/2014/main" id="{7803103B-F3D8-4182-9E0F-3BF3AB30D02F}"/>
              </a:ext>
            </a:extLst>
          </p:cNvPr>
          <p:cNvSpPr/>
          <p:nvPr/>
        </p:nvSpPr>
        <p:spPr>
          <a:xfrm rot="9158125" flipV="1">
            <a:off x="6346404" y="5086669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97" name="TextBox 1296">
            <a:extLst>
              <a:ext uri="{FF2B5EF4-FFF2-40B4-BE49-F238E27FC236}">
                <a16:creationId xmlns:a16="http://schemas.microsoft.com/office/drawing/2014/main" id="{58CBB538-FA35-4466-BDB7-9FE30DB715B6}"/>
              </a:ext>
            </a:extLst>
          </p:cNvPr>
          <p:cNvSpPr txBox="1"/>
          <p:nvPr/>
        </p:nvSpPr>
        <p:spPr>
          <a:xfrm rot="2262891">
            <a:off x="6474589" y="5267527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298" name="TextBox 1297">
            <a:extLst>
              <a:ext uri="{FF2B5EF4-FFF2-40B4-BE49-F238E27FC236}">
                <a16:creationId xmlns:a16="http://schemas.microsoft.com/office/drawing/2014/main" id="{3EC7AD85-D535-45BE-BE8A-CCE1B7172950}"/>
              </a:ext>
            </a:extLst>
          </p:cNvPr>
          <p:cNvSpPr txBox="1"/>
          <p:nvPr/>
        </p:nvSpPr>
        <p:spPr>
          <a:xfrm rot="2262891">
            <a:off x="7216900" y="4673241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99" name="TextBox 1298">
            <a:extLst>
              <a:ext uri="{FF2B5EF4-FFF2-40B4-BE49-F238E27FC236}">
                <a16:creationId xmlns:a16="http://schemas.microsoft.com/office/drawing/2014/main" id="{83C07525-CAA6-45D6-8B06-85F781F5A7FB}"/>
              </a:ext>
            </a:extLst>
          </p:cNvPr>
          <p:cNvSpPr txBox="1"/>
          <p:nvPr/>
        </p:nvSpPr>
        <p:spPr>
          <a:xfrm rot="2262891">
            <a:off x="7959211" y="4078953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300" name="TextBox 1299">
            <a:extLst>
              <a:ext uri="{FF2B5EF4-FFF2-40B4-BE49-F238E27FC236}">
                <a16:creationId xmlns:a16="http://schemas.microsoft.com/office/drawing/2014/main" id="{22860E10-4E93-41AC-AD12-010AD6E44972}"/>
              </a:ext>
            </a:extLst>
          </p:cNvPr>
          <p:cNvSpPr txBox="1"/>
          <p:nvPr/>
        </p:nvSpPr>
        <p:spPr>
          <a:xfrm rot="2262891">
            <a:off x="8701522" y="3484665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301" name="TextBox 1300">
            <a:extLst>
              <a:ext uri="{FF2B5EF4-FFF2-40B4-BE49-F238E27FC236}">
                <a16:creationId xmlns:a16="http://schemas.microsoft.com/office/drawing/2014/main" id="{3918F88D-1680-4ACB-BEC2-1A6EA22D4CC2}"/>
              </a:ext>
            </a:extLst>
          </p:cNvPr>
          <p:cNvSpPr txBox="1"/>
          <p:nvPr/>
        </p:nvSpPr>
        <p:spPr>
          <a:xfrm rot="2262891">
            <a:off x="9443833" y="2890377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1302" name="직사각형 1301">
            <a:extLst>
              <a:ext uri="{FF2B5EF4-FFF2-40B4-BE49-F238E27FC236}">
                <a16:creationId xmlns:a16="http://schemas.microsoft.com/office/drawing/2014/main" id="{FB988B84-24D3-4267-A761-0349706D6007}"/>
              </a:ext>
            </a:extLst>
          </p:cNvPr>
          <p:cNvSpPr/>
          <p:nvPr/>
        </p:nvSpPr>
        <p:spPr>
          <a:xfrm>
            <a:off x="2081360" y="2872200"/>
            <a:ext cx="72000" cy="140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3" name="직사각형 1302">
            <a:extLst>
              <a:ext uri="{FF2B5EF4-FFF2-40B4-BE49-F238E27FC236}">
                <a16:creationId xmlns:a16="http://schemas.microsoft.com/office/drawing/2014/main" id="{7D2D62D9-D45B-4549-B3EE-474687AE24B8}"/>
              </a:ext>
            </a:extLst>
          </p:cNvPr>
          <p:cNvSpPr/>
          <p:nvPr/>
        </p:nvSpPr>
        <p:spPr>
          <a:xfrm>
            <a:off x="2081360" y="4713694"/>
            <a:ext cx="72000" cy="14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04" name="그룹 1303">
            <a:extLst>
              <a:ext uri="{FF2B5EF4-FFF2-40B4-BE49-F238E27FC236}">
                <a16:creationId xmlns:a16="http://schemas.microsoft.com/office/drawing/2014/main" id="{787C8058-AD43-416F-BE85-E356A27FFEFB}"/>
              </a:ext>
            </a:extLst>
          </p:cNvPr>
          <p:cNvGrpSpPr/>
          <p:nvPr/>
        </p:nvGrpSpPr>
        <p:grpSpPr>
          <a:xfrm>
            <a:off x="2396614" y="2766287"/>
            <a:ext cx="3479199" cy="1615826"/>
            <a:chOff x="7892025" y="1572049"/>
            <a:chExt cx="3479199" cy="1615826"/>
          </a:xfrm>
        </p:grpSpPr>
        <p:sp>
          <p:nvSpPr>
            <p:cNvPr id="1305" name="TextBox 1304">
              <a:extLst>
                <a:ext uri="{FF2B5EF4-FFF2-40B4-BE49-F238E27FC236}">
                  <a16:creationId xmlns:a16="http://schemas.microsoft.com/office/drawing/2014/main" id="{4862E643-9524-420C-8AE4-40D42EA29397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06" name="TextBox 1305">
              <a:extLst>
                <a:ext uri="{FF2B5EF4-FFF2-40B4-BE49-F238E27FC236}">
                  <a16:creationId xmlns:a16="http://schemas.microsoft.com/office/drawing/2014/main" id="{411CB18E-ED87-449F-9A94-C6F4F7AAFC6F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7" name="TextBox 1306">
              <a:extLst>
                <a:ext uri="{FF2B5EF4-FFF2-40B4-BE49-F238E27FC236}">
                  <a16:creationId xmlns:a16="http://schemas.microsoft.com/office/drawing/2014/main" id="{8FC23714-A876-4A2D-B611-3A38B6BC025B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8" name="TextBox 1307">
              <a:extLst>
                <a:ext uri="{FF2B5EF4-FFF2-40B4-BE49-F238E27FC236}">
                  <a16:creationId xmlns:a16="http://schemas.microsoft.com/office/drawing/2014/main" id="{0750B02F-B637-4E2D-A78A-6EDBD73BF5C1}"/>
                </a:ext>
              </a:extLst>
            </p:cNvPr>
            <p:cNvSpPr txBox="1"/>
            <p:nvPr/>
          </p:nvSpPr>
          <p:spPr>
            <a:xfrm>
              <a:off x="8187120" y="291087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09" name="TextBox 1308">
            <a:extLst>
              <a:ext uri="{FF2B5EF4-FFF2-40B4-BE49-F238E27FC236}">
                <a16:creationId xmlns:a16="http://schemas.microsoft.com/office/drawing/2014/main" id="{BC9C23BB-FD8C-4197-966B-DD5EB38307DD}"/>
              </a:ext>
            </a:extLst>
          </p:cNvPr>
          <p:cNvSpPr txBox="1"/>
          <p:nvPr/>
        </p:nvSpPr>
        <p:spPr>
          <a:xfrm>
            <a:off x="484588" y="3312590"/>
            <a:ext cx="158764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accent1"/>
                </a:solidFill>
                <a:cs typeface="Arial" pitchFamily="34" charset="0"/>
              </a:rPr>
              <a:t>ALLPPT Layout Clean Text Slide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10" name="TextBox 1309">
            <a:extLst>
              <a:ext uri="{FF2B5EF4-FFF2-40B4-BE49-F238E27FC236}">
                <a16:creationId xmlns:a16="http://schemas.microsoft.com/office/drawing/2014/main" id="{584C5F20-1889-41F5-85E4-CD9237FAD5ED}"/>
              </a:ext>
            </a:extLst>
          </p:cNvPr>
          <p:cNvSpPr txBox="1"/>
          <p:nvPr/>
        </p:nvSpPr>
        <p:spPr>
          <a:xfrm>
            <a:off x="484588" y="5154084"/>
            <a:ext cx="158764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accent4"/>
                </a:solidFill>
                <a:cs typeface="Arial" pitchFamily="34" charset="0"/>
              </a:rPr>
              <a:t>ALLPPT Layout Clean Text Slide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11" name="그룹 1310">
            <a:extLst>
              <a:ext uri="{FF2B5EF4-FFF2-40B4-BE49-F238E27FC236}">
                <a16:creationId xmlns:a16="http://schemas.microsoft.com/office/drawing/2014/main" id="{1CDC28F9-538A-4320-8DDC-35657CFDCE5C}"/>
              </a:ext>
            </a:extLst>
          </p:cNvPr>
          <p:cNvGrpSpPr/>
          <p:nvPr/>
        </p:nvGrpSpPr>
        <p:grpSpPr>
          <a:xfrm>
            <a:off x="2396614" y="4607781"/>
            <a:ext cx="3479199" cy="1615826"/>
            <a:chOff x="7892025" y="1572049"/>
            <a:chExt cx="3479199" cy="1615826"/>
          </a:xfrm>
        </p:grpSpPr>
        <p:sp>
          <p:nvSpPr>
            <p:cNvPr id="1312" name="TextBox 1311">
              <a:extLst>
                <a:ext uri="{FF2B5EF4-FFF2-40B4-BE49-F238E27FC236}">
                  <a16:creationId xmlns:a16="http://schemas.microsoft.com/office/drawing/2014/main" id="{24E5292C-A992-462D-8481-2BFF49AA2BAB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13" name="TextBox 1312">
              <a:extLst>
                <a:ext uri="{FF2B5EF4-FFF2-40B4-BE49-F238E27FC236}">
                  <a16:creationId xmlns:a16="http://schemas.microsoft.com/office/drawing/2014/main" id="{B43B9A74-59B7-49A2-8FA0-6E9777B83590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4" name="TextBox 1313">
              <a:extLst>
                <a:ext uri="{FF2B5EF4-FFF2-40B4-BE49-F238E27FC236}">
                  <a16:creationId xmlns:a16="http://schemas.microsoft.com/office/drawing/2014/main" id="{E3F65D84-FE6D-402A-AB63-7EF545FA2C22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5" name="TextBox 1314">
              <a:extLst>
                <a:ext uri="{FF2B5EF4-FFF2-40B4-BE49-F238E27FC236}">
                  <a16:creationId xmlns:a16="http://schemas.microsoft.com/office/drawing/2014/main" id="{B5004487-81B0-4C42-B776-DFDC7A3C0B5B}"/>
                </a:ext>
              </a:extLst>
            </p:cNvPr>
            <p:cNvSpPr txBox="1"/>
            <p:nvPr/>
          </p:nvSpPr>
          <p:spPr>
            <a:xfrm>
              <a:off x="8187120" y="291087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16" name="TextBox 1315">
            <a:extLst>
              <a:ext uri="{FF2B5EF4-FFF2-40B4-BE49-F238E27FC236}">
                <a16:creationId xmlns:a16="http://schemas.microsoft.com/office/drawing/2014/main" id="{A0BE7F21-FC0B-486A-AEEB-2182946A3BA1}"/>
              </a:ext>
            </a:extLst>
          </p:cNvPr>
          <p:cNvSpPr txBox="1"/>
          <p:nvPr/>
        </p:nvSpPr>
        <p:spPr>
          <a:xfrm>
            <a:off x="541768" y="1958204"/>
            <a:ext cx="6015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1317" name="TextBox 1316">
            <a:extLst>
              <a:ext uri="{FF2B5EF4-FFF2-40B4-BE49-F238E27FC236}">
                <a16:creationId xmlns:a16="http://schemas.microsoft.com/office/drawing/2014/main" id="{DE839B03-8686-48F2-8851-7D6AE07F37ED}"/>
              </a:ext>
            </a:extLst>
          </p:cNvPr>
          <p:cNvSpPr txBox="1"/>
          <p:nvPr/>
        </p:nvSpPr>
        <p:spPr>
          <a:xfrm>
            <a:off x="541768" y="1650428"/>
            <a:ext cx="6017674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8" name="Freeform: Shape 84">
            <a:extLst>
              <a:ext uri="{FF2B5EF4-FFF2-40B4-BE49-F238E27FC236}">
                <a16:creationId xmlns:a16="http://schemas.microsoft.com/office/drawing/2014/main" id="{6C8A52B9-021F-4E5B-B57C-1320858AF47C}"/>
              </a:ext>
            </a:extLst>
          </p:cNvPr>
          <p:cNvSpPr/>
          <p:nvPr/>
        </p:nvSpPr>
        <p:spPr>
          <a:xfrm>
            <a:off x="10003802" y="2218143"/>
            <a:ext cx="596328" cy="339424"/>
          </a:xfrm>
          <a:custGeom>
            <a:avLst/>
            <a:gdLst/>
            <a:ahLst/>
            <a:cxnLst/>
            <a:rect l="l" t="t" r="r" b="b"/>
            <a:pathLst>
              <a:path w="450768" h="256575">
                <a:moveTo>
                  <a:pt x="308455" y="42677"/>
                </a:moveTo>
                <a:lnTo>
                  <a:pt x="308455" y="114263"/>
                </a:lnTo>
                <a:lnTo>
                  <a:pt x="336333" y="114263"/>
                </a:lnTo>
                <a:cubicBezTo>
                  <a:pt x="356409" y="114263"/>
                  <a:pt x="369831" y="112944"/>
                  <a:pt x="376600" y="110305"/>
                </a:cubicBezTo>
                <a:cubicBezTo>
                  <a:pt x="383368" y="107667"/>
                  <a:pt x="388674" y="103537"/>
                  <a:pt x="392518" y="97915"/>
                </a:cubicBezTo>
                <a:cubicBezTo>
                  <a:pt x="396361" y="92294"/>
                  <a:pt x="398282" y="85755"/>
                  <a:pt x="398282" y="78298"/>
                </a:cubicBezTo>
                <a:cubicBezTo>
                  <a:pt x="398282" y="69120"/>
                  <a:pt x="395586" y="61548"/>
                  <a:pt x="390194" y="55583"/>
                </a:cubicBezTo>
                <a:cubicBezTo>
                  <a:pt x="384802" y="49617"/>
                  <a:pt x="377977" y="45889"/>
                  <a:pt x="369717" y="44398"/>
                </a:cubicBezTo>
                <a:cubicBezTo>
                  <a:pt x="363636" y="43250"/>
                  <a:pt x="351418" y="42677"/>
                  <a:pt x="333063" y="42677"/>
                </a:cubicBezTo>
                <a:close/>
                <a:moveTo>
                  <a:pt x="257519" y="0"/>
                </a:moveTo>
                <a:lnTo>
                  <a:pt x="339258" y="0"/>
                </a:lnTo>
                <a:cubicBezTo>
                  <a:pt x="370233" y="0"/>
                  <a:pt x="390424" y="1262"/>
                  <a:pt x="399831" y="3786"/>
                </a:cubicBezTo>
                <a:cubicBezTo>
                  <a:pt x="414286" y="7572"/>
                  <a:pt x="426389" y="15803"/>
                  <a:pt x="436140" y="28480"/>
                </a:cubicBezTo>
                <a:cubicBezTo>
                  <a:pt x="445892" y="41157"/>
                  <a:pt x="450768" y="57533"/>
                  <a:pt x="450768" y="77609"/>
                </a:cubicBezTo>
                <a:cubicBezTo>
                  <a:pt x="450768" y="93097"/>
                  <a:pt x="447957" y="106118"/>
                  <a:pt x="442335" y="116672"/>
                </a:cubicBezTo>
                <a:cubicBezTo>
                  <a:pt x="436714" y="127227"/>
                  <a:pt x="429573" y="135515"/>
                  <a:pt x="420911" y="141538"/>
                </a:cubicBezTo>
                <a:cubicBezTo>
                  <a:pt x="412250" y="147561"/>
                  <a:pt x="403445" y="151548"/>
                  <a:pt x="394496" y="153498"/>
                </a:cubicBezTo>
                <a:cubicBezTo>
                  <a:pt x="382336" y="155907"/>
                  <a:pt x="364726" y="157112"/>
                  <a:pt x="341667" y="157112"/>
                </a:cubicBezTo>
                <a:lnTo>
                  <a:pt x="308455" y="157112"/>
                </a:lnTo>
                <a:lnTo>
                  <a:pt x="308455" y="252273"/>
                </a:lnTo>
                <a:lnTo>
                  <a:pt x="257519" y="252273"/>
                </a:lnTo>
                <a:close/>
                <a:moveTo>
                  <a:pt x="0" y="0"/>
                </a:moveTo>
                <a:lnTo>
                  <a:pt x="50936" y="0"/>
                </a:lnTo>
                <a:lnTo>
                  <a:pt x="50936" y="136634"/>
                </a:lnTo>
                <a:cubicBezTo>
                  <a:pt x="50936" y="158316"/>
                  <a:pt x="51567" y="172370"/>
                  <a:pt x="52829" y="178794"/>
                </a:cubicBezTo>
                <a:cubicBezTo>
                  <a:pt x="55009" y="189119"/>
                  <a:pt x="60200" y="197408"/>
                  <a:pt x="68402" y="203660"/>
                </a:cubicBezTo>
                <a:cubicBezTo>
                  <a:pt x="76605" y="209912"/>
                  <a:pt x="87819" y="213038"/>
                  <a:pt x="102045" y="213038"/>
                </a:cubicBezTo>
                <a:cubicBezTo>
                  <a:pt x="116500" y="213038"/>
                  <a:pt x="127398" y="210084"/>
                  <a:pt x="134740" y="204176"/>
                </a:cubicBezTo>
                <a:cubicBezTo>
                  <a:pt x="142082" y="198268"/>
                  <a:pt x="146499" y="191012"/>
                  <a:pt x="147991" y="182408"/>
                </a:cubicBezTo>
                <a:cubicBezTo>
                  <a:pt x="149482" y="173804"/>
                  <a:pt x="150228" y="159521"/>
                  <a:pt x="150228" y="139559"/>
                </a:cubicBezTo>
                <a:lnTo>
                  <a:pt x="150228" y="0"/>
                </a:lnTo>
                <a:lnTo>
                  <a:pt x="201164" y="0"/>
                </a:lnTo>
                <a:lnTo>
                  <a:pt x="201164" y="132504"/>
                </a:lnTo>
                <a:cubicBezTo>
                  <a:pt x="201164" y="162790"/>
                  <a:pt x="199787" y="184186"/>
                  <a:pt x="197034" y="196691"/>
                </a:cubicBezTo>
                <a:cubicBezTo>
                  <a:pt x="194281" y="209195"/>
                  <a:pt x="189204" y="219750"/>
                  <a:pt x="181805" y="228354"/>
                </a:cubicBezTo>
                <a:cubicBezTo>
                  <a:pt x="174405" y="236958"/>
                  <a:pt x="164510" y="243813"/>
                  <a:pt x="152121" y="248918"/>
                </a:cubicBezTo>
                <a:cubicBezTo>
                  <a:pt x="139731" y="254023"/>
                  <a:pt x="123555" y="256575"/>
                  <a:pt x="103593" y="256575"/>
                </a:cubicBezTo>
                <a:cubicBezTo>
                  <a:pt x="79502" y="256575"/>
                  <a:pt x="61232" y="253793"/>
                  <a:pt x="48785" y="248229"/>
                </a:cubicBezTo>
                <a:cubicBezTo>
                  <a:pt x="36338" y="242665"/>
                  <a:pt x="26500" y="235438"/>
                  <a:pt x="19273" y="226547"/>
                </a:cubicBezTo>
                <a:cubicBezTo>
                  <a:pt x="12045" y="217656"/>
                  <a:pt x="7284" y="208335"/>
                  <a:pt x="4990" y="198583"/>
                </a:cubicBezTo>
                <a:cubicBezTo>
                  <a:pt x="1663" y="184129"/>
                  <a:pt x="0" y="162790"/>
                  <a:pt x="0" y="134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11400</TotalTime>
  <Words>168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47</cp:revision>
  <dcterms:created xsi:type="dcterms:W3CDTF">2018-02-18T19:39:47Z</dcterms:created>
  <dcterms:modified xsi:type="dcterms:W3CDTF">2022-10-31T06:02:08Z</dcterms:modified>
</cp:coreProperties>
</file>