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11" name="Freeform 2">
            <a:extLst>
              <a:ext uri="{FF2B5EF4-FFF2-40B4-BE49-F238E27FC236}">
                <a16:creationId xmlns:a16="http://schemas.microsoft.com/office/drawing/2014/main" id="{4F3532F2-0F75-4976-B1B1-F3883067CE41}"/>
              </a:ext>
            </a:extLst>
          </p:cNvPr>
          <p:cNvSpPr/>
          <p:nvPr/>
        </p:nvSpPr>
        <p:spPr>
          <a:xfrm>
            <a:off x="2956628" y="1640658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612" name="Freeform 2">
            <a:extLst>
              <a:ext uri="{FF2B5EF4-FFF2-40B4-BE49-F238E27FC236}">
                <a16:creationId xmlns:a16="http://schemas.microsoft.com/office/drawing/2014/main" id="{40C0F033-D1F9-4029-97D3-449DF5853AD7}"/>
              </a:ext>
            </a:extLst>
          </p:cNvPr>
          <p:cNvSpPr/>
          <p:nvPr/>
        </p:nvSpPr>
        <p:spPr>
          <a:xfrm>
            <a:off x="4487384" y="1639261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613" name="Freeform 1">
            <a:extLst>
              <a:ext uri="{FF2B5EF4-FFF2-40B4-BE49-F238E27FC236}">
                <a16:creationId xmlns:a16="http://schemas.microsoft.com/office/drawing/2014/main" id="{54324EA7-23FC-4A30-81FE-A6C17B82D34D}"/>
              </a:ext>
            </a:extLst>
          </p:cNvPr>
          <p:cNvSpPr/>
          <p:nvPr/>
        </p:nvSpPr>
        <p:spPr>
          <a:xfrm>
            <a:off x="7378000" y="2447178"/>
            <a:ext cx="764934" cy="1313994"/>
          </a:xfrm>
          <a:custGeom>
            <a:avLst/>
            <a:gdLst>
              <a:gd name="connsiteX0" fmla="*/ 0 w 764934"/>
              <a:gd name="connsiteY0" fmla="*/ 0 h 1277049"/>
              <a:gd name="connsiteX1" fmla="*/ 564002 w 764934"/>
              <a:gd name="connsiteY1" fmla="*/ 0 h 1277049"/>
              <a:gd name="connsiteX2" fmla="*/ 764934 w 764934"/>
              <a:gd name="connsiteY2" fmla="*/ 779913 h 1277049"/>
              <a:gd name="connsiteX3" fmla="*/ 270649 w 764934"/>
              <a:gd name="connsiteY3" fmla="*/ 1277049 h 1277049"/>
              <a:gd name="connsiteX4" fmla="*/ 0 w 764934"/>
              <a:gd name="connsiteY4" fmla="*/ 0 h 1277049"/>
              <a:gd name="connsiteX0" fmla="*/ 0 w 764934"/>
              <a:gd name="connsiteY0" fmla="*/ 27709 h 1304758"/>
              <a:gd name="connsiteX1" fmla="*/ 640972 w 764934"/>
              <a:gd name="connsiteY1" fmla="*/ 0 h 1304758"/>
              <a:gd name="connsiteX2" fmla="*/ 764934 w 764934"/>
              <a:gd name="connsiteY2" fmla="*/ 807622 h 1304758"/>
              <a:gd name="connsiteX3" fmla="*/ 270649 w 764934"/>
              <a:gd name="connsiteY3" fmla="*/ 1304758 h 1304758"/>
              <a:gd name="connsiteX4" fmla="*/ 0 w 764934"/>
              <a:gd name="connsiteY4" fmla="*/ 27709 h 1304758"/>
              <a:gd name="connsiteX0" fmla="*/ 0 w 764934"/>
              <a:gd name="connsiteY0" fmla="*/ 36945 h 1313994"/>
              <a:gd name="connsiteX1" fmla="*/ 659445 w 764934"/>
              <a:gd name="connsiteY1" fmla="*/ 0 h 1313994"/>
              <a:gd name="connsiteX2" fmla="*/ 764934 w 764934"/>
              <a:gd name="connsiteY2" fmla="*/ 816858 h 1313994"/>
              <a:gd name="connsiteX3" fmla="*/ 270649 w 764934"/>
              <a:gd name="connsiteY3" fmla="*/ 1313994 h 1313994"/>
              <a:gd name="connsiteX4" fmla="*/ 0 w 764934"/>
              <a:gd name="connsiteY4" fmla="*/ 36945 h 1313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934" h="1313994">
                <a:moveTo>
                  <a:pt x="0" y="36945"/>
                </a:moveTo>
                <a:lnTo>
                  <a:pt x="659445" y="0"/>
                </a:lnTo>
                <a:lnTo>
                  <a:pt x="764934" y="816858"/>
                </a:lnTo>
                <a:lnTo>
                  <a:pt x="270649" y="1313994"/>
                </a:lnTo>
                <a:cubicBezTo>
                  <a:pt x="164012" y="903705"/>
                  <a:pt x="106637" y="447234"/>
                  <a:pt x="0" y="36945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14" name="Freeform 2">
            <a:extLst>
              <a:ext uri="{FF2B5EF4-FFF2-40B4-BE49-F238E27FC236}">
                <a16:creationId xmlns:a16="http://schemas.microsoft.com/office/drawing/2014/main" id="{1D58FAB8-21C2-47A9-B54D-18280872A6D2}"/>
              </a:ext>
            </a:extLst>
          </p:cNvPr>
          <p:cNvSpPr/>
          <p:nvPr/>
        </p:nvSpPr>
        <p:spPr>
          <a:xfrm>
            <a:off x="6018140" y="1637864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615" name="Right Arrow 8">
            <a:extLst>
              <a:ext uri="{FF2B5EF4-FFF2-40B4-BE49-F238E27FC236}">
                <a16:creationId xmlns:a16="http://schemas.microsoft.com/office/drawing/2014/main" id="{38F233AA-0ACF-47EA-B55E-1EB77F894DCC}"/>
              </a:ext>
            </a:extLst>
          </p:cNvPr>
          <p:cNvSpPr/>
          <p:nvPr/>
        </p:nvSpPr>
        <p:spPr>
          <a:xfrm>
            <a:off x="845708" y="1781577"/>
            <a:ext cx="8810625" cy="1647423"/>
          </a:xfrm>
          <a:prstGeom prst="rightArrow">
            <a:avLst>
              <a:gd name="adj1" fmla="val 50000"/>
              <a:gd name="adj2" fmla="val 62720"/>
            </a:avLst>
          </a:prstGeom>
          <a:solidFill>
            <a:schemeClr val="accent6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16" name="Rectangle 1615">
            <a:extLst>
              <a:ext uri="{FF2B5EF4-FFF2-40B4-BE49-F238E27FC236}">
                <a16:creationId xmlns:a16="http://schemas.microsoft.com/office/drawing/2014/main" id="{736A1FE6-4B0E-4846-9497-A759CBDCFC91}"/>
              </a:ext>
            </a:extLst>
          </p:cNvPr>
          <p:cNvSpPr/>
          <p:nvPr/>
        </p:nvSpPr>
        <p:spPr>
          <a:xfrm rot="2700000">
            <a:off x="1361544" y="2374568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17" name="Rectangle 1616">
            <a:extLst>
              <a:ext uri="{FF2B5EF4-FFF2-40B4-BE49-F238E27FC236}">
                <a16:creationId xmlns:a16="http://schemas.microsoft.com/office/drawing/2014/main" id="{5AFBC210-6362-4777-960B-ECEA6548E708}"/>
              </a:ext>
            </a:extLst>
          </p:cNvPr>
          <p:cNvSpPr/>
          <p:nvPr/>
        </p:nvSpPr>
        <p:spPr>
          <a:xfrm rot="2700000">
            <a:off x="2892300" y="2374568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18" name="Rectangle 1617">
            <a:extLst>
              <a:ext uri="{FF2B5EF4-FFF2-40B4-BE49-F238E27FC236}">
                <a16:creationId xmlns:a16="http://schemas.microsoft.com/office/drawing/2014/main" id="{7CCE1765-E5DA-49D8-B608-96A96838C569}"/>
              </a:ext>
            </a:extLst>
          </p:cNvPr>
          <p:cNvSpPr/>
          <p:nvPr/>
        </p:nvSpPr>
        <p:spPr>
          <a:xfrm rot="2700000">
            <a:off x="4423056" y="2374568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19" name="Rectangle 1618">
            <a:extLst>
              <a:ext uri="{FF2B5EF4-FFF2-40B4-BE49-F238E27FC236}">
                <a16:creationId xmlns:a16="http://schemas.microsoft.com/office/drawing/2014/main" id="{4907C08C-A44E-4032-AFDE-0C4B9C240016}"/>
              </a:ext>
            </a:extLst>
          </p:cNvPr>
          <p:cNvSpPr/>
          <p:nvPr/>
        </p:nvSpPr>
        <p:spPr>
          <a:xfrm rot="2700000">
            <a:off x="5953812" y="2374568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20" name="TextBox 1619">
            <a:extLst>
              <a:ext uri="{FF2B5EF4-FFF2-40B4-BE49-F238E27FC236}">
                <a16:creationId xmlns:a16="http://schemas.microsoft.com/office/drawing/2014/main" id="{B8257EE3-6C57-4D0B-8D5C-5733F0495E9F}"/>
              </a:ext>
            </a:extLst>
          </p:cNvPr>
          <p:cNvSpPr txBox="1"/>
          <p:nvPr/>
        </p:nvSpPr>
        <p:spPr>
          <a:xfrm rot="2700000">
            <a:off x="1523551" y="252928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21" name="TextBox 1620">
            <a:extLst>
              <a:ext uri="{FF2B5EF4-FFF2-40B4-BE49-F238E27FC236}">
                <a16:creationId xmlns:a16="http://schemas.microsoft.com/office/drawing/2014/main" id="{37035F1E-DF9A-4AD9-A3AC-0806EBF7213D}"/>
              </a:ext>
            </a:extLst>
          </p:cNvPr>
          <p:cNvSpPr txBox="1"/>
          <p:nvPr/>
        </p:nvSpPr>
        <p:spPr>
          <a:xfrm rot="2700000">
            <a:off x="3047957" y="252928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22" name="TextBox 1621">
            <a:extLst>
              <a:ext uri="{FF2B5EF4-FFF2-40B4-BE49-F238E27FC236}">
                <a16:creationId xmlns:a16="http://schemas.microsoft.com/office/drawing/2014/main" id="{C2A72125-9855-45E4-8B51-DDA0267ACA71}"/>
              </a:ext>
            </a:extLst>
          </p:cNvPr>
          <p:cNvSpPr txBox="1"/>
          <p:nvPr/>
        </p:nvSpPr>
        <p:spPr>
          <a:xfrm rot="2700000">
            <a:off x="4572363" y="252928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23" name="TextBox 1622">
            <a:extLst>
              <a:ext uri="{FF2B5EF4-FFF2-40B4-BE49-F238E27FC236}">
                <a16:creationId xmlns:a16="http://schemas.microsoft.com/office/drawing/2014/main" id="{1356EA88-93A6-4491-9A3E-CEC99278F825}"/>
              </a:ext>
            </a:extLst>
          </p:cNvPr>
          <p:cNvSpPr txBox="1"/>
          <p:nvPr/>
        </p:nvSpPr>
        <p:spPr>
          <a:xfrm rot="2700000">
            <a:off x="6096769" y="2529280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24" name="Freeform 32">
            <a:extLst>
              <a:ext uri="{FF2B5EF4-FFF2-40B4-BE49-F238E27FC236}">
                <a16:creationId xmlns:a16="http://schemas.microsoft.com/office/drawing/2014/main" id="{CFD42519-D140-4644-A62B-2DEBB59147C9}"/>
              </a:ext>
            </a:extLst>
          </p:cNvPr>
          <p:cNvSpPr/>
          <p:nvPr/>
        </p:nvSpPr>
        <p:spPr>
          <a:xfrm>
            <a:off x="9791350" y="1781577"/>
            <a:ext cx="1605299" cy="1470397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25" name="TextBox 1624">
            <a:extLst>
              <a:ext uri="{FF2B5EF4-FFF2-40B4-BE49-F238E27FC236}">
                <a16:creationId xmlns:a16="http://schemas.microsoft.com/office/drawing/2014/main" id="{37600477-8F52-4470-AF7B-3DCC01B65945}"/>
              </a:ext>
            </a:extLst>
          </p:cNvPr>
          <p:cNvSpPr txBox="1"/>
          <p:nvPr/>
        </p:nvSpPr>
        <p:spPr>
          <a:xfrm>
            <a:off x="1362599" y="4071571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26" name="TextBox 1625">
            <a:extLst>
              <a:ext uri="{FF2B5EF4-FFF2-40B4-BE49-F238E27FC236}">
                <a16:creationId xmlns:a16="http://schemas.microsoft.com/office/drawing/2014/main" id="{32F0714D-327C-4BBA-8CF0-7B68C003ADD0}"/>
              </a:ext>
            </a:extLst>
          </p:cNvPr>
          <p:cNvSpPr txBox="1"/>
          <p:nvPr/>
        </p:nvSpPr>
        <p:spPr>
          <a:xfrm>
            <a:off x="1362599" y="5370052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27" name="TextBox 1626">
            <a:extLst>
              <a:ext uri="{FF2B5EF4-FFF2-40B4-BE49-F238E27FC236}">
                <a16:creationId xmlns:a16="http://schemas.microsoft.com/office/drawing/2014/main" id="{88FAF970-66F5-4E6A-A3B2-1FFB634A2919}"/>
              </a:ext>
            </a:extLst>
          </p:cNvPr>
          <p:cNvSpPr txBox="1"/>
          <p:nvPr/>
        </p:nvSpPr>
        <p:spPr>
          <a:xfrm>
            <a:off x="6121530" y="4071571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28" name="TextBox 1627">
            <a:extLst>
              <a:ext uri="{FF2B5EF4-FFF2-40B4-BE49-F238E27FC236}">
                <a16:creationId xmlns:a16="http://schemas.microsoft.com/office/drawing/2014/main" id="{16A639B6-6F31-4B28-B608-36F2080694D4}"/>
              </a:ext>
            </a:extLst>
          </p:cNvPr>
          <p:cNvSpPr txBox="1"/>
          <p:nvPr/>
        </p:nvSpPr>
        <p:spPr>
          <a:xfrm>
            <a:off x="6121530" y="5370052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29" name="Group 1628">
            <a:extLst>
              <a:ext uri="{FF2B5EF4-FFF2-40B4-BE49-F238E27FC236}">
                <a16:creationId xmlns:a16="http://schemas.microsoft.com/office/drawing/2014/main" id="{342A0EFA-568D-4404-8280-461D3B8B6F45}"/>
              </a:ext>
            </a:extLst>
          </p:cNvPr>
          <p:cNvGrpSpPr/>
          <p:nvPr/>
        </p:nvGrpSpPr>
        <p:grpSpPr>
          <a:xfrm>
            <a:off x="2350614" y="4071570"/>
            <a:ext cx="3770918" cy="923330"/>
            <a:chOff x="2551705" y="4283314"/>
            <a:chExt cx="2152229" cy="923330"/>
          </a:xfrm>
        </p:grpSpPr>
        <p:sp>
          <p:nvSpPr>
            <p:cNvPr id="1630" name="TextBox 1629">
              <a:extLst>
                <a:ext uri="{FF2B5EF4-FFF2-40B4-BE49-F238E27FC236}">
                  <a16:creationId xmlns:a16="http://schemas.microsoft.com/office/drawing/2014/main" id="{73ABE57E-49C5-4276-B1E5-5FFF73987F0A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1" name="TextBox 1630">
              <a:extLst>
                <a:ext uri="{FF2B5EF4-FFF2-40B4-BE49-F238E27FC236}">
                  <a16:creationId xmlns:a16="http://schemas.microsoft.com/office/drawing/2014/main" id="{DBC16A1C-98F8-4D3B-9195-AB16155370D7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2" name="Group 1631">
            <a:extLst>
              <a:ext uri="{FF2B5EF4-FFF2-40B4-BE49-F238E27FC236}">
                <a16:creationId xmlns:a16="http://schemas.microsoft.com/office/drawing/2014/main" id="{6A8EF225-531B-4FA9-8D17-33293A0490D3}"/>
              </a:ext>
            </a:extLst>
          </p:cNvPr>
          <p:cNvGrpSpPr/>
          <p:nvPr/>
        </p:nvGrpSpPr>
        <p:grpSpPr>
          <a:xfrm>
            <a:off x="7109544" y="4071570"/>
            <a:ext cx="3770918" cy="923330"/>
            <a:chOff x="2551705" y="4283314"/>
            <a:chExt cx="2152229" cy="923330"/>
          </a:xfrm>
        </p:grpSpPr>
        <p:sp>
          <p:nvSpPr>
            <p:cNvPr id="1633" name="TextBox 1632">
              <a:extLst>
                <a:ext uri="{FF2B5EF4-FFF2-40B4-BE49-F238E27FC236}">
                  <a16:creationId xmlns:a16="http://schemas.microsoft.com/office/drawing/2014/main" id="{55CB2251-EE68-4D2C-9372-8A5E378573CF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4" name="TextBox 1633">
              <a:extLst>
                <a:ext uri="{FF2B5EF4-FFF2-40B4-BE49-F238E27FC236}">
                  <a16:creationId xmlns:a16="http://schemas.microsoft.com/office/drawing/2014/main" id="{068B295E-FF19-4C04-8D13-B917CC27B983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5" name="Group 1634">
            <a:extLst>
              <a:ext uri="{FF2B5EF4-FFF2-40B4-BE49-F238E27FC236}">
                <a16:creationId xmlns:a16="http://schemas.microsoft.com/office/drawing/2014/main" id="{5FFE7E22-79FB-4664-A1C6-30C909E55AE3}"/>
              </a:ext>
            </a:extLst>
          </p:cNvPr>
          <p:cNvGrpSpPr/>
          <p:nvPr/>
        </p:nvGrpSpPr>
        <p:grpSpPr>
          <a:xfrm>
            <a:off x="2350614" y="5370051"/>
            <a:ext cx="3770918" cy="923330"/>
            <a:chOff x="2551705" y="4283314"/>
            <a:chExt cx="2152229" cy="923330"/>
          </a:xfrm>
        </p:grpSpPr>
        <p:sp>
          <p:nvSpPr>
            <p:cNvPr id="1636" name="TextBox 1635">
              <a:extLst>
                <a:ext uri="{FF2B5EF4-FFF2-40B4-BE49-F238E27FC236}">
                  <a16:creationId xmlns:a16="http://schemas.microsoft.com/office/drawing/2014/main" id="{3EF747B4-44D3-456A-B6B0-195F7131665B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7" name="TextBox 1636">
              <a:extLst>
                <a:ext uri="{FF2B5EF4-FFF2-40B4-BE49-F238E27FC236}">
                  <a16:creationId xmlns:a16="http://schemas.microsoft.com/office/drawing/2014/main" id="{C28B949E-B6E5-4BB3-A05A-3CD3AD4B8664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8" name="Group 1637">
            <a:extLst>
              <a:ext uri="{FF2B5EF4-FFF2-40B4-BE49-F238E27FC236}">
                <a16:creationId xmlns:a16="http://schemas.microsoft.com/office/drawing/2014/main" id="{50A433AE-F3A4-42F7-A872-994BB947734D}"/>
              </a:ext>
            </a:extLst>
          </p:cNvPr>
          <p:cNvGrpSpPr/>
          <p:nvPr/>
        </p:nvGrpSpPr>
        <p:grpSpPr>
          <a:xfrm>
            <a:off x="7109544" y="5370051"/>
            <a:ext cx="3770918" cy="923330"/>
            <a:chOff x="2551705" y="4283314"/>
            <a:chExt cx="2152229" cy="923330"/>
          </a:xfrm>
        </p:grpSpPr>
        <p:sp>
          <p:nvSpPr>
            <p:cNvPr id="1639" name="TextBox 1638">
              <a:extLst>
                <a:ext uri="{FF2B5EF4-FFF2-40B4-BE49-F238E27FC236}">
                  <a16:creationId xmlns:a16="http://schemas.microsoft.com/office/drawing/2014/main" id="{CB86F748-EB16-4EDD-B363-EE4CAC08064C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0" name="TextBox 1639">
              <a:extLst>
                <a:ext uri="{FF2B5EF4-FFF2-40B4-BE49-F238E27FC236}">
                  <a16:creationId xmlns:a16="http://schemas.microsoft.com/office/drawing/2014/main" id="{1C795E65-CE16-4EE1-A7B7-E7D7271BF58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11221</TotalTime>
  <Words>152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51</cp:revision>
  <dcterms:created xsi:type="dcterms:W3CDTF">2018-02-18T19:39:47Z</dcterms:created>
  <dcterms:modified xsi:type="dcterms:W3CDTF">2019-04-25T07:20:39Z</dcterms:modified>
</cp:coreProperties>
</file>