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3" name="화살표: 위로 굽음 222">
            <a:extLst>
              <a:ext uri="{FF2B5EF4-FFF2-40B4-BE49-F238E27FC236}">
                <a16:creationId xmlns:a16="http://schemas.microsoft.com/office/drawing/2014/main" id="{CBA4CC21-432F-4AD8-8223-441E184736EB}"/>
              </a:ext>
            </a:extLst>
          </p:cNvPr>
          <p:cNvSpPr/>
          <p:nvPr/>
        </p:nvSpPr>
        <p:spPr>
          <a:xfrm rot="10800000">
            <a:off x="1422074" y="2071557"/>
            <a:ext cx="8991395" cy="2548993"/>
          </a:xfrm>
          <a:prstGeom prst="bentUpArrow">
            <a:avLst>
              <a:gd name="adj1" fmla="val 50000"/>
              <a:gd name="adj2" fmla="val 34935"/>
              <a:gd name="adj3" fmla="val 346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4" name="화살표: 위로 굽음 223">
            <a:extLst>
              <a:ext uri="{FF2B5EF4-FFF2-40B4-BE49-F238E27FC236}">
                <a16:creationId xmlns:a16="http://schemas.microsoft.com/office/drawing/2014/main" id="{7454AE09-3094-4807-BD7A-49F18DC11B61}"/>
              </a:ext>
            </a:extLst>
          </p:cNvPr>
          <p:cNvSpPr/>
          <p:nvPr/>
        </p:nvSpPr>
        <p:spPr>
          <a:xfrm>
            <a:off x="1778531" y="3615117"/>
            <a:ext cx="8991395" cy="2548993"/>
          </a:xfrm>
          <a:prstGeom prst="bentUpArrow">
            <a:avLst>
              <a:gd name="adj1" fmla="val 50000"/>
              <a:gd name="adj2" fmla="val 34935"/>
              <a:gd name="adj3" fmla="val 346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8D631EF2-8EEB-4BC7-BCC2-FEB2F3FFAF2B}"/>
              </a:ext>
            </a:extLst>
          </p:cNvPr>
          <p:cNvSpPr txBox="1"/>
          <p:nvPr/>
        </p:nvSpPr>
        <p:spPr>
          <a:xfrm>
            <a:off x="4052897" y="3780905"/>
            <a:ext cx="408620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6" name="사각형: 둥근 모서리 225">
            <a:extLst>
              <a:ext uri="{FF2B5EF4-FFF2-40B4-BE49-F238E27FC236}">
                <a16:creationId xmlns:a16="http://schemas.microsoft.com/office/drawing/2014/main" id="{347DE76C-025A-4598-8A6F-5350CAB85C45}"/>
              </a:ext>
            </a:extLst>
          </p:cNvPr>
          <p:cNvSpPr/>
          <p:nvPr/>
        </p:nvSpPr>
        <p:spPr>
          <a:xfrm>
            <a:off x="3071191" y="1841214"/>
            <a:ext cx="3393260" cy="491557"/>
          </a:xfrm>
          <a:prstGeom prst="roundRect">
            <a:avLst>
              <a:gd name="adj" fmla="val 50000"/>
            </a:avLst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FF29A2D3-DE1D-425C-A5A7-208A85B4AC00}"/>
              </a:ext>
            </a:extLst>
          </p:cNvPr>
          <p:cNvSpPr txBox="1"/>
          <p:nvPr/>
        </p:nvSpPr>
        <p:spPr>
          <a:xfrm>
            <a:off x="3435821" y="1897437"/>
            <a:ext cx="2664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3876CBFA-1079-4C0F-8504-99F51A03F270}"/>
              </a:ext>
            </a:extLst>
          </p:cNvPr>
          <p:cNvSpPr txBox="1"/>
          <p:nvPr/>
        </p:nvSpPr>
        <p:spPr>
          <a:xfrm>
            <a:off x="3249703" y="2469814"/>
            <a:ext cx="6654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  <p:sp>
        <p:nvSpPr>
          <p:cNvPr id="229" name="사각형: 둥근 모서리 228">
            <a:extLst>
              <a:ext uri="{FF2B5EF4-FFF2-40B4-BE49-F238E27FC236}">
                <a16:creationId xmlns:a16="http://schemas.microsoft.com/office/drawing/2014/main" id="{4140EE29-124B-424D-9761-E5DEEB0B5985}"/>
              </a:ext>
            </a:extLst>
          </p:cNvPr>
          <p:cNvSpPr/>
          <p:nvPr/>
        </p:nvSpPr>
        <p:spPr>
          <a:xfrm>
            <a:off x="5717793" y="4639519"/>
            <a:ext cx="3393260" cy="49155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9677F931-8ECF-4847-8F76-F4C3FDEE8030}"/>
              </a:ext>
            </a:extLst>
          </p:cNvPr>
          <p:cNvSpPr txBox="1"/>
          <p:nvPr/>
        </p:nvSpPr>
        <p:spPr>
          <a:xfrm>
            <a:off x="6081888" y="4700631"/>
            <a:ext cx="266507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53ED8B03-166A-41E6-862D-4840C58AA438}"/>
              </a:ext>
            </a:extLst>
          </p:cNvPr>
          <p:cNvSpPr txBox="1"/>
          <p:nvPr/>
        </p:nvSpPr>
        <p:spPr>
          <a:xfrm>
            <a:off x="2365631" y="5334121"/>
            <a:ext cx="6654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AF40"/>
      </a:accent1>
      <a:accent2>
        <a:srgbClr val="F07624"/>
      </a:accent2>
      <a:accent3>
        <a:srgbClr val="E62949"/>
      </a:accent3>
      <a:accent4>
        <a:srgbClr val="2A78BD"/>
      </a:accent4>
      <a:accent5>
        <a:srgbClr val="379153"/>
      </a:accent5>
      <a:accent6>
        <a:srgbClr val="595959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109</Words>
  <Application>Microsoft Office PowerPoint</Application>
  <PresentationFormat>와이드스크린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2022-10-24T02:35:44Z</dcterms:modified>
</cp:coreProperties>
</file>