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09" name="Group 3108">
            <a:extLst>
              <a:ext uri="{FF2B5EF4-FFF2-40B4-BE49-F238E27FC236}">
                <a16:creationId xmlns:a16="http://schemas.microsoft.com/office/drawing/2014/main" id="{11A0D12E-F4A5-49CA-BAC1-0F0F6D18EBD6}"/>
              </a:ext>
            </a:extLst>
          </p:cNvPr>
          <p:cNvGrpSpPr/>
          <p:nvPr/>
        </p:nvGrpSpPr>
        <p:grpSpPr>
          <a:xfrm>
            <a:off x="5792718" y="3382045"/>
            <a:ext cx="2302013" cy="2202965"/>
            <a:chOff x="5792718" y="3057304"/>
            <a:chExt cx="2302013" cy="2202965"/>
          </a:xfrm>
        </p:grpSpPr>
        <p:sp>
          <p:nvSpPr>
            <p:cNvPr id="3110" name="Block Arc 3109">
              <a:extLst>
                <a:ext uri="{FF2B5EF4-FFF2-40B4-BE49-F238E27FC236}">
                  <a16:creationId xmlns:a16="http://schemas.microsoft.com/office/drawing/2014/main" id="{D5C71807-E220-40E4-90B4-AF92D9F1B685}"/>
                </a:ext>
              </a:extLst>
            </p:cNvPr>
            <p:cNvSpPr/>
            <p:nvPr/>
          </p:nvSpPr>
          <p:spPr>
            <a:xfrm>
              <a:off x="5792718" y="3057304"/>
              <a:ext cx="2202966" cy="2202965"/>
            </a:xfrm>
            <a:prstGeom prst="blockArc">
              <a:avLst>
                <a:gd name="adj1" fmla="val 21590014"/>
                <a:gd name="adj2" fmla="val 16405680"/>
                <a:gd name="adj3" fmla="val 1018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3111" name="Isosceles Triangle 3110">
              <a:extLst>
                <a:ext uri="{FF2B5EF4-FFF2-40B4-BE49-F238E27FC236}">
                  <a16:creationId xmlns:a16="http://schemas.microsoft.com/office/drawing/2014/main" id="{AC3E519A-FD9E-4743-A880-D60AB323D112}"/>
                </a:ext>
              </a:extLst>
            </p:cNvPr>
            <p:cNvSpPr/>
            <p:nvPr/>
          </p:nvSpPr>
          <p:spPr>
            <a:xfrm>
              <a:off x="7644895" y="3794601"/>
              <a:ext cx="449836" cy="38779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3112" name="Group 3111">
            <a:extLst>
              <a:ext uri="{FF2B5EF4-FFF2-40B4-BE49-F238E27FC236}">
                <a16:creationId xmlns:a16="http://schemas.microsoft.com/office/drawing/2014/main" id="{FB50F246-E200-4584-A683-05DD59421C91}"/>
              </a:ext>
            </a:extLst>
          </p:cNvPr>
          <p:cNvGrpSpPr/>
          <p:nvPr/>
        </p:nvGrpSpPr>
        <p:grpSpPr>
          <a:xfrm>
            <a:off x="7263416" y="2282023"/>
            <a:ext cx="2202966" cy="2202965"/>
            <a:chOff x="7263416" y="1957282"/>
            <a:chExt cx="2202966" cy="2202965"/>
          </a:xfrm>
        </p:grpSpPr>
        <p:sp>
          <p:nvSpPr>
            <p:cNvPr id="3113" name="Block Arc 3112">
              <a:extLst>
                <a:ext uri="{FF2B5EF4-FFF2-40B4-BE49-F238E27FC236}">
                  <a16:creationId xmlns:a16="http://schemas.microsoft.com/office/drawing/2014/main" id="{9CE5A16A-6B1F-4B21-AABB-B2BB9BB30AF4}"/>
                </a:ext>
              </a:extLst>
            </p:cNvPr>
            <p:cNvSpPr/>
            <p:nvPr/>
          </p:nvSpPr>
          <p:spPr>
            <a:xfrm rot="5400000">
              <a:off x="7263416" y="1957282"/>
              <a:ext cx="2202965" cy="2202966"/>
            </a:xfrm>
            <a:prstGeom prst="blockArc">
              <a:avLst>
                <a:gd name="adj1" fmla="val 2869218"/>
                <a:gd name="adj2" fmla="val 17062686"/>
                <a:gd name="adj3" fmla="val 120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3114" name="Isosceles Triangle 3113">
              <a:extLst>
                <a:ext uri="{FF2B5EF4-FFF2-40B4-BE49-F238E27FC236}">
                  <a16:creationId xmlns:a16="http://schemas.microsoft.com/office/drawing/2014/main" id="{76A05645-C374-4C5C-8FE7-43F275E0E317}"/>
                </a:ext>
              </a:extLst>
            </p:cNvPr>
            <p:cNvSpPr/>
            <p:nvPr/>
          </p:nvSpPr>
          <p:spPr>
            <a:xfrm rot="12353748">
              <a:off x="9011050" y="3247822"/>
              <a:ext cx="449836" cy="38779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3115" name="Group 3114">
            <a:extLst>
              <a:ext uri="{FF2B5EF4-FFF2-40B4-BE49-F238E27FC236}">
                <a16:creationId xmlns:a16="http://schemas.microsoft.com/office/drawing/2014/main" id="{3755178F-B34C-4C41-BADE-D6C3D8493188}"/>
              </a:ext>
            </a:extLst>
          </p:cNvPr>
          <p:cNvGrpSpPr/>
          <p:nvPr/>
        </p:nvGrpSpPr>
        <p:grpSpPr>
          <a:xfrm>
            <a:off x="8866600" y="3316621"/>
            <a:ext cx="2202966" cy="2268388"/>
            <a:chOff x="8866600" y="2991880"/>
            <a:chExt cx="2202966" cy="2268388"/>
          </a:xfrm>
        </p:grpSpPr>
        <p:sp>
          <p:nvSpPr>
            <p:cNvPr id="3116" name="Block Arc 3115">
              <a:extLst>
                <a:ext uri="{FF2B5EF4-FFF2-40B4-BE49-F238E27FC236}">
                  <a16:creationId xmlns:a16="http://schemas.microsoft.com/office/drawing/2014/main" id="{D310A51E-4CD5-4AA7-B29D-455FA1B3F458}"/>
                </a:ext>
              </a:extLst>
            </p:cNvPr>
            <p:cNvSpPr/>
            <p:nvPr/>
          </p:nvSpPr>
          <p:spPr>
            <a:xfrm rot="5400000" flipH="1" flipV="1">
              <a:off x="8866600" y="3057303"/>
              <a:ext cx="2202965" cy="2202966"/>
            </a:xfrm>
            <a:prstGeom prst="blockArc">
              <a:avLst>
                <a:gd name="adj1" fmla="val 21496513"/>
                <a:gd name="adj2" fmla="val 17721114"/>
                <a:gd name="adj3" fmla="val 1157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3117" name="Isosceles Triangle 3116">
              <a:extLst>
                <a:ext uri="{FF2B5EF4-FFF2-40B4-BE49-F238E27FC236}">
                  <a16:creationId xmlns:a16="http://schemas.microsoft.com/office/drawing/2014/main" id="{0F79E114-8AD6-483D-BBA3-0D13C227D23D}"/>
                </a:ext>
              </a:extLst>
            </p:cNvPr>
            <p:cNvSpPr/>
            <p:nvPr/>
          </p:nvSpPr>
          <p:spPr>
            <a:xfrm rot="16200000">
              <a:off x="9549271" y="3022903"/>
              <a:ext cx="449836" cy="38779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3118" name="Group 3117">
            <a:extLst>
              <a:ext uri="{FF2B5EF4-FFF2-40B4-BE49-F238E27FC236}">
                <a16:creationId xmlns:a16="http://schemas.microsoft.com/office/drawing/2014/main" id="{E214B61D-F687-4A89-BD95-BC8E8822714C}"/>
              </a:ext>
            </a:extLst>
          </p:cNvPr>
          <p:cNvGrpSpPr/>
          <p:nvPr/>
        </p:nvGrpSpPr>
        <p:grpSpPr>
          <a:xfrm>
            <a:off x="2082861" y="1992653"/>
            <a:ext cx="3204363" cy="935700"/>
            <a:chOff x="803640" y="3362835"/>
            <a:chExt cx="2059657" cy="701775"/>
          </a:xfrm>
        </p:grpSpPr>
        <p:sp>
          <p:nvSpPr>
            <p:cNvPr id="3119" name="TextBox 3118">
              <a:extLst>
                <a:ext uri="{FF2B5EF4-FFF2-40B4-BE49-F238E27FC236}">
                  <a16:creationId xmlns:a16="http://schemas.microsoft.com/office/drawing/2014/main" id="{613B1D01-C727-4504-B011-F150524886D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20" name="TextBox 3119">
              <a:extLst>
                <a:ext uri="{FF2B5EF4-FFF2-40B4-BE49-F238E27FC236}">
                  <a16:creationId xmlns:a16="http://schemas.microsoft.com/office/drawing/2014/main" id="{29A2CD09-5802-4D32-8387-12058F534E2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21" name="Group 3120">
            <a:extLst>
              <a:ext uri="{FF2B5EF4-FFF2-40B4-BE49-F238E27FC236}">
                <a16:creationId xmlns:a16="http://schemas.microsoft.com/office/drawing/2014/main" id="{136E8327-6F05-480D-A8B2-B19C74A626C7}"/>
              </a:ext>
            </a:extLst>
          </p:cNvPr>
          <p:cNvGrpSpPr/>
          <p:nvPr/>
        </p:nvGrpSpPr>
        <p:grpSpPr>
          <a:xfrm>
            <a:off x="2082861" y="3595367"/>
            <a:ext cx="3204363" cy="935700"/>
            <a:chOff x="803640" y="3362835"/>
            <a:chExt cx="2059657" cy="701775"/>
          </a:xfrm>
        </p:grpSpPr>
        <p:sp>
          <p:nvSpPr>
            <p:cNvPr id="3122" name="TextBox 3121">
              <a:extLst>
                <a:ext uri="{FF2B5EF4-FFF2-40B4-BE49-F238E27FC236}">
                  <a16:creationId xmlns:a16="http://schemas.microsoft.com/office/drawing/2014/main" id="{D1760C2E-99E9-4D69-934D-ECCEB5979A8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23" name="TextBox 3122">
              <a:extLst>
                <a:ext uri="{FF2B5EF4-FFF2-40B4-BE49-F238E27FC236}">
                  <a16:creationId xmlns:a16="http://schemas.microsoft.com/office/drawing/2014/main" id="{EE919BBF-7E1D-479B-99EF-B51F7BF2F46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24" name="Group 3123">
            <a:extLst>
              <a:ext uri="{FF2B5EF4-FFF2-40B4-BE49-F238E27FC236}">
                <a16:creationId xmlns:a16="http://schemas.microsoft.com/office/drawing/2014/main" id="{2E7FFC31-214C-4674-880C-4050A94C71AD}"/>
              </a:ext>
            </a:extLst>
          </p:cNvPr>
          <p:cNvGrpSpPr/>
          <p:nvPr/>
        </p:nvGrpSpPr>
        <p:grpSpPr>
          <a:xfrm>
            <a:off x="2082861" y="5198081"/>
            <a:ext cx="3204363" cy="935700"/>
            <a:chOff x="803640" y="3362835"/>
            <a:chExt cx="2059657" cy="701775"/>
          </a:xfrm>
        </p:grpSpPr>
        <p:sp>
          <p:nvSpPr>
            <p:cNvPr id="3125" name="TextBox 3124">
              <a:extLst>
                <a:ext uri="{FF2B5EF4-FFF2-40B4-BE49-F238E27FC236}">
                  <a16:creationId xmlns:a16="http://schemas.microsoft.com/office/drawing/2014/main" id="{8BCFB9A0-AF13-4EBC-AADF-5DB004C8D7F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26" name="TextBox 3125">
              <a:extLst>
                <a:ext uri="{FF2B5EF4-FFF2-40B4-BE49-F238E27FC236}">
                  <a16:creationId xmlns:a16="http://schemas.microsoft.com/office/drawing/2014/main" id="{A9888FA0-9BDB-4E1B-AC87-2EBAAAF3D32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27" name="Graphic 91">
            <a:extLst>
              <a:ext uri="{FF2B5EF4-FFF2-40B4-BE49-F238E27FC236}">
                <a16:creationId xmlns:a16="http://schemas.microsoft.com/office/drawing/2014/main" id="{B1115394-9D8E-41FF-BF4B-AE3B08CAB6EC}"/>
              </a:ext>
            </a:extLst>
          </p:cNvPr>
          <p:cNvGrpSpPr/>
          <p:nvPr/>
        </p:nvGrpSpPr>
        <p:grpSpPr>
          <a:xfrm>
            <a:off x="8162885" y="2923300"/>
            <a:ext cx="536513" cy="786641"/>
            <a:chOff x="3754787" y="-1068"/>
            <a:chExt cx="4675653" cy="6855489"/>
          </a:xfrm>
          <a:solidFill>
            <a:schemeClr val="accent2"/>
          </a:solidFill>
        </p:grpSpPr>
        <p:sp>
          <p:nvSpPr>
            <p:cNvPr id="3128" name="Freeform: Shape 3127">
              <a:extLst>
                <a:ext uri="{FF2B5EF4-FFF2-40B4-BE49-F238E27FC236}">
                  <a16:creationId xmlns:a16="http://schemas.microsoft.com/office/drawing/2014/main" id="{904F0392-43C3-40A3-976B-BA236DC6CFFE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9" name="Freeform: Shape 3128">
              <a:extLst>
                <a:ext uri="{FF2B5EF4-FFF2-40B4-BE49-F238E27FC236}">
                  <a16:creationId xmlns:a16="http://schemas.microsoft.com/office/drawing/2014/main" id="{98128B0F-45DD-4CC4-A84A-B170EE997C76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0" name="Freeform: Shape 3129">
              <a:extLst>
                <a:ext uri="{FF2B5EF4-FFF2-40B4-BE49-F238E27FC236}">
                  <a16:creationId xmlns:a16="http://schemas.microsoft.com/office/drawing/2014/main" id="{B8CEC8FE-A2E0-4AE2-BBC0-D71D35496078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1" name="Freeform: Shape 3130">
              <a:extLst>
                <a:ext uri="{FF2B5EF4-FFF2-40B4-BE49-F238E27FC236}">
                  <a16:creationId xmlns:a16="http://schemas.microsoft.com/office/drawing/2014/main" id="{3F01AB6F-9478-470F-9E48-F86883D508D3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2" name="Freeform: Shape 3131">
              <a:extLst>
                <a:ext uri="{FF2B5EF4-FFF2-40B4-BE49-F238E27FC236}">
                  <a16:creationId xmlns:a16="http://schemas.microsoft.com/office/drawing/2014/main" id="{5200139C-2027-42D9-9964-EE40873C8790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33" name="Freeform: Shape 3132">
            <a:extLst>
              <a:ext uri="{FF2B5EF4-FFF2-40B4-BE49-F238E27FC236}">
                <a16:creationId xmlns:a16="http://schemas.microsoft.com/office/drawing/2014/main" id="{4E5E741E-7918-4B88-84E0-142B61D98827}"/>
              </a:ext>
            </a:extLst>
          </p:cNvPr>
          <p:cNvSpPr/>
          <p:nvPr/>
        </p:nvSpPr>
        <p:spPr>
          <a:xfrm rot="20712819">
            <a:off x="9583171" y="4307424"/>
            <a:ext cx="777905" cy="467529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134" name="Group 3133">
            <a:extLst>
              <a:ext uri="{FF2B5EF4-FFF2-40B4-BE49-F238E27FC236}">
                <a16:creationId xmlns:a16="http://schemas.microsoft.com/office/drawing/2014/main" id="{3A265545-9EFB-49E2-B479-A574CE4D4144}"/>
              </a:ext>
            </a:extLst>
          </p:cNvPr>
          <p:cNvGrpSpPr/>
          <p:nvPr/>
        </p:nvGrpSpPr>
        <p:grpSpPr>
          <a:xfrm>
            <a:off x="6540602" y="4119342"/>
            <a:ext cx="636861" cy="763791"/>
            <a:chOff x="6761163" y="2984500"/>
            <a:chExt cx="915988" cy="1098550"/>
          </a:xfrm>
          <a:solidFill>
            <a:schemeClr val="accent1"/>
          </a:solidFill>
        </p:grpSpPr>
        <p:sp>
          <p:nvSpPr>
            <p:cNvPr id="3135" name="Freeform 14">
              <a:extLst>
                <a:ext uri="{FF2B5EF4-FFF2-40B4-BE49-F238E27FC236}">
                  <a16:creationId xmlns:a16="http://schemas.microsoft.com/office/drawing/2014/main" id="{876E82F6-CCA5-4980-A606-3FDE784FBD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36" name="Freeform 15">
              <a:extLst>
                <a:ext uri="{FF2B5EF4-FFF2-40B4-BE49-F238E27FC236}">
                  <a16:creationId xmlns:a16="http://schemas.microsoft.com/office/drawing/2014/main" id="{230FBCDC-B72E-4F08-B364-C76CAB583B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137" name="Graphic 91">
            <a:extLst>
              <a:ext uri="{FF2B5EF4-FFF2-40B4-BE49-F238E27FC236}">
                <a16:creationId xmlns:a16="http://schemas.microsoft.com/office/drawing/2014/main" id="{7F364E5C-18DE-4731-A3E5-E49057599956}"/>
              </a:ext>
            </a:extLst>
          </p:cNvPr>
          <p:cNvGrpSpPr/>
          <p:nvPr/>
        </p:nvGrpSpPr>
        <p:grpSpPr>
          <a:xfrm>
            <a:off x="1144037" y="3669897"/>
            <a:ext cx="536513" cy="786641"/>
            <a:chOff x="3754787" y="-1068"/>
            <a:chExt cx="4675653" cy="6855489"/>
          </a:xfrm>
          <a:solidFill>
            <a:schemeClr val="accent2"/>
          </a:solidFill>
        </p:grpSpPr>
        <p:sp>
          <p:nvSpPr>
            <p:cNvPr id="3138" name="Freeform: Shape 3137">
              <a:extLst>
                <a:ext uri="{FF2B5EF4-FFF2-40B4-BE49-F238E27FC236}">
                  <a16:creationId xmlns:a16="http://schemas.microsoft.com/office/drawing/2014/main" id="{FBCE9CA8-C1F7-4A2C-809A-92AF4DAC7CD2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9" name="Freeform: Shape 3138">
              <a:extLst>
                <a:ext uri="{FF2B5EF4-FFF2-40B4-BE49-F238E27FC236}">
                  <a16:creationId xmlns:a16="http://schemas.microsoft.com/office/drawing/2014/main" id="{C2A89330-55EA-4B93-BBB1-5F785398E682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0" name="Freeform: Shape 3139">
              <a:extLst>
                <a:ext uri="{FF2B5EF4-FFF2-40B4-BE49-F238E27FC236}">
                  <a16:creationId xmlns:a16="http://schemas.microsoft.com/office/drawing/2014/main" id="{9204291E-DCD4-4D66-B740-E099889F9429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1" name="Freeform: Shape 3140">
              <a:extLst>
                <a:ext uri="{FF2B5EF4-FFF2-40B4-BE49-F238E27FC236}">
                  <a16:creationId xmlns:a16="http://schemas.microsoft.com/office/drawing/2014/main" id="{B70DCB4B-DAB1-41E9-9EDF-C598AB28116F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2" name="Freeform: Shape 3141">
              <a:extLst>
                <a:ext uri="{FF2B5EF4-FFF2-40B4-BE49-F238E27FC236}">
                  <a16:creationId xmlns:a16="http://schemas.microsoft.com/office/drawing/2014/main" id="{96D2C3AD-4D80-44F9-A3ED-0BBC5771951C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43" name="Freeform: Shape 3142">
            <a:extLst>
              <a:ext uri="{FF2B5EF4-FFF2-40B4-BE49-F238E27FC236}">
                <a16:creationId xmlns:a16="http://schemas.microsoft.com/office/drawing/2014/main" id="{AA7FA3BC-D0AC-43C2-81F7-EFA311F55B83}"/>
              </a:ext>
            </a:extLst>
          </p:cNvPr>
          <p:cNvSpPr/>
          <p:nvPr/>
        </p:nvSpPr>
        <p:spPr>
          <a:xfrm rot="20712819">
            <a:off x="1023341" y="5432167"/>
            <a:ext cx="777905" cy="467529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144" name="Group 3143">
            <a:extLst>
              <a:ext uri="{FF2B5EF4-FFF2-40B4-BE49-F238E27FC236}">
                <a16:creationId xmlns:a16="http://schemas.microsoft.com/office/drawing/2014/main" id="{D29D950D-D8BC-4181-B252-FB50C812BF88}"/>
              </a:ext>
            </a:extLst>
          </p:cNvPr>
          <p:cNvGrpSpPr/>
          <p:nvPr/>
        </p:nvGrpSpPr>
        <p:grpSpPr>
          <a:xfrm>
            <a:off x="1093863" y="2078608"/>
            <a:ext cx="636861" cy="763791"/>
            <a:chOff x="6761163" y="2984500"/>
            <a:chExt cx="915988" cy="1098550"/>
          </a:xfrm>
          <a:solidFill>
            <a:schemeClr val="accent1"/>
          </a:solidFill>
        </p:grpSpPr>
        <p:sp>
          <p:nvSpPr>
            <p:cNvPr id="3145" name="Freeform 14">
              <a:extLst>
                <a:ext uri="{FF2B5EF4-FFF2-40B4-BE49-F238E27FC236}">
                  <a16:creationId xmlns:a16="http://schemas.microsoft.com/office/drawing/2014/main" id="{7FF0A4FF-C6BE-4B65-B74F-F4422EF57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46" name="Freeform 15">
              <a:extLst>
                <a:ext uri="{FF2B5EF4-FFF2-40B4-BE49-F238E27FC236}">
                  <a16:creationId xmlns:a16="http://schemas.microsoft.com/office/drawing/2014/main" id="{729E40A7-F3EE-4CAC-B722-BB849F410E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11340</TotalTime>
  <Words>80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79</cp:revision>
  <dcterms:created xsi:type="dcterms:W3CDTF">2018-02-18T19:39:47Z</dcterms:created>
  <dcterms:modified xsi:type="dcterms:W3CDTF">2019-04-25T05:33:06Z</dcterms:modified>
</cp:coreProperties>
</file>