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5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0" y="5035889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44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  <p:sp>
        <p:nvSpPr>
          <p:cNvPr id="4" name="TextBox 3">
            <a:hlinkClick r:id="rId3"/>
          </p:cNvPr>
          <p:cNvSpPr txBox="1"/>
          <p:nvPr/>
        </p:nvSpPr>
        <p:spPr>
          <a:xfrm>
            <a:off x="0" y="6577300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754816"/>
            <a:ext cx="9144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THE </a:t>
            </a:r>
            <a:r>
              <a:rPr kumimoji="0" lang="en-US" altLang="ko-KR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 OF YOUR PRESENTATION </a:t>
            </a:r>
            <a:r>
              <a:rPr kumimoji="0"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395536" y="262407"/>
            <a:ext cx="628492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4000" dirty="0" smtClean="0">
                <a:solidFill>
                  <a:schemeClr val="bg1"/>
                </a:solidFill>
                <a:latin typeface="Arial Black" pitchFamily="34" charset="0"/>
                <a:ea typeface="맑은 고딕" pitchFamily="50" charset="-127"/>
              </a:rPr>
              <a:t>ENTER YOUR TITTLE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2073292" y="262407"/>
            <a:ext cx="628492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맑은 고딕" pitchFamily="50" charset="-127"/>
              </a:rPr>
              <a:t>ENTER YOUR TITTLE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357158" y="5046343"/>
            <a:ext cx="842968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48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THANK YOU</a:t>
            </a:r>
          </a:p>
        </p:txBody>
      </p:sp>
      <p:sp>
        <p:nvSpPr>
          <p:cNvPr id="4" name="TextBox 3">
            <a:hlinkClick r:id="rId3"/>
          </p:cNvPr>
          <p:cNvSpPr txBox="1"/>
          <p:nvPr/>
        </p:nvSpPr>
        <p:spPr>
          <a:xfrm>
            <a:off x="0" y="6577300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415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36</Words>
  <Application>Microsoft Office PowerPoint</Application>
  <PresentationFormat>화면 슬라이드 쇼(4:3)</PresentationFormat>
  <Paragraphs>7</Paragraphs>
  <Slides>4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5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Rising-Arrow-Abstract-PPT-Design</dc:title>
  <dc:creator>ALLPPT.COM</dc:creator>
  <cp:lastModifiedBy>Registered User</cp:lastModifiedBy>
  <cp:revision>9</cp:revision>
  <dcterms:created xsi:type="dcterms:W3CDTF">2010-08-13T12:38:04Z</dcterms:created>
  <dcterms:modified xsi:type="dcterms:W3CDTF">2014-02-12T12:40:03Z</dcterms:modified>
</cp:coreProperties>
</file>