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19" name="Arrow: Up 1818">
            <a:extLst>
              <a:ext uri="{FF2B5EF4-FFF2-40B4-BE49-F238E27FC236}">
                <a16:creationId xmlns:a16="http://schemas.microsoft.com/office/drawing/2014/main" id="{30960780-AE76-40B1-B065-9CB33EF316C5}"/>
              </a:ext>
            </a:extLst>
          </p:cNvPr>
          <p:cNvSpPr/>
          <p:nvPr/>
        </p:nvSpPr>
        <p:spPr>
          <a:xfrm>
            <a:off x="742951" y="2587158"/>
            <a:ext cx="4119327" cy="400800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0" name="TextBox 1819">
            <a:extLst>
              <a:ext uri="{FF2B5EF4-FFF2-40B4-BE49-F238E27FC236}">
                <a16:creationId xmlns:a16="http://schemas.microsoft.com/office/drawing/2014/main" id="{6C13783F-45C9-4FF4-9693-57F283C32AD6}"/>
              </a:ext>
            </a:extLst>
          </p:cNvPr>
          <p:cNvSpPr txBox="1"/>
          <p:nvPr/>
        </p:nvSpPr>
        <p:spPr>
          <a:xfrm>
            <a:off x="1524699" y="30467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5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821" name="Group 1820">
            <a:extLst>
              <a:ext uri="{FF2B5EF4-FFF2-40B4-BE49-F238E27FC236}">
                <a16:creationId xmlns:a16="http://schemas.microsoft.com/office/drawing/2014/main" id="{067DDEFE-6ED3-4E27-99EC-F138D87C08DD}"/>
              </a:ext>
            </a:extLst>
          </p:cNvPr>
          <p:cNvGrpSpPr/>
          <p:nvPr/>
        </p:nvGrpSpPr>
        <p:grpSpPr>
          <a:xfrm>
            <a:off x="4971574" y="1649103"/>
            <a:ext cx="6797931" cy="1585627"/>
            <a:chOff x="4980628" y="1360115"/>
            <a:chExt cx="2236570" cy="1585627"/>
          </a:xfrm>
        </p:grpSpPr>
        <p:sp>
          <p:nvSpPr>
            <p:cNvPr id="1822" name="TextBox 1821">
              <a:extLst>
                <a:ext uri="{FF2B5EF4-FFF2-40B4-BE49-F238E27FC236}">
                  <a16:creationId xmlns:a16="http://schemas.microsoft.com/office/drawing/2014/main" id="{2EAFA110-FF52-4FA3-A38F-037C31AF12A9}"/>
                </a:ext>
              </a:extLst>
            </p:cNvPr>
            <p:cNvSpPr txBox="1"/>
            <p:nvPr/>
          </p:nvSpPr>
          <p:spPr>
            <a:xfrm>
              <a:off x="4980628" y="1745413"/>
              <a:ext cx="22365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1823" name="TextBox 1822">
              <a:extLst>
                <a:ext uri="{FF2B5EF4-FFF2-40B4-BE49-F238E27FC236}">
                  <a16:creationId xmlns:a16="http://schemas.microsoft.com/office/drawing/2014/main" id="{F2E95C19-7A1A-4D0C-AA3E-EAF9B2482C29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Simple PowerPoint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824" name="TextBox 1823">
            <a:extLst>
              <a:ext uri="{FF2B5EF4-FFF2-40B4-BE49-F238E27FC236}">
                <a16:creationId xmlns:a16="http://schemas.microsoft.com/office/drawing/2014/main" id="{BC5CABCA-F15C-4078-8975-019642D4AC9F}"/>
              </a:ext>
            </a:extLst>
          </p:cNvPr>
          <p:cNvSpPr txBox="1"/>
          <p:nvPr/>
        </p:nvSpPr>
        <p:spPr>
          <a:xfrm>
            <a:off x="1152817" y="1450675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25" name="Graphic 14">
            <a:extLst>
              <a:ext uri="{FF2B5EF4-FFF2-40B4-BE49-F238E27FC236}">
                <a16:creationId xmlns:a16="http://schemas.microsoft.com/office/drawing/2014/main" id="{28E9CD03-064D-442A-BE2F-CB4D5B539928}"/>
              </a:ext>
            </a:extLst>
          </p:cNvPr>
          <p:cNvGrpSpPr/>
          <p:nvPr/>
        </p:nvGrpSpPr>
        <p:grpSpPr>
          <a:xfrm>
            <a:off x="5499202" y="3432986"/>
            <a:ext cx="1900460" cy="1494744"/>
            <a:chOff x="2444748" y="555045"/>
            <a:chExt cx="7282048" cy="5727454"/>
          </a:xfrm>
        </p:grpSpPr>
        <p:sp>
          <p:nvSpPr>
            <p:cNvPr id="1826" name="Freeform: Shape 1825">
              <a:extLst>
                <a:ext uri="{FF2B5EF4-FFF2-40B4-BE49-F238E27FC236}">
                  <a16:creationId xmlns:a16="http://schemas.microsoft.com/office/drawing/2014/main" id="{AAB2E3B6-CC46-42D2-AD42-B8A558F31A3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7" name="Freeform: Shape 1826">
              <a:extLst>
                <a:ext uri="{FF2B5EF4-FFF2-40B4-BE49-F238E27FC236}">
                  <a16:creationId xmlns:a16="http://schemas.microsoft.com/office/drawing/2014/main" id="{9E9CDDAF-F9BB-47EC-84A9-0CF675B1220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8" name="Freeform: Shape 1827">
              <a:extLst>
                <a:ext uri="{FF2B5EF4-FFF2-40B4-BE49-F238E27FC236}">
                  <a16:creationId xmlns:a16="http://schemas.microsoft.com/office/drawing/2014/main" id="{4D0A30AD-84AE-49FA-AC5A-D704B0B7230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9" name="Freeform: Shape 1828">
              <a:extLst>
                <a:ext uri="{FF2B5EF4-FFF2-40B4-BE49-F238E27FC236}">
                  <a16:creationId xmlns:a16="http://schemas.microsoft.com/office/drawing/2014/main" id="{0C14515E-426C-4119-AA47-403EB7B4C81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0" name="Freeform: Shape 1829">
              <a:extLst>
                <a:ext uri="{FF2B5EF4-FFF2-40B4-BE49-F238E27FC236}">
                  <a16:creationId xmlns:a16="http://schemas.microsoft.com/office/drawing/2014/main" id="{1107E7EB-EBC8-4C34-960F-0D8A2DB5A6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1" name="Freeform: Shape 1830">
              <a:extLst>
                <a:ext uri="{FF2B5EF4-FFF2-40B4-BE49-F238E27FC236}">
                  <a16:creationId xmlns:a16="http://schemas.microsoft.com/office/drawing/2014/main" id="{B6F7D1C2-225D-416D-848B-8C30D89F6A67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2" name="Freeform: Shape 1831">
              <a:extLst>
                <a:ext uri="{FF2B5EF4-FFF2-40B4-BE49-F238E27FC236}">
                  <a16:creationId xmlns:a16="http://schemas.microsoft.com/office/drawing/2014/main" id="{5AFFBA6A-E92A-4925-A4F0-3A28EBCB4A3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3" name="Freeform: Shape 1832">
              <a:extLst>
                <a:ext uri="{FF2B5EF4-FFF2-40B4-BE49-F238E27FC236}">
                  <a16:creationId xmlns:a16="http://schemas.microsoft.com/office/drawing/2014/main" id="{8FA94725-83E1-48B8-8C17-708C12BE041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34" name="Group 1833">
            <a:extLst>
              <a:ext uri="{FF2B5EF4-FFF2-40B4-BE49-F238E27FC236}">
                <a16:creationId xmlns:a16="http://schemas.microsoft.com/office/drawing/2014/main" id="{4EAA06CD-0A5C-42AF-AF51-75E704D1A91D}"/>
              </a:ext>
            </a:extLst>
          </p:cNvPr>
          <p:cNvGrpSpPr/>
          <p:nvPr/>
        </p:nvGrpSpPr>
        <p:grpSpPr>
          <a:xfrm>
            <a:off x="1646392" y="4003414"/>
            <a:ext cx="2312445" cy="1270532"/>
            <a:chOff x="-548507" y="477868"/>
            <a:chExt cx="11570449" cy="6357177"/>
          </a:xfrm>
        </p:grpSpPr>
        <p:sp>
          <p:nvSpPr>
            <p:cNvPr id="1835" name="Freeform: Shape 1834">
              <a:extLst>
                <a:ext uri="{FF2B5EF4-FFF2-40B4-BE49-F238E27FC236}">
                  <a16:creationId xmlns:a16="http://schemas.microsoft.com/office/drawing/2014/main" id="{84AB6A64-EED1-4D07-AE9F-82F996AD9E4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6" name="Freeform: Shape 1835">
              <a:extLst>
                <a:ext uri="{FF2B5EF4-FFF2-40B4-BE49-F238E27FC236}">
                  <a16:creationId xmlns:a16="http://schemas.microsoft.com/office/drawing/2014/main" id="{BA7D5EEA-C59B-41C2-AF82-EADD8393924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7" name="Freeform: Shape 1836">
              <a:extLst>
                <a:ext uri="{FF2B5EF4-FFF2-40B4-BE49-F238E27FC236}">
                  <a16:creationId xmlns:a16="http://schemas.microsoft.com/office/drawing/2014/main" id="{BB107B13-0ACF-4849-BC8E-8F5D23F5967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8" name="Freeform: Shape 1837">
              <a:extLst>
                <a:ext uri="{FF2B5EF4-FFF2-40B4-BE49-F238E27FC236}">
                  <a16:creationId xmlns:a16="http://schemas.microsoft.com/office/drawing/2014/main" id="{B59F64A9-131E-4B03-A5FB-E92F87A0FEF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9" name="Freeform: Shape 1838">
              <a:extLst>
                <a:ext uri="{FF2B5EF4-FFF2-40B4-BE49-F238E27FC236}">
                  <a16:creationId xmlns:a16="http://schemas.microsoft.com/office/drawing/2014/main" id="{35B6989E-C8AB-41F7-A43E-B9AC587B097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40" name="Group 1839">
              <a:extLst>
                <a:ext uri="{FF2B5EF4-FFF2-40B4-BE49-F238E27FC236}">
                  <a16:creationId xmlns:a16="http://schemas.microsoft.com/office/drawing/2014/main" id="{26527FCF-BEF4-490C-9C69-32E5A696024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45" name="Rectangle: Rounded Corners 1844">
                <a:extLst>
                  <a:ext uri="{FF2B5EF4-FFF2-40B4-BE49-F238E27FC236}">
                    <a16:creationId xmlns:a16="http://schemas.microsoft.com/office/drawing/2014/main" id="{9ABB3AE4-8B62-40F7-BB21-D6B867669DF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6" name="Rectangle: Rounded Corners 1845">
                <a:extLst>
                  <a:ext uri="{FF2B5EF4-FFF2-40B4-BE49-F238E27FC236}">
                    <a16:creationId xmlns:a16="http://schemas.microsoft.com/office/drawing/2014/main" id="{FAAE06B5-0482-4857-88BB-71DB1D6F996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41" name="Group 1840">
              <a:extLst>
                <a:ext uri="{FF2B5EF4-FFF2-40B4-BE49-F238E27FC236}">
                  <a16:creationId xmlns:a16="http://schemas.microsoft.com/office/drawing/2014/main" id="{205B3A3F-1C9A-42C1-867F-F14BEBACCBB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43" name="Rectangle: Rounded Corners 1842">
                <a:extLst>
                  <a:ext uri="{FF2B5EF4-FFF2-40B4-BE49-F238E27FC236}">
                    <a16:creationId xmlns:a16="http://schemas.microsoft.com/office/drawing/2014/main" id="{0D2F7EF3-3DBF-4E7C-B757-4D4AB061655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4" name="Rectangle: Rounded Corners 1843">
                <a:extLst>
                  <a:ext uri="{FF2B5EF4-FFF2-40B4-BE49-F238E27FC236}">
                    <a16:creationId xmlns:a16="http://schemas.microsoft.com/office/drawing/2014/main" id="{ADCDF607-3FA2-4687-A7A4-4AD652E3F30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42" name="Freeform: Shape 1841">
              <a:extLst>
                <a:ext uri="{FF2B5EF4-FFF2-40B4-BE49-F238E27FC236}">
                  <a16:creationId xmlns:a16="http://schemas.microsoft.com/office/drawing/2014/main" id="{7A0B0FE7-AFBC-4135-9EB6-BB24A05A045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47" name="Group 1846">
            <a:extLst>
              <a:ext uri="{FF2B5EF4-FFF2-40B4-BE49-F238E27FC236}">
                <a16:creationId xmlns:a16="http://schemas.microsoft.com/office/drawing/2014/main" id="{AEC62C7B-56FC-4EF7-92EF-9387C971106B}"/>
              </a:ext>
            </a:extLst>
          </p:cNvPr>
          <p:cNvGrpSpPr/>
          <p:nvPr/>
        </p:nvGrpSpPr>
        <p:grpSpPr>
          <a:xfrm>
            <a:off x="9649193" y="3306176"/>
            <a:ext cx="894114" cy="1668796"/>
            <a:chOff x="3501573" y="3178068"/>
            <a:chExt cx="1340594" cy="2737840"/>
          </a:xfrm>
        </p:grpSpPr>
        <p:sp>
          <p:nvSpPr>
            <p:cNvPr id="1848" name="Freeform: Shape 1847">
              <a:extLst>
                <a:ext uri="{FF2B5EF4-FFF2-40B4-BE49-F238E27FC236}">
                  <a16:creationId xmlns:a16="http://schemas.microsoft.com/office/drawing/2014/main" id="{174019DB-7256-4F0F-8AE0-122D2225B83D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9" name="Freeform: Shape 1848">
              <a:extLst>
                <a:ext uri="{FF2B5EF4-FFF2-40B4-BE49-F238E27FC236}">
                  <a16:creationId xmlns:a16="http://schemas.microsoft.com/office/drawing/2014/main" id="{52301BB4-6879-49D5-8097-5F0826B3CE6E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0" name="Freeform: Shape 1849">
              <a:extLst>
                <a:ext uri="{FF2B5EF4-FFF2-40B4-BE49-F238E27FC236}">
                  <a16:creationId xmlns:a16="http://schemas.microsoft.com/office/drawing/2014/main" id="{8FF0F791-1A23-4CA1-80C2-44898AEFA0E3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1" name="Freeform: Shape 1850">
              <a:extLst>
                <a:ext uri="{FF2B5EF4-FFF2-40B4-BE49-F238E27FC236}">
                  <a16:creationId xmlns:a16="http://schemas.microsoft.com/office/drawing/2014/main" id="{448EC95E-ACD7-43B3-A41B-F2D660993F3A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2" name="Freeform: Shape 1851">
              <a:extLst>
                <a:ext uri="{FF2B5EF4-FFF2-40B4-BE49-F238E27FC236}">
                  <a16:creationId xmlns:a16="http://schemas.microsoft.com/office/drawing/2014/main" id="{5DE9AB36-081D-4FF7-B283-B6EF63BCC7AC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3" name="Freeform: Shape 1852">
              <a:extLst>
                <a:ext uri="{FF2B5EF4-FFF2-40B4-BE49-F238E27FC236}">
                  <a16:creationId xmlns:a16="http://schemas.microsoft.com/office/drawing/2014/main" id="{F20069E1-7E7F-4AFD-A3D6-CD1A6161665C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854" name="Group 1853">
              <a:extLst>
                <a:ext uri="{FF2B5EF4-FFF2-40B4-BE49-F238E27FC236}">
                  <a16:creationId xmlns:a16="http://schemas.microsoft.com/office/drawing/2014/main" id="{C1D419D0-647B-4F1A-99A3-B565207E5664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858" name="Oval 1857">
                <a:extLst>
                  <a:ext uri="{FF2B5EF4-FFF2-40B4-BE49-F238E27FC236}">
                    <a16:creationId xmlns:a16="http://schemas.microsoft.com/office/drawing/2014/main" id="{2A61DC5E-2098-4C0C-A36B-9CF83A16225A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9" name="Oval 1858">
                <a:extLst>
                  <a:ext uri="{FF2B5EF4-FFF2-40B4-BE49-F238E27FC236}">
                    <a16:creationId xmlns:a16="http://schemas.microsoft.com/office/drawing/2014/main" id="{E1C12D73-8DFC-4F1A-9D17-8C841EE0C092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55" name="Freeform: Shape 1854">
              <a:extLst>
                <a:ext uri="{FF2B5EF4-FFF2-40B4-BE49-F238E27FC236}">
                  <a16:creationId xmlns:a16="http://schemas.microsoft.com/office/drawing/2014/main" id="{D1C2585A-484E-429D-ACAF-2FFFBAF5BA1B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56" name="Rectangle: Rounded Corners 1855">
              <a:extLst>
                <a:ext uri="{FF2B5EF4-FFF2-40B4-BE49-F238E27FC236}">
                  <a16:creationId xmlns:a16="http://schemas.microsoft.com/office/drawing/2014/main" id="{602EF810-F300-45DD-B0BD-D504BE0CBA4B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7" name="Oval 1856">
              <a:extLst>
                <a:ext uri="{FF2B5EF4-FFF2-40B4-BE49-F238E27FC236}">
                  <a16:creationId xmlns:a16="http://schemas.microsoft.com/office/drawing/2014/main" id="{239EA5F8-8B44-471F-BF46-96B9772007E1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60" name="Group 1859">
            <a:extLst>
              <a:ext uri="{FF2B5EF4-FFF2-40B4-BE49-F238E27FC236}">
                <a16:creationId xmlns:a16="http://schemas.microsoft.com/office/drawing/2014/main" id="{1C9B0F8C-F7A0-4311-B00C-DFC51EF7BC07}"/>
              </a:ext>
            </a:extLst>
          </p:cNvPr>
          <p:cNvGrpSpPr/>
          <p:nvPr/>
        </p:nvGrpSpPr>
        <p:grpSpPr>
          <a:xfrm>
            <a:off x="1476331" y="5377485"/>
            <a:ext cx="2652566" cy="865838"/>
            <a:chOff x="2079596" y="4282215"/>
            <a:chExt cx="3303213" cy="865838"/>
          </a:xfrm>
        </p:grpSpPr>
        <p:sp>
          <p:nvSpPr>
            <p:cNvPr id="1861" name="TextBox 1860">
              <a:extLst>
                <a:ext uri="{FF2B5EF4-FFF2-40B4-BE49-F238E27FC236}">
                  <a16:creationId xmlns:a16="http://schemas.microsoft.com/office/drawing/2014/main" id="{6C3EE360-1489-4BAD-9FCD-01763D4016E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62" name="TextBox 1861">
              <a:extLst>
                <a:ext uri="{FF2B5EF4-FFF2-40B4-BE49-F238E27FC236}">
                  <a16:creationId xmlns:a16="http://schemas.microsoft.com/office/drawing/2014/main" id="{063BF92E-37C2-4594-81AD-9C64B1DFFE8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63" name="Group 1862">
            <a:extLst>
              <a:ext uri="{FF2B5EF4-FFF2-40B4-BE49-F238E27FC236}">
                <a16:creationId xmlns:a16="http://schemas.microsoft.com/office/drawing/2014/main" id="{1B54E753-B039-4158-AA30-C909F798EB49}"/>
              </a:ext>
            </a:extLst>
          </p:cNvPr>
          <p:cNvGrpSpPr/>
          <p:nvPr/>
        </p:nvGrpSpPr>
        <p:grpSpPr>
          <a:xfrm>
            <a:off x="5123149" y="5377485"/>
            <a:ext cx="2652566" cy="865838"/>
            <a:chOff x="2079596" y="4282215"/>
            <a:chExt cx="3303213" cy="865838"/>
          </a:xfrm>
        </p:grpSpPr>
        <p:sp>
          <p:nvSpPr>
            <p:cNvPr id="1864" name="TextBox 1863">
              <a:extLst>
                <a:ext uri="{FF2B5EF4-FFF2-40B4-BE49-F238E27FC236}">
                  <a16:creationId xmlns:a16="http://schemas.microsoft.com/office/drawing/2014/main" id="{3B90D8D7-4187-4832-A332-9FD09F28ED4D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65" name="TextBox 1864">
              <a:extLst>
                <a:ext uri="{FF2B5EF4-FFF2-40B4-BE49-F238E27FC236}">
                  <a16:creationId xmlns:a16="http://schemas.microsoft.com/office/drawing/2014/main" id="{28017748-40DF-4FD1-BB1E-1C5EAA4B07DD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66" name="Group 1865">
            <a:extLst>
              <a:ext uri="{FF2B5EF4-FFF2-40B4-BE49-F238E27FC236}">
                <a16:creationId xmlns:a16="http://schemas.microsoft.com/office/drawing/2014/main" id="{82A0F9DD-B188-4679-8644-54398B209BAF}"/>
              </a:ext>
            </a:extLst>
          </p:cNvPr>
          <p:cNvGrpSpPr/>
          <p:nvPr/>
        </p:nvGrpSpPr>
        <p:grpSpPr>
          <a:xfrm>
            <a:off x="8769967" y="5377485"/>
            <a:ext cx="2652566" cy="865838"/>
            <a:chOff x="2079596" y="4282215"/>
            <a:chExt cx="3303213" cy="865838"/>
          </a:xfrm>
        </p:grpSpPr>
        <p:sp>
          <p:nvSpPr>
            <p:cNvPr id="1867" name="TextBox 1866">
              <a:extLst>
                <a:ext uri="{FF2B5EF4-FFF2-40B4-BE49-F238E27FC236}">
                  <a16:creationId xmlns:a16="http://schemas.microsoft.com/office/drawing/2014/main" id="{B8ABFB59-AB8A-4443-A017-E7EE5AA1A6D9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68" name="TextBox 1867">
              <a:extLst>
                <a:ext uri="{FF2B5EF4-FFF2-40B4-BE49-F238E27FC236}">
                  <a16:creationId xmlns:a16="http://schemas.microsoft.com/office/drawing/2014/main" id="{F35CE9AF-862E-4794-9D0B-7D49362DE5C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869" name="Arrow: Chevron 1868">
            <a:extLst>
              <a:ext uri="{FF2B5EF4-FFF2-40B4-BE49-F238E27FC236}">
                <a16:creationId xmlns:a16="http://schemas.microsoft.com/office/drawing/2014/main" id="{8A6F882A-5E4A-4636-BEAB-0A3271B4FD61}"/>
              </a:ext>
            </a:extLst>
          </p:cNvPr>
          <p:cNvSpPr/>
          <p:nvPr/>
        </p:nvSpPr>
        <p:spPr>
          <a:xfrm flipH="1">
            <a:off x="8283816" y="3820368"/>
            <a:ext cx="701205" cy="70120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160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55</cp:revision>
  <dcterms:created xsi:type="dcterms:W3CDTF">2018-02-18T19:39:47Z</dcterms:created>
  <dcterms:modified xsi:type="dcterms:W3CDTF">2019-04-24T07:00:56Z</dcterms:modified>
</cp:coreProperties>
</file>