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80" d="100"/>
          <a:sy n="80" d="100"/>
        </p:scale>
        <p:origin x="-2562" y="-119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54211" y="682561"/>
            <a:ext cx="59060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7595" y="4014427"/>
            <a:ext cx="388260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7624" y="1086584"/>
            <a:ext cx="734481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8" name="오른쪽 화살표 6"/>
          <p:cNvSpPr/>
          <p:nvPr/>
        </p:nvSpPr>
        <p:spPr>
          <a:xfrm>
            <a:off x="1054499" y="2901090"/>
            <a:ext cx="4741638" cy="1174402"/>
          </a:xfrm>
          <a:prstGeom prst="rightArrow">
            <a:avLst>
              <a:gd name="adj1" fmla="val 65520"/>
              <a:gd name="adj2" fmla="val 38739"/>
            </a:avLst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orthographicFront">
              <a:rot lat="17699985" lon="0" rev="0"/>
            </a:camera>
            <a:lightRig rig="balanced" dir="t"/>
          </a:scene3d>
          <a:sp3d extrusionH="254000" prstMaterial="matte">
            <a:extrusionClr>
              <a:schemeClr val="bg1">
                <a:lumMod val="5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29"/>
          <p:cNvSpPr>
            <a:spLocks noChangeArrowheads="1"/>
          </p:cNvSpPr>
          <p:nvPr/>
        </p:nvSpPr>
        <p:spPr bwMode="auto">
          <a:xfrm>
            <a:off x="1902730" y="3328054"/>
            <a:ext cx="930677" cy="282669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" name="Oval 29"/>
          <p:cNvSpPr>
            <a:spLocks noChangeArrowheads="1"/>
          </p:cNvSpPr>
          <p:nvPr/>
        </p:nvSpPr>
        <p:spPr bwMode="auto">
          <a:xfrm>
            <a:off x="2463393" y="3328054"/>
            <a:ext cx="930677" cy="282669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1" name="Oval 29"/>
          <p:cNvSpPr>
            <a:spLocks noChangeArrowheads="1"/>
          </p:cNvSpPr>
          <p:nvPr/>
        </p:nvSpPr>
        <p:spPr bwMode="auto">
          <a:xfrm>
            <a:off x="3024054" y="3328054"/>
            <a:ext cx="930677" cy="282669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2" name="Oval 29"/>
          <p:cNvSpPr>
            <a:spLocks noChangeArrowheads="1"/>
          </p:cNvSpPr>
          <p:nvPr/>
        </p:nvSpPr>
        <p:spPr bwMode="auto">
          <a:xfrm>
            <a:off x="3585599" y="3328054"/>
            <a:ext cx="930677" cy="283482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3" name="Oval 29"/>
          <p:cNvSpPr>
            <a:spLocks noChangeArrowheads="1"/>
          </p:cNvSpPr>
          <p:nvPr/>
        </p:nvSpPr>
        <p:spPr bwMode="auto">
          <a:xfrm>
            <a:off x="4145379" y="3328866"/>
            <a:ext cx="930677" cy="282669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4" name="Oval 29"/>
          <p:cNvSpPr>
            <a:spLocks noChangeArrowheads="1"/>
          </p:cNvSpPr>
          <p:nvPr/>
        </p:nvSpPr>
        <p:spPr bwMode="auto">
          <a:xfrm>
            <a:off x="1342069" y="3328054"/>
            <a:ext cx="930677" cy="282669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5" name="Oval 32"/>
          <p:cNvSpPr>
            <a:spLocks noChangeArrowheads="1"/>
          </p:cNvSpPr>
          <p:nvPr/>
        </p:nvSpPr>
        <p:spPr bwMode="auto">
          <a:xfrm>
            <a:off x="2157576" y="3279053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6" name="Oval 32"/>
          <p:cNvSpPr>
            <a:spLocks noChangeArrowheads="1"/>
          </p:cNvSpPr>
          <p:nvPr/>
        </p:nvSpPr>
        <p:spPr bwMode="auto">
          <a:xfrm>
            <a:off x="2718238" y="3279053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7" name="Oval 32"/>
          <p:cNvSpPr>
            <a:spLocks noChangeArrowheads="1"/>
          </p:cNvSpPr>
          <p:nvPr/>
        </p:nvSpPr>
        <p:spPr bwMode="auto">
          <a:xfrm>
            <a:off x="3278899" y="3279053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8" name="Oval 32"/>
          <p:cNvSpPr>
            <a:spLocks noChangeArrowheads="1"/>
          </p:cNvSpPr>
          <p:nvPr/>
        </p:nvSpPr>
        <p:spPr bwMode="auto">
          <a:xfrm>
            <a:off x="3840444" y="3279053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9" name="Oval 32"/>
          <p:cNvSpPr>
            <a:spLocks noChangeArrowheads="1"/>
          </p:cNvSpPr>
          <p:nvPr/>
        </p:nvSpPr>
        <p:spPr bwMode="auto">
          <a:xfrm>
            <a:off x="4401106" y="3279053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0" name="Oval 32"/>
          <p:cNvSpPr>
            <a:spLocks noChangeArrowheads="1"/>
          </p:cNvSpPr>
          <p:nvPr/>
        </p:nvSpPr>
        <p:spPr bwMode="auto">
          <a:xfrm>
            <a:off x="2158459" y="3125534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1" name="Oval 32"/>
          <p:cNvSpPr>
            <a:spLocks noChangeArrowheads="1"/>
          </p:cNvSpPr>
          <p:nvPr/>
        </p:nvSpPr>
        <p:spPr bwMode="auto">
          <a:xfrm>
            <a:off x="2719120" y="3127159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2" name="Oval 32"/>
          <p:cNvSpPr>
            <a:spLocks noChangeArrowheads="1"/>
          </p:cNvSpPr>
          <p:nvPr/>
        </p:nvSpPr>
        <p:spPr bwMode="auto">
          <a:xfrm>
            <a:off x="3278899" y="3127971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3" name="Oval 32"/>
          <p:cNvSpPr>
            <a:spLocks noChangeArrowheads="1"/>
          </p:cNvSpPr>
          <p:nvPr/>
        </p:nvSpPr>
        <p:spPr bwMode="auto">
          <a:xfrm>
            <a:off x="3840444" y="3128783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4" name="Oval 32"/>
          <p:cNvSpPr>
            <a:spLocks noChangeArrowheads="1"/>
          </p:cNvSpPr>
          <p:nvPr/>
        </p:nvSpPr>
        <p:spPr bwMode="auto">
          <a:xfrm>
            <a:off x="4401106" y="3129596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5" name="Oval 32"/>
          <p:cNvSpPr>
            <a:spLocks noChangeArrowheads="1"/>
          </p:cNvSpPr>
          <p:nvPr/>
        </p:nvSpPr>
        <p:spPr bwMode="auto">
          <a:xfrm>
            <a:off x="2157576" y="2972016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6" name="Oval 32"/>
          <p:cNvSpPr>
            <a:spLocks noChangeArrowheads="1"/>
          </p:cNvSpPr>
          <p:nvPr/>
        </p:nvSpPr>
        <p:spPr bwMode="auto">
          <a:xfrm>
            <a:off x="2719120" y="2975265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7" name="Oval 32"/>
          <p:cNvSpPr>
            <a:spLocks noChangeArrowheads="1"/>
          </p:cNvSpPr>
          <p:nvPr/>
        </p:nvSpPr>
        <p:spPr bwMode="auto">
          <a:xfrm>
            <a:off x="3279783" y="2976889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8" name="Oval 32"/>
          <p:cNvSpPr>
            <a:spLocks noChangeArrowheads="1"/>
          </p:cNvSpPr>
          <p:nvPr/>
        </p:nvSpPr>
        <p:spPr bwMode="auto">
          <a:xfrm>
            <a:off x="3840444" y="2979326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9" name="Oval 32"/>
          <p:cNvSpPr>
            <a:spLocks noChangeArrowheads="1"/>
          </p:cNvSpPr>
          <p:nvPr/>
        </p:nvSpPr>
        <p:spPr bwMode="auto">
          <a:xfrm>
            <a:off x="4401106" y="2980139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30" name="그룹 152"/>
          <p:cNvGrpSpPr>
            <a:grpSpLocks/>
          </p:cNvGrpSpPr>
          <p:nvPr/>
        </p:nvGrpSpPr>
        <p:grpSpPr bwMode="auto">
          <a:xfrm>
            <a:off x="2157576" y="2972015"/>
            <a:ext cx="400851" cy="527974"/>
            <a:chOff x="3203575" y="4521130"/>
            <a:chExt cx="720725" cy="1031630"/>
          </a:xfrm>
        </p:grpSpPr>
        <p:sp>
          <p:nvSpPr>
            <p:cNvPr id="106" name="AutoShape 31"/>
            <p:cNvSpPr>
              <a:spLocks noChangeArrowheads="1"/>
            </p:cNvSpPr>
            <p:nvPr/>
          </p:nvSpPr>
          <p:spPr bwMode="auto">
            <a:xfrm>
              <a:off x="3203575" y="5121062"/>
              <a:ext cx="719138" cy="431698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07" name="AutoShape 31"/>
            <p:cNvSpPr>
              <a:spLocks noChangeArrowheads="1"/>
            </p:cNvSpPr>
            <p:nvPr/>
          </p:nvSpPr>
          <p:spPr bwMode="auto">
            <a:xfrm>
              <a:off x="3205163" y="4821096"/>
              <a:ext cx="719137" cy="431698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08" name="AutoShape 31"/>
            <p:cNvSpPr>
              <a:spLocks noChangeArrowheads="1"/>
            </p:cNvSpPr>
            <p:nvPr/>
          </p:nvSpPr>
          <p:spPr bwMode="auto">
            <a:xfrm>
              <a:off x="3203575" y="4521130"/>
              <a:ext cx="719138" cy="431698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</p:grpSp>
      <p:sp>
        <p:nvSpPr>
          <p:cNvPr id="31" name="Oval 30"/>
          <p:cNvSpPr>
            <a:spLocks noChangeArrowheads="1"/>
          </p:cNvSpPr>
          <p:nvPr/>
        </p:nvSpPr>
        <p:spPr bwMode="auto">
          <a:xfrm>
            <a:off x="2158459" y="2973442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2" name="Oval 32"/>
          <p:cNvSpPr>
            <a:spLocks noChangeArrowheads="1"/>
          </p:cNvSpPr>
          <p:nvPr/>
        </p:nvSpPr>
        <p:spPr bwMode="auto">
          <a:xfrm>
            <a:off x="2719120" y="2822558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3279783" y="2825808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6" name="Oval 32"/>
          <p:cNvSpPr>
            <a:spLocks noChangeArrowheads="1"/>
          </p:cNvSpPr>
          <p:nvPr/>
        </p:nvSpPr>
        <p:spPr bwMode="auto">
          <a:xfrm>
            <a:off x="3840444" y="2829057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7" name="Oval 32"/>
          <p:cNvSpPr>
            <a:spLocks noChangeArrowheads="1"/>
          </p:cNvSpPr>
          <p:nvPr/>
        </p:nvSpPr>
        <p:spPr bwMode="auto">
          <a:xfrm>
            <a:off x="4401106" y="2830681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8" name="AutoShape 31"/>
          <p:cNvSpPr>
            <a:spLocks noChangeArrowheads="1"/>
          </p:cNvSpPr>
          <p:nvPr/>
        </p:nvSpPr>
        <p:spPr bwMode="auto">
          <a:xfrm>
            <a:off x="2718238" y="3279053"/>
            <a:ext cx="399968" cy="220937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DDDDDD"/>
              </a:gs>
              <a:gs pos="100000">
                <a:srgbClr val="666666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9" name="AutoShape 31"/>
          <p:cNvSpPr>
            <a:spLocks noChangeArrowheads="1"/>
          </p:cNvSpPr>
          <p:nvPr/>
        </p:nvSpPr>
        <p:spPr bwMode="auto">
          <a:xfrm>
            <a:off x="2719120" y="3127159"/>
            <a:ext cx="399969" cy="220937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DDDDDD"/>
              </a:gs>
              <a:gs pos="100000">
                <a:srgbClr val="666666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0" name="AutoShape 31"/>
          <p:cNvSpPr>
            <a:spLocks noChangeArrowheads="1"/>
          </p:cNvSpPr>
          <p:nvPr/>
        </p:nvSpPr>
        <p:spPr bwMode="auto">
          <a:xfrm>
            <a:off x="2719120" y="2975265"/>
            <a:ext cx="399969" cy="220937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DDDDDD"/>
              </a:gs>
              <a:gs pos="100000">
                <a:srgbClr val="666666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1" name="AutoShape 31"/>
          <p:cNvSpPr>
            <a:spLocks noChangeArrowheads="1"/>
          </p:cNvSpPr>
          <p:nvPr/>
        </p:nvSpPr>
        <p:spPr bwMode="auto">
          <a:xfrm>
            <a:off x="2719120" y="2822558"/>
            <a:ext cx="399969" cy="220937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DDDDDD"/>
              </a:gs>
              <a:gs pos="100000">
                <a:srgbClr val="666666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2" name="Oval 32"/>
          <p:cNvSpPr>
            <a:spLocks noChangeArrowheads="1"/>
          </p:cNvSpPr>
          <p:nvPr/>
        </p:nvSpPr>
        <p:spPr bwMode="auto">
          <a:xfrm>
            <a:off x="2719120" y="2825610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3" name="Oval 32"/>
          <p:cNvSpPr>
            <a:spLocks noChangeArrowheads="1"/>
          </p:cNvSpPr>
          <p:nvPr/>
        </p:nvSpPr>
        <p:spPr bwMode="auto">
          <a:xfrm>
            <a:off x="3279783" y="2674726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4" name="Oval 32"/>
          <p:cNvSpPr>
            <a:spLocks noChangeArrowheads="1"/>
          </p:cNvSpPr>
          <p:nvPr/>
        </p:nvSpPr>
        <p:spPr bwMode="auto">
          <a:xfrm>
            <a:off x="3840444" y="2678787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5" name="Oval 32"/>
          <p:cNvSpPr>
            <a:spLocks noChangeArrowheads="1"/>
          </p:cNvSpPr>
          <p:nvPr/>
        </p:nvSpPr>
        <p:spPr bwMode="auto">
          <a:xfrm>
            <a:off x="4401106" y="2681224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46" name="그룹 154"/>
          <p:cNvGrpSpPr>
            <a:grpSpLocks/>
          </p:cNvGrpSpPr>
          <p:nvPr/>
        </p:nvGrpSpPr>
        <p:grpSpPr bwMode="auto">
          <a:xfrm>
            <a:off x="3278899" y="2674726"/>
            <a:ext cx="400851" cy="825265"/>
            <a:chOff x="5219700" y="3940126"/>
            <a:chExt cx="720725" cy="1612634"/>
          </a:xfrm>
        </p:grpSpPr>
        <p:sp>
          <p:nvSpPr>
            <p:cNvPr id="101" name="AutoShape 31"/>
            <p:cNvSpPr>
              <a:spLocks noChangeArrowheads="1"/>
            </p:cNvSpPr>
            <p:nvPr/>
          </p:nvSpPr>
          <p:spPr bwMode="auto">
            <a:xfrm>
              <a:off x="5219700" y="5121031"/>
              <a:ext cx="719138" cy="4317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02" name="AutoShape 31"/>
            <p:cNvSpPr>
              <a:spLocks noChangeArrowheads="1"/>
            </p:cNvSpPr>
            <p:nvPr/>
          </p:nvSpPr>
          <p:spPr bwMode="auto">
            <a:xfrm>
              <a:off x="5219700" y="4825805"/>
              <a:ext cx="719138" cy="4317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03" name="AutoShape 31"/>
            <p:cNvSpPr>
              <a:spLocks noChangeArrowheads="1"/>
            </p:cNvSpPr>
            <p:nvPr/>
          </p:nvSpPr>
          <p:spPr bwMode="auto">
            <a:xfrm>
              <a:off x="5221288" y="4530579"/>
              <a:ext cx="719137" cy="4317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04" name="AutoShape 31"/>
            <p:cNvSpPr>
              <a:spLocks noChangeArrowheads="1"/>
            </p:cNvSpPr>
            <p:nvPr/>
          </p:nvSpPr>
          <p:spPr bwMode="auto">
            <a:xfrm>
              <a:off x="5221288" y="4235353"/>
              <a:ext cx="719137" cy="4317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05" name="AutoShape 31"/>
            <p:cNvSpPr>
              <a:spLocks noChangeArrowheads="1"/>
            </p:cNvSpPr>
            <p:nvPr/>
          </p:nvSpPr>
          <p:spPr bwMode="auto">
            <a:xfrm>
              <a:off x="5221288" y="3940126"/>
              <a:ext cx="719137" cy="4317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</p:grpSp>
      <p:sp>
        <p:nvSpPr>
          <p:cNvPr id="47" name="Oval 32"/>
          <p:cNvSpPr>
            <a:spLocks noChangeArrowheads="1"/>
          </p:cNvSpPr>
          <p:nvPr/>
        </p:nvSpPr>
        <p:spPr bwMode="auto">
          <a:xfrm>
            <a:off x="3278899" y="2678590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8" name="Oval 32"/>
          <p:cNvSpPr>
            <a:spLocks noChangeArrowheads="1"/>
          </p:cNvSpPr>
          <p:nvPr/>
        </p:nvSpPr>
        <p:spPr bwMode="auto">
          <a:xfrm>
            <a:off x="3840444" y="2528517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9" name="Oval 32"/>
          <p:cNvSpPr>
            <a:spLocks noChangeArrowheads="1"/>
          </p:cNvSpPr>
          <p:nvPr/>
        </p:nvSpPr>
        <p:spPr bwMode="auto">
          <a:xfrm>
            <a:off x="4401106" y="2531766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50" name="Oval 32"/>
          <p:cNvSpPr>
            <a:spLocks noChangeArrowheads="1"/>
          </p:cNvSpPr>
          <p:nvPr/>
        </p:nvSpPr>
        <p:spPr bwMode="auto">
          <a:xfrm>
            <a:off x="4401106" y="2382309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51" name="그룹 150"/>
          <p:cNvGrpSpPr>
            <a:grpSpLocks/>
          </p:cNvGrpSpPr>
          <p:nvPr/>
        </p:nvGrpSpPr>
        <p:grpSpPr bwMode="auto">
          <a:xfrm>
            <a:off x="3840446" y="2528518"/>
            <a:ext cx="399969" cy="971473"/>
            <a:chOff x="6229350" y="3654601"/>
            <a:chExt cx="719138" cy="1899217"/>
          </a:xfrm>
        </p:grpSpPr>
        <p:sp>
          <p:nvSpPr>
            <p:cNvPr id="95" name="AutoShape 31"/>
            <p:cNvSpPr>
              <a:spLocks noChangeArrowheads="1"/>
            </p:cNvSpPr>
            <p:nvPr/>
          </p:nvSpPr>
          <p:spPr bwMode="auto">
            <a:xfrm>
              <a:off x="6229350" y="5121889"/>
              <a:ext cx="719138" cy="4319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96" name="AutoShape 31"/>
            <p:cNvSpPr>
              <a:spLocks noChangeArrowheads="1"/>
            </p:cNvSpPr>
            <p:nvPr/>
          </p:nvSpPr>
          <p:spPr bwMode="auto">
            <a:xfrm>
              <a:off x="6229350" y="4828113"/>
              <a:ext cx="719138" cy="4319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97" name="AutoShape 31"/>
            <p:cNvSpPr>
              <a:spLocks noChangeArrowheads="1"/>
            </p:cNvSpPr>
            <p:nvPr/>
          </p:nvSpPr>
          <p:spPr bwMode="auto">
            <a:xfrm>
              <a:off x="6229350" y="4535926"/>
              <a:ext cx="719138" cy="4319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98" name="AutoShape 31"/>
            <p:cNvSpPr>
              <a:spLocks noChangeArrowheads="1"/>
            </p:cNvSpPr>
            <p:nvPr/>
          </p:nvSpPr>
          <p:spPr bwMode="auto">
            <a:xfrm>
              <a:off x="6229350" y="4242151"/>
              <a:ext cx="719138" cy="4319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99" name="AutoShape 31"/>
            <p:cNvSpPr>
              <a:spLocks noChangeArrowheads="1"/>
            </p:cNvSpPr>
            <p:nvPr/>
          </p:nvSpPr>
          <p:spPr bwMode="auto">
            <a:xfrm>
              <a:off x="6229350" y="3948375"/>
              <a:ext cx="719138" cy="4319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00" name="AutoShape 31"/>
            <p:cNvSpPr>
              <a:spLocks noChangeArrowheads="1"/>
            </p:cNvSpPr>
            <p:nvPr/>
          </p:nvSpPr>
          <p:spPr bwMode="auto">
            <a:xfrm>
              <a:off x="6229350" y="3654601"/>
              <a:ext cx="719138" cy="4319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</p:grpSp>
      <p:sp>
        <p:nvSpPr>
          <p:cNvPr id="52" name="Oval 32"/>
          <p:cNvSpPr>
            <a:spLocks noChangeArrowheads="1"/>
          </p:cNvSpPr>
          <p:nvPr/>
        </p:nvSpPr>
        <p:spPr bwMode="auto">
          <a:xfrm>
            <a:off x="4401106" y="2232852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53" name="Oval 32"/>
          <p:cNvSpPr>
            <a:spLocks noChangeArrowheads="1"/>
          </p:cNvSpPr>
          <p:nvPr/>
        </p:nvSpPr>
        <p:spPr bwMode="auto">
          <a:xfrm>
            <a:off x="4401106" y="2083394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54" name="AutoShape 31"/>
          <p:cNvSpPr>
            <a:spLocks noChangeArrowheads="1"/>
          </p:cNvSpPr>
          <p:nvPr/>
        </p:nvSpPr>
        <p:spPr bwMode="auto">
          <a:xfrm>
            <a:off x="4400224" y="3279053"/>
            <a:ext cx="399969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AutoShape 31"/>
          <p:cNvSpPr>
            <a:spLocks noChangeArrowheads="1"/>
          </p:cNvSpPr>
          <p:nvPr/>
        </p:nvSpPr>
        <p:spPr bwMode="auto">
          <a:xfrm>
            <a:off x="4401106" y="3129596"/>
            <a:ext cx="399085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AutoShape 31"/>
          <p:cNvSpPr>
            <a:spLocks noChangeArrowheads="1"/>
          </p:cNvSpPr>
          <p:nvPr/>
        </p:nvSpPr>
        <p:spPr bwMode="auto">
          <a:xfrm>
            <a:off x="4401106" y="2980139"/>
            <a:ext cx="399085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AutoShape 31"/>
          <p:cNvSpPr>
            <a:spLocks noChangeArrowheads="1"/>
          </p:cNvSpPr>
          <p:nvPr/>
        </p:nvSpPr>
        <p:spPr bwMode="auto">
          <a:xfrm>
            <a:off x="4401106" y="2830681"/>
            <a:ext cx="399085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AutoShape 31"/>
          <p:cNvSpPr>
            <a:spLocks noChangeArrowheads="1"/>
          </p:cNvSpPr>
          <p:nvPr/>
        </p:nvSpPr>
        <p:spPr bwMode="auto">
          <a:xfrm>
            <a:off x="4401106" y="2681224"/>
            <a:ext cx="399085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AutoShape 31"/>
          <p:cNvSpPr>
            <a:spLocks noChangeArrowheads="1"/>
          </p:cNvSpPr>
          <p:nvPr/>
        </p:nvSpPr>
        <p:spPr bwMode="auto">
          <a:xfrm>
            <a:off x="4401106" y="2531766"/>
            <a:ext cx="399085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AutoShape 31"/>
          <p:cNvSpPr>
            <a:spLocks noChangeArrowheads="1"/>
          </p:cNvSpPr>
          <p:nvPr/>
        </p:nvSpPr>
        <p:spPr bwMode="auto">
          <a:xfrm>
            <a:off x="4401106" y="2382309"/>
            <a:ext cx="399085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AutoShape 31"/>
          <p:cNvSpPr>
            <a:spLocks noChangeArrowheads="1"/>
          </p:cNvSpPr>
          <p:nvPr/>
        </p:nvSpPr>
        <p:spPr bwMode="auto">
          <a:xfrm>
            <a:off x="4401106" y="2232852"/>
            <a:ext cx="399085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AutoShape 31"/>
          <p:cNvSpPr>
            <a:spLocks noChangeArrowheads="1"/>
          </p:cNvSpPr>
          <p:nvPr/>
        </p:nvSpPr>
        <p:spPr bwMode="auto">
          <a:xfrm>
            <a:off x="4401106" y="2083394"/>
            <a:ext cx="399085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AutoShape 31"/>
          <p:cNvSpPr>
            <a:spLocks noChangeArrowheads="1"/>
          </p:cNvSpPr>
          <p:nvPr/>
        </p:nvSpPr>
        <p:spPr bwMode="auto">
          <a:xfrm>
            <a:off x="4401106" y="1933937"/>
            <a:ext cx="399085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Oval 32"/>
          <p:cNvSpPr>
            <a:spLocks noChangeArrowheads="1"/>
          </p:cNvSpPr>
          <p:nvPr/>
        </p:nvSpPr>
        <p:spPr bwMode="auto">
          <a:xfrm>
            <a:off x="4401106" y="1933937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5" name="Oval 32"/>
          <p:cNvSpPr>
            <a:spLocks noChangeArrowheads="1"/>
          </p:cNvSpPr>
          <p:nvPr/>
        </p:nvSpPr>
        <p:spPr bwMode="auto">
          <a:xfrm>
            <a:off x="1596914" y="3279053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66" name="그룹 151"/>
          <p:cNvGrpSpPr>
            <a:grpSpLocks/>
          </p:cNvGrpSpPr>
          <p:nvPr/>
        </p:nvGrpSpPr>
        <p:grpSpPr bwMode="auto">
          <a:xfrm>
            <a:off x="1596914" y="3125539"/>
            <a:ext cx="400851" cy="374457"/>
            <a:chOff x="2195513" y="4821238"/>
            <a:chExt cx="720725" cy="731522"/>
          </a:xfrm>
        </p:grpSpPr>
        <p:sp>
          <p:nvSpPr>
            <p:cNvPr id="93" name="AutoShape 31"/>
            <p:cNvSpPr>
              <a:spLocks noChangeArrowheads="1"/>
            </p:cNvSpPr>
            <p:nvPr/>
          </p:nvSpPr>
          <p:spPr bwMode="auto">
            <a:xfrm>
              <a:off x="2195513" y="5121146"/>
              <a:ext cx="719137" cy="431614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94" name="AutoShape 31"/>
            <p:cNvSpPr>
              <a:spLocks noChangeArrowheads="1"/>
            </p:cNvSpPr>
            <p:nvPr/>
          </p:nvSpPr>
          <p:spPr bwMode="auto">
            <a:xfrm>
              <a:off x="2197100" y="4821238"/>
              <a:ext cx="719138" cy="431614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</p:grpSp>
      <p:sp>
        <p:nvSpPr>
          <p:cNvPr id="67" name="Oval 32"/>
          <p:cNvSpPr>
            <a:spLocks noChangeArrowheads="1"/>
          </p:cNvSpPr>
          <p:nvPr/>
        </p:nvSpPr>
        <p:spPr bwMode="auto">
          <a:xfrm>
            <a:off x="1597797" y="3125534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425593" y="3632488"/>
            <a:ext cx="643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990762" y="3632488"/>
            <a:ext cx="643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555929" y="3632488"/>
            <a:ext cx="643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121098" y="3632488"/>
            <a:ext cx="643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686266" y="3632488"/>
            <a:ext cx="643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251435" y="3632488"/>
            <a:ext cx="643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Freeform 9"/>
          <p:cNvSpPr>
            <a:spLocks noEditPoints="1"/>
          </p:cNvSpPr>
          <p:nvPr/>
        </p:nvSpPr>
        <p:spPr bwMode="auto">
          <a:xfrm>
            <a:off x="6588224" y="1893374"/>
            <a:ext cx="144000" cy="144000"/>
          </a:xfrm>
          <a:prstGeom prst="ellipse">
            <a:avLst/>
          </a:prstGeom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Freeform 9"/>
          <p:cNvSpPr>
            <a:spLocks noEditPoints="1"/>
          </p:cNvSpPr>
          <p:nvPr/>
        </p:nvSpPr>
        <p:spPr bwMode="auto">
          <a:xfrm>
            <a:off x="6601505" y="2741308"/>
            <a:ext cx="144000" cy="144000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6" name="그룹 91"/>
          <p:cNvGrpSpPr/>
          <p:nvPr/>
        </p:nvGrpSpPr>
        <p:grpSpPr>
          <a:xfrm>
            <a:off x="6751192" y="1867832"/>
            <a:ext cx="1787210" cy="919942"/>
            <a:chOff x="5157064" y="2341911"/>
            <a:chExt cx="2090137" cy="1309579"/>
          </a:xfrm>
        </p:grpSpPr>
        <p:sp>
          <p:nvSpPr>
            <p:cNvPr id="91" name="TextBox 90"/>
            <p:cNvSpPr txBox="1"/>
            <p:nvPr/>
          </p:nvSpPr>
          <p:spPr bwMode="auto">
            <a:xfrm>
              <a:off x="5157064" y="2598738"/>
              <a:ext cx="2090137" cy="10527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92" name="TextBox 91"/>
            <p:cNvSpPr txBox="1">
              <a:spLocks noChangeArrowheads="1"/>
            </p:cNvSpPr>
            <p:nvPr/>
          </p:nvSpPr>
          <p:spPr bwMode="auto">
            <a:xfrm>
              <a:off x="5394511" y="2341911"/>
              <a:ext cx="1685263" cy="394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 smtClean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</a:t>
              </a:r>
              <a:r>
                <a:rPr kumimoji="0" lang="en-US" altLang="ko-KR" sz="120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</p:grpSp>
      <p:grpSp>
        <p:nvGrpSpPr>
          <p:cNvPr id="77" name="그룹 94"/>
          <p:cNvGrpSpPr/>
          <p:nvPr/>
        </p:nvGrpSpPr>
        <p:grpSpPr>
          <a:xfrm>
            <a:off x="6839327" y="2715766"/>
            <a:ext cx="2017720" cy="753622"/>
            <a:chOff x="5157065" y="2341911"/>
            <a:chExt cx="1922710" cy="810864"/>
          </a:xfrm>
        </p:grpSpPr>
        <p:sp>
          <p:nvSpPr>
            <p:cNvPr id="89" name="TextBox 88"/>
            <p:cNvSpPr txBox="1"/>
            <p:nvPr/>
          </p:nvSpPr>
          <p:spPr bwMode="auto">
            <a:xfrm>
              <a:off x="5157065" y="2598738"/>
              <a:ext cx="1528762" cy="5540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90" name="TextBox 89"/>
            <p:cNvSpPr txBox="1">
              <a:spLocks noChangeArrowheads="1"/>
            </p:cNvSpPr>
            <p:nvPr/>
          </p:nvSpPr>
          <p:spPr bwMode="auto">
            <a:xfrm>
              <a:off x="5432960" y="2341911"/>
              <a:ext cx="1646815" cy="418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kumimoji="0" lang="en-US" altLang="ko-KR" sz="1200" dirty="0" smtClean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</a:t>
              </a:r>
              <a:r>
                <a:rPr kumimoji="0" lang="en-US" altLang="ko-KR" sz="120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</p:grpSp>
      <p:sp>
        <p:nvSpPr>
          <p:cNvPr id="78" name="Oval 32"/>
          <p:cNvSpPr>
            <a:spLocks noChangeArrowheads="1"/>
          </p:cNvSpPr>
          <p:nvPr/>
        </p:nvSpPr>
        <p:spPr bwMode="auto">
          <a:xfrm>
            <a:off x="3839562" y="2526425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9" name="AutoShape 42"/>
          <p:cNvSpPr>
            <a:spLocks noChangeArrowheads="1"/>
          </p:cNvSpPr>
          <p:nvPr/>
        </p:nvSpPr>
        <p:spPr bwMode="auto">
          <a:xfrm rot="6357578" flipH="1" flipV="1">
            <a:off x="1886759" y="2711774"/>
            <a:ext cx="303084" cy="346668"/>
          </a:xfrm>
          <a:custGeom>
            <a:avLst/>
            <a:gdLst>
              <a:gd name="G0" fmla="+- 0 0 0"/>
              <a:gd name="G1" fmla="+- -7261746 0 0"/>
              <a:gd name="G2" fmla="+- 0 0 -726174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7261746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261746"/>
              <a:gd name="G36" fmla="sin G34 -7261746"/>
              <a:gd name="G37" fmla="+/ -726174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932 w 21600"/>
              <a:gd name="T5" fmla="*/ 1909 h 21600"/>
              <a:gd name="T6" fmla="*/ 7922 w 21600"/>
              <a:gd name="T7" fmla="*/ 3228 h 21600"/>
              <a:gd name="T8" fmla="*/ 13866 w 21600"/>
              <a:gd name="T9" fmla="*/ 635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 Box 50"/>
          <p:cNvSpPr txBox="1">
            <a:spLocks noChangeArrowheads="1"/>
          </p:cNvSpPr>
          <p:nvPr/>
        </p:nvSpPr>
        <p:spPr bwMode="auto">
          <a:xfrm flipH="1">
            <a:off x="1407724" y="2576879"/>
            <a:ext cx="73909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</a:p>
        </p:txBody>
      </p:sp>
      <p:sp>
        <p:nvSpPr>
          <p:cNvPr id="81" name="AutoShape 42"/>
          <p:cNvSpPr>
            <a:spLocks noChangeArrowheads="1"/>
          </p:cNvSpPr>
          <p:nvPr/>
        </p:nvSpPr>
        <p:spPr bwMode="auto">
          <a:xfrm rot="6357578" flipH="1" flipV="1">
            <a:off x="2437452" y="2542900"/>
            <a:ext cx="303084" cy="346668"/>
          </a:xfrm>
          <a:custGeom>
            <a:avLst/>
            <a:gdLst>
              <a:gd name="G0" fmla="+- 0 0 0"/>
              <a:gd name="G1" fmla="+- -7261746 0 0"/>
              <a:gd name="G2" fmla="+- 0 0 -726174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7261746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261746"/>
              <a:gd name="G36" fmla="sin G34 -7261746"/>
              <a:gd name="G37" fmla="+/ -726174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932 w 21600"/>
              <a:gd name="T5" fmla="*/ 1909 h 21600"/>
              <a:gd name="T6" fmla="*/ 7922 w 21600"/>
              <a:gd name="T7" fmla="*/ 3228 h 21600"/>
              <a:gd name="T8" fmla="*/ 13866 w 21600"/>
              <a:gd name="T9" fmla="*/ 635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Text Box 50"/>
          <p:cNvSpPr txBox="1">
            <a:spLocks noChangeArrowheads="1"/>
          </p:cNvSpPr>
          <p:nvPr/>
        </p:nvSpPr>
        <p:spPr bwMode="auto">
          <a:xfrm flipH="1">
            <a:off x="1958418" y="2408005"/>
            <a:ext cx="73909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</a:p>
        </p:txBody>
      </p:sp>
      <p:sp>
        <p:nvSpPr>
          <p:cNvPr id="83" name="AutoShape 42"/>
          <p:cNvSpPr>
            <a:spLocks noChangeArrowheads="1"/>
          </p:cNvSpPr>
          <p:nvPr/>
        </p:nvSpPr>
        <p:spPr bwMode="auto">
          <a:xfrm rot="6357578" flipH="1" flipV="1">
            <a:off x="2988146" y="2374027"/>
            <a:ext cx="303084" cy="346668"/>
          </a:xfrm>
          <a:custGeom>
            <a:avLst/>
            <a:gdLst>
              <a:gd name="G0" fmla="+- 0 0 0"/>
              <a:gd name="G1" fmla="+- -7261746 0 0"/>
              <a:gd name="G2" fmla="+- 0 0 -726174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7261746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261746"/>
              <a:gd name="G36" fmla="sin G34 -7261746"/>
              <a:gd name="G37" fmla="+/ -726174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932 w 21600"/>
              <a:gd name="T5" fmla="*/ 1909 h 21600"/>
              <a:gd name="T6" fmla="*/ 7922 w 21600"/>
              <a:gd name="T7" fmla="*/ 3228 h 21600"/>
              <a:gd name="T8" fmla="*/ 13866 w 21600"/>
              <a:gd name="T9" fmla="*/ 635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 Box 50"/>
          <p:cNvSpPr txBox="1">
            <a:spLocks noChangeArrowheads="1"/>
          </p:cNvSpPr>
          <p:nvPr/>
        </p:nvSpPr>
        <p:spPr bwMode="auto">
          <a:xfrm flipH="1">
            <a:off x="2509111" y="2239132"/>
            <a:ext cx="73909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</a:p>
        </p:txBody>
      </p:sp>
      <p:sp>
        <p:nvSpPr>
          <p:cNvPr id="85" name="AutoShape 42"/>
          <p:cNvSpPr>
            <a:spLocks noChangeArrowheads="1"/>
          </p:cNvSpPr>
          <p:nvPr/>
        </p:nvSpPr>
        <p:spPr bwMode="auto">
          <a:xfrm rot="6357578" flipH="1" flipV="1">
            <a:off x="3538839" y="2205154"/>
            <a:ext cx="303084" cy="346668"/>
          </a:xfrm>
          <a:custGeom>
            <a:avLst/>
            <a:gdLst>
              <a:gd name="G0" fmla="+- 0 0 0"/>
              <a:gd name="G1" fmla="+- -7261746 0 0"/>
              <a:gd name="G2" fmla="+- 0 0 -726174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7261746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261746"/>
              <a:gd name="G36" fmla="sin G34 -7261746"/>
              <a:gd name="G37" fmla="+/ -726174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932 w 21600"/>
              <a:gd name="T5" fmla="*/ 1909 h 21600"/>
              <a:gd name="T6" fmla="*/ 7922 w 21600"/>
              <a:gd name="T7" fmla="*/ 3228 h 21600"/>
              <a:gd name="T8" fmla="*/ 13866 w 21600"/>
              <a:gd name="T9" fmla="*/ 635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Text Box 50"/>
          <p:cNvSpPr txBox="1">
            <a:spLocks noChangeArrowheads="1"/>
          </p:cNvSpPr>
          <p:nvPr/>
        </p:nvSpPr>
        <p:spPr bwMode="auto">
          <a:xfrm flipH="1">
            <a:off x="3059805" y="2070258"/>
            <a:ext cx="73909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</a:p>
        </p:txBody>
      </p:sp>
      <p:sp>
        <p:nvSpPr>
          <p:cNvPr id="87" name="AutoShape 42"/>
          <p:cNvSpPr>
            <a:spLocks noChangeArrowheads="1"/>
          </p:cNvSpPr>
          <p:nvPr/>
        </p:nvSpPr>
        <p:spPr bwMode="auto">
          <a:xfrm rot="6357578" flipH="1" flipV="1">
            <a:off x="4089533" y="1698534"/>
            <a:ext cx="303084" cy="346668"/>
          </a:xfrm>
          <a:custGeom>
            <a:avLst/>
            <a:gdLst>
              <a:gd name="G0" fmla="+- 0 0 0"/>
              <a:gd name="G1" fmla="+- -7261746 0 0"/>
              <a:gd name="G2" fmla="+- 0 0 -726174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7261746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261746"/>
              <a:gd name="G36" fmla="sin G34 -7261746"/>
              <a:gd name="G37" fmla="+/ -726174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932 w 21600"/>
              <a:gd name="T5" fmla="*/ 1909 h 21600"/>
              <a:gd name="T6" fmla="*/ 7922 w 21600"/>
              <a:gd name="T7" fmla="*/ 3228 h 21600"/>
              <a:gd name="T8" fmla="*/ 13866 w 21600"/>
              <a:gd name="T9" fmla="*/ 635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Text Box 50"/>
          <p:cNvSpPr txBox="1">
            <a:spLocks noChangeArrowheads="1"/>
          </p:cNvSpPr>
          <p:nvPr/>
        </p:nvSpPr>
        <p:spPr bwMode="auto">
          <a:xfrm flipH="1">
            <a:off x="3616886" y="1563638"/>
            <a:ext cx="73909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</a:p>
        </p:txBody>
      </p:sp>
      <p:sp>
        <p:nvSpPr>
          <p:cNvPr id="109" name="Freeform 9"/>
          <p:cNvSpPr>
            <a:spLocks noEditPoints="1"/>
          </p:cNvSpPr>
          <p:nvPr/>
        </p:nvSpPr>
        <p:spPr bwMode="auto">
          <a:xfrm>
            <a:off x="6602854" y="3605404"/>
            <a:ext cx="144000" cy="144000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0" name="그룹 94"/>
          <p:cNvGrpSpPr/>
          <p:nvPr/>
        </p:nvGrpSpPr>
        <p:grpSpPr>
          <a:xfrm>
            <a:off x="6840676" y="3579862"/>
            <a:ext cx="2017720" cy="753622"/>
            <a:chOff x="5157065" y="2341911"/>
            <a:chExt cx="1922710" cy="810864"/>
          </a:xfrm>
        </p:grpSpPr>
        <p:sp>
          <p:nvSpPr>
            <p:cNvPr id="111" name="TextBox 110"/>
            <p:cNvSpPr txBox="1"/>
            <p:nvPr/>
          </p:nvSpPr>
          <p:spPr bwMode="auto">
            <a:xfrm>
              <a:off x="5157065" y="2598738"/>
              <a:ext cx="1528762" cy="5540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112" name="TextBox 111"/>
            <p:cNvSpPr txBox="1">
              <a:spLocks noChangeArrowheads="1"/>
            </p:cNvSpPr>
            <p:nvPr/>
          </p:nvSpPr>
          <p:spPr bwMode="auto">
            <a:xfrm>
              <a:off x="5432960" y="2341911"/>
              <a:ext cx="1646815" cy="418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kumimoji="0" lang="en-US" altLang="ko-KR" sz="1200" dirty="0" smtClean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</a:t>
              </a:r>
              <a:r>
                <a:rPr kumimoji="0" lang="en-US" altLang="ko-KR" sz="1200" dirty="0"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54211" y="682561"/>
            <a:ext cx="59060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7595" y="4014427"/>
            <a:ext cx="388260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7624" y="1086584"/>
            <a:ext cx="734481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7" name="오른쪽 화살표 6"/>
          <p:cNvSpPr/>
          <p:nvPr/>
        </p:nvSpPr>
        <p:spPr>
          <a:xfrm>
            <a:off x="1054499" y="2901090"/>
            <a:ext cx="4741638" cy="1174402"/>
          </a:xfrm>
          <a:prstGeom prst="rightArrow">
            <a:avLst>
              <a:gd name="adj1" fmla="val 65520"/>
              <a:gd name="adj2" fmla="val 38739"/>
            </a:avLst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orthographicFront">
              <a:rot lat="17699985" lon="0" rev="0"/>
            </a:camera>
            <a:lightRig rig="balanced" dir="t"/>
          </a:scene3d>
          <a:sp3d extrusionH="254000" prstMaterial="matte">
            <a:extrusionClr>
              <a:schemeClr val="bg1">
                <a:lumMod val="5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29"/>
          <p:cNvSpPr>
            <a:spLocks noChangeArrowheads="1"/>
          </p:cNvSpPr>
          <p:nvPr/>
        </p:nvSpPr>
        <p:spPr bwMode="auto">
          <a:xfrm>
            <a:off x="1902730" y="3328054"/>
            <a:ext cx="930677" cy="282669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9" name="Oval 29"/>
          <p:cNvSpPr>
            <a:spLocks noChangeArrowheads="1"/>
          </p:cNvSpPr>
          <p:nvPr/>
        </p:nvSpPr>
        <p:spPr bwMode="auto">
          <a:xfrm>
            <a:off x="2463393" y="3328054"/>
            <a:ext cx="930677" cy="282669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" name="Oval 29"/>
          <p:cNvSpPr>
            <a:spLocks noChangeArrowheads="1"/>
          </p:cNvSpPr>
          <p:nvPr/>
        </p:nvSpPr>
        <p:spPr bwMode="auto">
          <a:xfrm>
            <a:off x="3024054" y="3328054"/>
            <a:ext cx="930677" cy="282669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1" name="Oval 29"/>
          <p:cNvSpPr>
            <a:spLocks noChangeArrowheads="1"/>
          </p:cNvSpPr>
          <p:nvPr/>
        </p:nvSpPr>
        <p:spPr bwMode="auto">
          <a:xfrm>
            <a:off x="3585599" y="3328054"/>
            <a:ext cx="930677" cy="283482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2" name="Oval 29"/>
          <p:cNvSpPr>
            <a:spLocks noChangeArrowheads="1"/>
          </p:cNvSpPr>
          <p:nvPr/>
        </p:nvSpPr>
        <p:spPr bwMode="auto">
          <a:xfrm>
            <a:off x="4145379" y="3328866"/>
            <a:ext cx="930677" cy="282669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3" name="Oval 29"/>
          <p:cNvSpPr>
            <a:spLocks noChangeArrowheads="1"/>
          </p:cNvSpPr>
          <p:nvPr/>
        </p:nvSpPr>
        <p:spPr bwMode="auto">
          <a:xfrm>
            <a:off x="1342069" y="3328054"/>
            <a:ext cx="930677" cy="282669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4" name="Oval 32"/>
          <p:cNvSpPr>
            <a:spLocks noChangeArrowheads="1"/>
          </p:cNvSpPr>
          <p:nvPr/>
        </p:nvSpPr>
        <p:spPr bwMode="auto">
          <a:xfrm>
            <a:off x="2157576" y="3279053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5" name="Oval 32"/>
          <p:cNvSpPr>
            <a:spLocks noChangeArrowheads="1"/>
          </p:cNvSpPr>
          <p:nvPr/>
        </p:nvSpPr>
        <p:spPr bwMode="auto">
          <a:xfrm>
            <a:off x="2718238" y="3279053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6" name="Oval 32"/>
          <p:cNvSpPr>
            <a:spLocks noChangeArrowheads="1"/>
          </p:cNvSpPr>
          <p:nvPr/>
        </p:nvSpPr>
        <p:spPr bwMode="auto">
          <a:xfrm>
            <a:off x="3278899" y="3279053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7" name="Oval 32"/>
          <p:cNvSpPr>
            <a:spLocks noChangeArrowheads="1"/>
          </p:cNvSpPr>
          <p:nvPr/>
        </p:nvSpPr>
        <p:spPr bwMode="auto">
          <a:xfrm>
            <a:off x="3840444" y="3279053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8" name="Oval 32"/>
          <p:cNvSpPr>
            <a:spLocks noChangeArrowheads="1"/>
          </p:cNvSpPr>
          <p:nvPr/>
        </p:nvSpPr>
        <p:spPr bwMode="auto">
          <a:xfrm>
            <a:off x="4401106" y="3279053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9" name="Oval 32"/>
          <p:cNvSpPr>
            <a:spLocks noChangeArrowheads="1"/>
          </p:cNvSpPr>
          <p:nvPr/>
        </p:nvSpPr>
        <p:spPr bwMode="auto">
          <a:xfrm>
            <a:off x="2158459" y="3125534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0" name="Oval 32"/>
          <p:cNvSpPr>
            <a:spLocks noChangeArrowheads="1"/>
          </p:cNvSpPr>
          <p:nvPr/>
        </p:nvSpPr>
        <p:spPr bwMode="auto">
          <a:xfrm>
            <a:off x="2719120" y="3127159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1" name="Oval 32"/>
          <p:cNvSpPr>
            <a:spLocks noChangeArrowheads="1"/>
          </p:cNvSpPr>
          <p:nvPr/>
        </p:nvSpPr>
        <p:spPr bwMode="auto">
          <a:xfrm>
            <a:off x="3278899" y="3127971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2" name="Oval 32"/>
          <p:cNvSpPr>
            <a:spLocks noChangeArrowheads="1"/>
          </p:cNvSpPr>
          <p:nvPr/>
        </p:nvSpPr>
        <p:spPr bwMode="auto">
          <a:xfrm>
            <a:off x="3840444" y="3128783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3" name="Oval 32"/>
          <p:cNvSpPr>
            <a:spLocks noChangeArrowheads="1"/>
          </p:cNvSpPr>
          <p:nvPr/>
        </p:nvSpPr>
        <p:spPr bwMode="auto">
          <a:xfrm>
            <a:off x="4401106" y="3129596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4" name="Oval 32"/>
          <p:cNvSpPr>
            <a:spLocks noChangeArrowheads="1"/>
          </p:cNvSpPr>
          <p:nvPr/>
        </p:nvSpPr>
        <p:spPr bwMode="auto">
          <a:xfrm>
            <a:off x="2157576" y="2972016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5" name="Oval 32"/>
          <p:cNvSpPr>
            <a:spLocks noChangeArrowheads="1"/>
          </p:cNvSpPr>
          <p:nvPr/>
        </p:nvSpPr>
        <p:spPr bwMode="auto">
          <a:xfrm>
            <a:off x="2719120" y="2975265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6" name="Oval 32"/>
          <p:cNvSpPr>
            <a:spLocks noChangeArrowheads="1"/>
          </p:cNvSpPr>
          <p:nvPr/>
        </p:nvSpPr>
        <p:spPr bwMode="auto">
          <a:xfrm>
            <a:off x="3279783" y="2976889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7" name="Oval 32"/>
          <p:cNvSpPr>
            <a:spLocks noChangeArrowheads="1"/>
          </p:cNvSpPr>
          <p:nvPr/>
        </p:nvSpPr>
        <p:spPr bwMode="auto">
          <a:xfrm>
            <a:off x="3840444" y="2979326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8" name="Oval 32"/>
          <p:cNvSpPr>
            <a:spLocks noChangeArrowheads="1"/>
          </p:cNvSpPr>
          <p:nvPr/>
        </p:nvSpPr>
        <p:spPr bwMode="auto">
          <a:xfrm>
            <a:off x="4401106" y="2980139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29" name="그룹 152"/>
          <p:cNvGrpSpPr>
            <a:grpSpLocks/>
          </p:cNvGrpSpPr>
          <p:nvPr/>
        </p:nvGrpSpPr>
        <p:grpSpPr bwMode="auto">
          <a:xfrm>
            <a:off x="2157576" y="2972015"/>
            <a:ext cx="400851" cy="527974"/>
            <a:chOff x="3203575" y="4521130"/>
            <a:chExt cx="720725" cy="1031630"/>
          </a:xfrm>
        </p:grpSpPr>
        <p:sp>
          <p:nvSpPr>
            <p:cNvPr id="30" name="AutoShape 31"/>
            <p:cNvSpPr>
              <a:spLocks noChangeArrowheads="1"/>
            </p:cNvSpPr>
            <p:nvPr/>
          </p:nvSpPr>
          <p:spPr bwMode="auto">
            <a:xfrm>
              <a:off x="3203575" y="5121062"/>
              <a:ext cx="719138" cy="431698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1" name="AutoShape 31"/>
            <p:cNvSpPr>
              <a:spLocks noChangeArrowheads="1"/>
            </p:cNvSpPr>
            <p:nvPr/>
          </p:nvSpPr>
          <p:spPr bwMode="auto">
            <a:xfrm>
              <a:off x="3205163" y="4821096"/>
              <a:ext cx="719137" cy="431698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3203575" y="4521130"/>
              <a:ext cx="719138" cy="431698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</p:grp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2158459" y="2973442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6" name="Oval 32"/>
          <p:cNvSpPr>
            <a:spLocks noChangeArrowheads="1"/>
          </p:cNvSpPr>
          <p:nvPr/>
        </p:nvSpPr>
        <p:spPr bwMode="auto">
          <a:xfrm>
            <a:off x="2719120" y="2822558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7" name="Oval 36"/>
          <p:cNvSpPr>
            <a:spLocks noChangeArrowheads="1"/>
          </p:cNvSpPr>
          <p:nvPr/>
        </p:nvSpPr>
        <p:spPr bwMode="auto">
          <a:xfrm>
            <a:off x="3279783" y="2825808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8" name="Oval 32"/>
          <p:cNvSpPr>
            <a:spLocks noChangeArrowheads="1"/>
          </p:cNvSpPr>
          <p:nvPr/>
        </p:nvSpPr>
        <p:spPr bwMode="auto">
          <a:xfrm>
            <a:off x="3840444" y="2829057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9" name="Oval 32"/>
          <p:cNvSpPr>
            <a:spLocks noChangeArrowheads="1"/>
          </p:cNvSpPr>
          <p:nvPr/>
        </p:nvSpPr>
        <p:spPr bwMode="auto">
          <a:xfrm>
            <a:off x="4401106" y="2830681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0" name="AutoShape 31"/>
          <p:cNvSpPr>
            <a:spLocks noChangeArrowheads="1"/>
          </p:cNvSpPr>
          <p:nvPr/>
        </p:nvSpPr>
        <p:spPr bwMode="auto">
          <a:xfrm>
            <a:off x="2718238" y="3279053"/>
            <a:ext cx="399968" cy="220937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DDDDDD"/>
              </a:gs>
              <a:gs pos="100000">
                <a:srgbClr val="666666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1" name="AutoShape 31"/>
          <p:cNvSpPr>
            <a:spLocks noChangeArrowheads="1"/>
          </p:cNvSpPr>
          <p:nvPr/>
        </p:nvSpPr>
        <p:spPr bwMode="auto">
          <a:xfrm>
            <a:off x="2719120" y="3127159"/>
            <a:ext cx="399969" cy="220937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DDDDDD"/>
              </a:gs>
              <a:gs pos="100000">
                <a:srgbClr val="666666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2" name="AutoShape 31"/>
          <p:cNvSpPr>
            <a:spLocks noChangeArrowheads="1"/>
          </p:cNvSpPr>
          <p:nvPr/>
        </p:nvSpPr>
        <p:spPr bwMode="auto">
          <a:xfrm>
            <a:off x="2719120" y="2975265"/>
            <a:ext cx="399969" cy="220937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DDDDDD"/>
              </a:gs>
              <a:gs pos="100000">
                <a:srgbClr val="666666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3" name="AutoShape 31"/>
          <p:cNvSpPr>
            <a:spLocks noChangeArrowheads="1"/>
          </p:cNvSpPr>
          <p:nvPr/>
        </p:nvSpPr>
        <p:spPr bwMode="auto">
          <a:xfrm>
            <a:off x="2719120" y="2822558"/>
            <a:ext cx="399969" cy="220937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DDDDDD"/>
              </a:gs>
              <a:gs pos="100000">
                <a:srgbClr val="666666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4" name="Oval 32"/>
          <p:cNvSpPr>
            <a:spLocks noChangeArrowheads="1"/>
          </p:cNvSpPr>
          <p:nvPr/>
        </p:nvSpPr>
        <p:spPr bwMode="auto">
          <a:xfrm>
            <a:off x="2719120" y="2825610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5" name="Oval 32"/>
          <p:cNvSpPr>
            <a:spLocks noChangeArrowheads="1"/>
          </p:cNvSpPr>
          <p:nvPr/>
        </p:nvSpPr>
        <p:spPr bwMode="auto">
          <a:xfrm>
            <a:off x="3279783" y="2674726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6" name="Oval 32"/>
          <p:cNvSpPr>
            <a:spLocks noChangeArrowheads="1"/>
          </p:cNvSpPr>
          <p:nvPr/>
        </p:nvSpPr>
        <p:spPr bwMode="auto">
          <a:xfrm>
            <a:off x="3840444" y="2678787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7" name="Oval 32"/>
          <p:cNvSpPr>
            <a:spLocks noChangeArrowheads="1"/>
          </p:cNvSpPr>
          <p:nvPr/>
        </p:nvSpPr>
        <p:spPr bwMode="auto">
          <a:xfrm>
            <a:off x="4401106" y="2681224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48" name="그룹 154"/>
          <p:cNvGrpSpPr>
            <a:grpSpLocks/>
          </p:cNvGrpSpPr>
          <p:nvPr/>
        </p:nvGrpSpPr>
        <p:grpSpPr bwMode="auto">
          <a:xfrm>
            <a:off x="3278899" y="2674726"/>
            <a:ext cx="400851" cy="825265"/>
            <a:chOff x="5219700" y="3940126"/>
            <a:chExt cx="720725" cy="1612634"/>
          </a:xfrm>
        </p:grpSpPr>
        <p:sp>
          <p:nvSpPr>
            <p:cNvPr id="49" name="AutoShape 31"/>
            <p:cNvSpPr>
              <a:spLocks noChangeArrowheads="1"/>
            </p:cNvSpPr>
            <p:nvPr/>
          </p:nvSpPr>
          <p:spPr bwMode="auto">
            <a:xfrm>
              <a:off x="5219700" y="5121031"/>
              <a:ext cx="719138" cy="4317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0" name="AutoShape 31"/>
            <p:cNvSpPr>
              <a:spLocks noChangeArrowheads="1"/>
            </p:cNvSpPr>
            <p:nvPr/>
          </p:nvSpPr>
          <p:spPr bwMode="auto">
            <a:xfrm>
              <a:off x="5219700" y="4825805"/>
              <a:ext cx="719138" cy="4317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1" name="AutoShape 31"/>
            <p:cNvSpPr>
              <a:spLocks noChangeArrowheads="1"/>
            </p:cNvSpPr>
            <p:nvPr/>
          </p:nvSpPr>
          <p:spPr bwMode="auto">
            <a:xfrm>
              <a:off x="5221288" y="4530579"/>
              <a:ext cx="719137" cy="4317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2" name="AutoShape 31"/>
            <p:cNvSpPr>
              <a:spLocks noChangeArrowheads="1"/>
            </p:cNvSpPr>
            <p:nvPr/>
          </p:nvSpPr>
          <p:spPr bwMode="auto">
            <a:xfrm>
              <a:off x="5221288" y="4235353"/>
              <a:ext cx="719137" cy="4317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3" name="AutoShape 31"/>
            <p:cNvSpPr>
              <a:spLocks noChangeArrowheads="1"/>
            </p:cNvSpPr>
            <p:nvPr/>
          </p:nvSpPr>
          <p:spPr bwMode="auto">
            <a:xfrm>
              <a:off x="5221288" y="3940126"/>
              <a:ext cx="719137" cy="4317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</p:grpSp>
      <p:sp>
        <p:nvSpPr>
          <p:cNvPr id="54" name="Oval 32"/>
          <p:cNvSpPr>
            <a:spLocks noChangeArrowheads="1"/>
          </p:cNvSpPr>
          <p:nvPr/>
        </p:nvSpPr>
        <p:spPr bwMode="auto">
          <a:xfrm>
            <a:off x="3278899" y="2678590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55" name="Oval 32"/>
          <p:cNvSpPr>
            <a:spLocks noChangeArrowheads="1"/>
          </p:cNvSpPr>
          <p:nvPr/>
        </p:nvSpPr>
        <p:spPr bwMode="auto">
          <a:xfrm>
            <a:off x="3840444" y="2528517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56" name="Oval 32"/>
          <p:cNvSpPr>
            <a:spLocks noChangeArrowheads="1"/>
          </p:cNvSpPr>
          <p:nvPr/>
        </p:nvSpPr>
        <p:spPr bwMode="auto">
          <a:xfrm>
            <a:off x="4401106" y="2531766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57" name="Oval 32"/>
          <p:cNvSpPr>
            <a:spLocks noChangeArrowheads="1"/>
          </p:cNvSpPr>
          <p:nvPr/>
        </p:nvSpPr>
        <p:spPr bwMode="auto">
          <a:xfrm>
            <a:off x="4401106" y="2382309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58" name="그룹 150"/>
          <p:cNvGrpSpPr>
            <a:grpSpLocks/>
          </p:cNvGrpSpPr>
          <p:nvPr/>
        </p:nvGrpSpPr>
        <p:grpSpPr bwMode="auto">
          <a:xfrm>
            <a:off x="3840446" y="2528518"/>
            <a:ext cx="399969" cy="971473"/>
            <a:chOff x="6229350" y="3654601"/>
            <a:chExt cx="719138" cy="1899217"/>
          </a:xfrm>
        </p:grpSpPr>
        <p:sp>
          <p:nvSpPr>
            <p:cNvPr id="59" name="AutoShape 31"/>
            <p:cNvSpPr>
              <a:spLocks noChangeArrowheads="1"/>
            </p:cNvSpPr>
            <p:nvPr/>
          </p:nvSpPr>
          <p:spPr bwMode="auto">
            <a:xfrm>
              <a:off x="6229350" y="5121889"/>
              <a:ext cx="719138" cy="4319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0" name="AutoShape 31"/>
            <p:cNvSpPr>
              <a:spLocks noChangeArrowheads="1"/>
            </p:cNvSpPr>
            <p:nvPr/>
          </p:nvSpPr>
          <p:spPr bwMode="auto">
            <a:xfrm>
              <a:off x="6229350" y="4828113"/>
              <a:ext cx="719138" cy="4319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1" name="AutoShape 31"/>
            <p:cNvSpPr>
              <a:spLocks noChangeArrowheads="1"/>
            </p:cNvSpPr>
            <p:nvPr/>
          </p:nvSpPr>
          <p:spPr bwMode="auto">
            <a:xfrm>
              <a:off x="6229350" y="4535926"/>
              <a:ext cx="719138" cy="4319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2" name="AutoShape 31"/>
            <p:cNvSpPr>
              <a:spLocks noChangeArrowheads="1"/>
            </p:cNvSpPr>
            <p:nvPr/>
          </p:nvSpPr>
          <p:spPr bwMode="auto">
            <a:xfrm>
              <a:off x="6229350" y="4242151"/>
              <a:ext cx="719138" cy="4319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3" name="AutoShape 31"/>
            <p:cNvSpPr>
              <a:spLocks noChangeArrowheads="1"/>
            </p:cNvSpPr>
            <p:nvPr/>
          </p:nvSpPr>
          <p:spPr bwMode="auto">
            <a:xfrm>
              <a:off x="6229350" y="3948375"/>
              <a:ext cx="719138" cy="4319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4" name="AutoShape 31"/>
            <p:cNvSpPr>
              <a:spLocks noChangeArrowheads="1"/>
            </p:cNvSpPr>
            <p:nvPr/>
          </p:nvSpPr>
          <p:spPr bwMode="auto">
            <a:xfrm>
              <a:off x="6229350" y="3654601"/>
              <a:ext cx="719138" cy="43192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</p:grpSp>
      <p:sp>
        <p:nvSpPr>
          <p:cNvPr id="65" name="Oval 32"/>
          <p:cNvSpPr>
            <a:spLocks noChangeArrowheads="1"/>
          </p:cNvSpPr>
          <p:nvPr/>
        </p:nvSpPr>
        <p:spPr bwMode="auto">
          <a:xfrm>
            <a:off x="4401106" y="2232852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6" name="Oval 32"/>
          <p:cNvSpPr>
            <a:spLocks noChangeArrowheads="1"/>
          </p:cNvSpPr>
          <p:nvPr/>
        </p:nvSpPr>
        <p:spPr bwMode="auto">
          <a:xfrm>
            <a:off x="4401106" y="2083394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7" name="AutoShape 31"/>
          <p:cNvSpPr>
            <a:spLocks noChangeArrowheads="1"/>
          </p:cNvSpPr>
          <p:nvPr/>
        </p:nvSpPr>
        <p:spPr bwMode="auto">
          <a:xfrm>
            <a:off x="4400224" y="3279053"/>
            <a:ext cx="399969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AutoShape 31"/>
          <p:cNvSpPr>
            <a:spLocks noChangeArrowheads="1"/>
          </p:cNvSpPr>
          <p:nvPr/>
        </p:nvSpPr>
        <p:spPr bwMode="auto">
          <a:xfrm>
            <a:off x="4401106" y="3129596"/>
            <a:ext cx="399085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AutoShape 31"/>
          <p:cNvSpPr>
            <a:spLocks noChangeArrowheads="1"/>
          </p:cNvSpPr>
          <p:nvPr/>
        </p:nvSpPr>
        <p:spPr bwMode="auto">
          <a:xfrm>
            <a:off x="4401106" y="2980139"/>
            <a:ext cx="399085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AutoShape 31"/>
          <p:cNvSpPr>
            <a:spLocks noChangeArrowheads="1"/>
          </p:cNvSpPr>
          <p:nvPr/>
        </p:nvSpPr>
        <p:spPr bwMode="auto">
          <a:xfrm>
            <a:off x="4401106" y="2830681"/>
            <a:ext cx="399085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AutoShape 31"/>
          <p:cNvSpPr>
            <a:spLocks noChangeArrowheads="1"/>
          </p:cNvSpPr>
          <p:nvPr/>
        </p:nvSpPr>
        <p:spPr bwMode="auto">
          <a:xfrm>
            <a:off x="4401106" y="2681224"/>
            <a:ext cx="399085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AutoShape 31"/>
          <p:cNvSpPr>
            <a:spLocks noChangeArrowheads="1"/>
          </p:cNvSpPr>
          <p:nvPr/>
        </p:nvSpPr>
        <p:spPr bwMode="auto">
          <a:xfrm>
            <a:off x="4401106" y="2531766"/>
            <a:ext cx="399085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AutoShape 31"/>
          <p:cNvSpPr>
            <a:spLocks noChangeArrowheads="1"/>
          </p:cNvSpPr>
          <p:nvPr/>
        </p:nvSpPr>
        <p:spPr bwMode="auto">
          <a:xfrm>
            <a:off x="4401106" y="2382309"/>
            <a:ext cx="399085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AutoShape 31"/>
          <p:cNvSpPr>
            <a:spLocks noChangeArrowheads="1"/>
          </p:cNvSpPr>
          <p:nvPr/>
        </p:nvSpPr>
        <p:spPr bwMode="auto">
          <a:xfrm>
            <a:off x="4401106" y="2232852"/>
            <a:ext cx="399085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AutoShape 31"/>
          <p:cNvSpPr>
            <a:spLocks noChangeArrowheads="1"/>
          </p:cNvSpPr>
          <p:nvPr/>
        </p:nvSpPr>
        <p:spPr bwMode="auto">
          <a:xfrm>
            <a:off x="4401106" y="2083394"/>
            <a:ext cx="399085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AutoShape 31"/>
          <p:cNvSpPr>
            <a:spLocks noChangeArrowheads="1"/>
          </p:cNvSpPr>
          <p:nvPr/>
        </p:nvSpPr>
        <p:spPr bwMode="auto">
          <a:xfrm>
            <a:off x="4401106" y="1933937"/>
            <a:ext cx="399085" cy="220937"/>
          </a:xfrm>
          <a:prstGeom prst="can">
            <a:avLst>
              <a:gd name="adj" fmla="val 5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Oval 32"/>
          <p:cNvSpPr>
            <a:spLocks noChangeArrowheads="1"/>
          </p:cNvSpPr>
          <p:nvPr/>
        </p:nvSpPr>
        <p:spPr bwMode="auto">
          <a:xfrm>
            <a:off x="4401106" y="1933937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8" name="Oval 32"/>
          <p:cNvSpPr>
            <a:spLocks noChangeArrowheads="1"/>
          </p:cNvSpPr>
          <p:nvPr/>
        </p:nvSpPr>
        <p:spPr bwMode="auto">
          <a:xfrm>
            <a:off x="1596914" y="3279053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79" name="그룹 151"/>
          <p:cNvGrpSpPr>
            <a:grpSpLocks/>
          </p:cNvGrpSpPr>
          <p:nvPr/>
        </p:nvGrpSpPr>
        <p:grpSpPr bwMode="auto">
          <a:xfrm>
            <a:off x="1596914" y="3125539"/>
            <a:ext cx="400851" cy="374457"/>
            <a:chOff x="2195513" y="4821238"/>
            <a:chExt cx="720725" cy="731522"/>
          </a:xfrm>
        </p:grpSpPr>
        <p:sp>
          <p:nvSpPr>
            <p:cNvPr id="80" name="AutoShape 31"/>
            <p:cNvSpPr>
              <a:spLocks noChangeArrowheads="1"/>
            </p:cNvSpPr>
            <p:nvPr/>
          </p:nvSpPr>
          <p:spPr bwMode="auto">
            <a:xfrm>
              <a:off x="2195513" y="5121146"/>
              <a:ext cx="719137" cy="431614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81" name="AutoShape 31"/>
            <p:cNvSpPr>
              <a:spLocks noChangeArrowheads="1"/>
            </p:cNvSpPr>
            <p:nvPr/>
          </p:nvSpPr>
          <p:spPr bwMode="auto">
            <a:xfrm>
              <a:off x="2197100" y="4821238"/>
              <a:ext cx="719138" cy="431614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666666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</p:grpSp>
      <p:sp>
        <p:nvSpPr>
          <p:cNvPr id="82" name="Oval 32"/>
          <p:cNvSpPr>
            <a:spLocks noChangeArrowheads="1"/>
          </p:cNvSpPr>
          <p:nvPr/>
        </p:nvSpPr>
        <p:spPr bwMode="auto">
          <a:xfrm>
            <a:off x="1597797" y="3125534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418912" y="3632488"/>
            <a:ext cx="643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984081" y="3632488"/>
            <a:ext cx="643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2549248" y="3632488"/>
            <a:ext cx="643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114417" y="3632488"/>
            <a:ext cx="643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679585" y="3632488"/>
            <a:ext cx="643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244754" y="3632488"/>
            <a:ext cx="643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Freeform 9"/>
          <p:cNvSpPr>
            <a:spLocks noEditPoints="1"/>
          </p:cNvSpPr>
          <p:nvPr/>
        </p:nvSpPr>
        <p:spPr bwMode="auto">
          <a:xfrm>
            <a:off x="6588224" y="1893374"/>
            <a:ext cx="144000" cy="144000"/>
          </a:xfrm>
          <a:prstGeom prst="ellipse">
            <a:avLst/>
          </a:prstGeom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Freeform 9"/>
          <p:cNvSpPr>
            <a:spLocks noEditPoints="1"/>
          </p:cNvSpPr>
          <p:nvPr/>
        </p:nvSpPr>
        <p:spPr bwMode="auto">
          <a:xfrm>
            <a:off x="6601505" y="2741308"/>
            <a:ext cx="144000" cy="144000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1" name="그룹 91"/>
          <p:cNvGrpSpPr/>
          <p:nvPr/>
        </p:nvGrpSpPr>
        <p:grpSpPr>
          <a:xfrm>
            <a:off x="6751192" y="1867833"/>
            <a:ext cx="1787210" cy="734412"/>
            <a:chOff x="5157064" y="2341911"/>
            <a:chExt cx="2090137" cy="1045468"/>
          </a:xfrm>
        </p:grpSpPr>
        <p:sp>
          <p:nvSpPr>
            <p:cNvPr id="92" name="TextBox 91"/>
            <p:cNvSpPr txBox="1"/>
            <p:nvPr/>
          </p:nvSpPr>
          <p:spPr bwMode="auto">
            <a:xfrm>
              <a:off x="5157064" y="2598738"/>
              <a:ext cx="2090137" cy="7886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93" name="TextBox 92"/>
            <p:cNvSpPr txBox="1">
              <a:spLocks noChangeArrowheads="1"/>
            </p:cNvSpPr>
            <p:nvPr/>
          </p:nvSpPr>
          <p:spPr bwMode="auto">
            <a:xfrm>
              <a:off x="5394511" y="2341911"/>
              <a:ext cx="1685263" cy="394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</a:t>
              </a:r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</p:grpSp>
      <p:grpSp>
        <p:nvGrpSpPr>
          <p:cNvPr id="94" name="그룹 94"/>
          <p:cNvGrpSpPr/>
          <p:nvPr/>
        </p:nvGrpSpPr>
        <p:grpSpPr>
          <a:xfrm>
            <a:off x="6839327" y="2715765"/>
            <a:ext cx="2017720" cy="792694"/>
            <a:chOff x="5157065" y="2341911"/>
            <a:chExt cx="1922710" cy="852904"/>
          </a:xfrm>
        </p:grpSpPr>
        <p:sp>
          <p:nvSpPr>
            <p:cNvPr id="95" name="TextBox 94"/>
            <p:cNvSpPr txBox="1"/>
            <p:nvPr/>
          </p:nvSpPr>
          <p:spPr bwMode="auto">
            <a:xfrm>
              <a:off x="5157065" y="2598738"/>
              <a:ext cx="1528762" cy="59607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96" name="TextBox 95"/>
            <p:cNvSpPr txBox="1">
              <a:spLocks noChangeArrowheads="1"/>
            </p:cNvSpPr>
            <p:nvPr/>
          </p:nvSpPr>
          <p:spPr bwMode="auto">
            <a:xfrm>
              <a:off x="5432960" y="2341911"/>
              <a:ext cx="1646815" cy="2980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kumimoji="0" lang="en-US" altLang="ko-KR" sz="12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</a:t>
              </a:r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</p:grpSp>
      <p:sp>
        <p:nvSpPr>
          <p:cNvPr id="97" name="Oval 32"/>
          <p:cNvSpPr>
            <a:spLocks noChangeArrowheads="1"/>
          </p:cNvSpPr>
          <p:nvPr/>
        </p:nvSpPr>
        <p:spPr bwMode="auto">
          <a:xfrm>
            <a:off x="3839562" y="2526425"/>
            <a:ext cx="399085" cy="129151"/>
          </a:xfrm>
          <a:prstGeom prst="ellipse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/>
              </a:gs>
            </a:gsLst>
            <a:lin ang="5400000" scaled="1"/>
          </a:gradFill>
          <a:ln w="12700" algn="ctr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98" name="AutoShape 42"/>
          <p:cNvSpPr>
            <a:spLocks noChangeArrowheads="1"/>
          </p:cNvSpPr>
          <p:nvPr/>
        </p:nvSpPr>
        <p:spPr bwMode="auto">
          <a:xfrm rot="6357578" flipH="1" flipV="1">
            <a:off x="1886759" y="2711774"/>
            <a:ext cx="303084" cy="346668"/>
          </a:xfrm>
          <a:custGeom>
            <a:avLst/>
            <a:gdLst>
              <a:gd name="G0" fmla="+- 0 0 0"/>
              <a:gd name="G1" fmla="+- -7261746 0 0"/>
              <a:gd name="G2" fmla="+- 0 0 -726174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7261746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261746"/>
              <a:gd name="G36" fmla="sin G34 -7261746"/>
              <a:gd name="G37" fmla="+/ -726174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932 w 21600"/>
              <a:gd name="T5" fmla="*/ 1909 h 21600"/>
              <a:gd name="T6" fmla="*/ 7922 w 21600"/>
              <a:gd name="T7" fmla="*/ 3228 h 21600"/>
              <a:gd name="T8" fmla="*/ 13866 w 21600"/>
              <a:gd name="T9" fmla="*/ 635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Text Box 50"/>
          <p:cNvSpPr txBox="1">
            <a:spLocks noChangeArrowheads="1"/>
          </p:cNvSpPr>
          <p:nvPr/>
        </p:nvSpPr>
        <p:spPr bwMode="auto">
          <a:xfrm flipH="1">
            <a:off x="1407724" y="2576879"/>
            <a:ext cx="73909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</a:p>
        </p:txBody>
      </p:sp>
      <p:sp>
        <p:nvSpPr>
          <p:cNvPr id="100" name="AutoShape 42"/>
          <p:cNvSpPr>
            <a:spLocks noChangeArrowheads="1"/>
          </p:cNvSpPr>
          <p:nvPr/>
        </p:nvSpPr>
        <p:spPr bwMode="auto">
          <a:xfrm rot="6357578" flipH="1" flipV="1">
            <a:off x="2437452" y="2542900"/>
            <a:ext cx="303084" cy="346668"/>
          </a:xfrm>
          <a:custGeom>
            <a:avLst/>
            <a:gdLst>
              <a:gd name="G0" fmla="+- 0 0 0"/>
              <a:gd name="G1" fmla="+- -7261746 0 0"/>
              <a:gd name="G2" fmla="+- 0 0 -726174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7261746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261746"/>
              <a:gd name="G36" fmla="sin G34 -7261746"/>
              <a:gd name="G37" fmla="+/ -726174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932 w 21600"/>
              <a:gd name="T5" fmla="*/ 1909 h 21600"/>
              <a:gd name="T6" fmla="*/ 7922 w 21600"/>
              <a:gd name="T7" fmla="*/ 3228 h 21600"/>
              <a:gd name="T8" fmla="*/ 13866 w 21600"/>
              <a:gd name="T9" fmla="*/ 635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Text Box 50"/>
          <p:cNvSpPr txBox="1">
            <a:spLocks noChangeArrowheads="1"/>
          </p:cNvSpPr>
          <p:nvPr/>
        </p:nvSpPr>
        <p:spPr bwMode="auto">
          <a:xfrm flipH="1">
            <a:off x="1958418" y="2408005"/>
            <a:ext cx="73909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</a:p>
        </p:txBody>
      </p:sp>
      <p:sp>
        <p:nvSpPr>
          <p:cNvPr id="102" name="AutoShape 42"/>
          <p:cNvSpPr>
            <a:spLocks noChangeArrowheads="1"/>
          </p:cNvSpPr>
          <p:nvPr/>
        </p:nvSpPr>
        <p:spPr bwMode="auto">
          <a:xfrm rot="6357578" flipH="1" flipV="1">
            <a:off x="2988146" y="2374027"/>
            <a:ext cx="303084" cy="346668"/>
          </a:xfrm>
          <a:custGeom>
            <a:avLst/>
            <a:gdLst>
              <a:gd name="G0" fmla="+- 0 0 0"/>
              <a:gd name="G1" fmla="+- -7261746 0 0"/>
              <a:gd name="G2" fmla="+- 0 0 -726174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7261746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261746"/>
              <a:gd name="G36" fmla="sin G34 -7261746"/>
              <a:gd name="G37" fmla="+/ -726174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932 w 21600"/>
              <a:gd name="T5" fmla="*/ 1909 h 21600"/>
              <a:gd name="T6" fmla="*/ 7922 w 21600"/>
              <a:gd name="T7" fmla="*/ 3228 h 21600"/>
              <a:gd name="T8" fmla="*/ 13866 w 21600"/>
              <a:gd name="T9" fmla="*/ 635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Text Box 50"/>
          <p:cNvSpPr txBox="1">
            <a:spLocks noChangeArrowheads="1"/>
          </p:cNvSpPr>
          <p:nvPr/>
        </p:nvSpPr>
        <p:spPr bwMode="auto">
          <a:xfrm flipH="1">
            <a:off x="2509111" y="2239132"/>
            <a:ext cx="73909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</a:p>
        </p:txBody>
      </p:sp>
      <p:sp>
        <p:nvSpPr>
          <p:cNvPr id="104" name="AutoShape 42"/>
          <p:cNvSpPr>
            <a:spLocks noChangeArrowheads="1"/>
          </p:cNvSpPr>
          <p:nvPr/>
        </p:nvSpPr>
        <p:spPr bwMode="auto">
          <a:xfrm rot="6357578" flipH="1" flipV="1">
            <a:off x="3538839" y="2205154"/>
            <a:ext cx="303084" cy="346668"/>
          </a:xfrm>
          <a:custGeom>
            <a:avLst/>
            <a:gdLst>
              <a:gd name="G0" fmla="+- 0 0 0"/>
              <a:gd name="G1" fmla="+- -7261746 0 0"/>
              <a:gd name="G2" fmla="+- 0 0 -726174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7261746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261746"/>
              <a:gd name="G36" fmla="sin G34 -7261746"/>
              <a:gd name="G37" fmla="+/ -726174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932 w 21600"/>
              <a:gd name="T5" fmla="*/ 1909 h 21600"/>
              <a:gd name="T6" fmla="*/ 7922 w 21600"/>
              <a:gd name="T7" fmla="*/ 3228 h 21600"/>
              <a:gd name="T8" fmla="*/ 13866 w 21600"/>
              <a:gd name="T9" fmla="*/ 635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 Box 50"/>
          <p:cNvSpPr txBox="1">
            <a:spLocks noChangeArrowheads="1"/>
          </p:cNvSpPr>
          <p:nvPr/>
        </p:nvSpPr>
        <p:spPr bwMode="auto">
          <a:xfrm flipH="1">
            <a:off x="3059805" y="2070258"/>
            <a:ext cx="73909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</a:p>
        </p:txBody>
      </p:sp>
      <p:sp>
        <p:nvSpPr>
          <p:cNvPr id="106" name="AutoShape 42"/>
          <p:cNvSpPr>
            <a:spLocks noChangeArrowheads="1"/>
          </p:cNvSpPr>
          <p:nvPr/>
        </p:nvSpPr>
        <p:spPr bwMode="auto">
          <a:xfrm rot="6357578" flipH="1" flipV="1">
            <a:off x="4089533" y="1698534"/>
            <a:ext cx="303084" cy="346668"/>
          </a:xfrm>
          <a:custGeom>
            <a:avLst/>
            <a:gdLst>
              <a:gd name="G0" fmla="+- 0 0 0"/>
              <a:gd name="G1" fmla="+- -7261746 0 0"/>
              <a:gd name="G2" fmla="+- 0 0 -726174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7261746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261746"/>
              <a:gd name="G36" fmla="sin G34 -7261746"/>
              <a:gd name="G37" fmla="+/ -726174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932 w 21600"/>
              <a:gd name="T5" fmla="*/ 1909 h 21600"/>
              <a:gd name="T6" fmla="*/ 7922 w 21600"/>
              <a:gd name="T7" fmla="*/ 3228 h 21600"/>
              <a:gd name="T8" fmla="*/ 13866 w 21600"/>
              <a:gd name="T9" fmla="*/ 635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Text Box 50"/>
          <p:cNvSpPr txBox="1">
            <a:spLocks noChangeArrowheads="1"/>
          </p:cNvSpPr>
          <p:nvPr/>
        </p:nvSpPr>
        <p:spPr bwMode="auto">
          <a:xfrm flipH="1">
            <a:off x="3616886" y="1563638"/>
            <a:ext cx="73909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</a:p>
        </p:txBody>
      </p:sp>
      <p:sp>
        <p:nvSpPr>
          <p:cNvPr id="108" name="Freeform 9"/>
          <p:cNvSpPr>
            <a:spLocks noEditPoints="1"/>
          </p:cNvSpPr>
          <p:nvPr/>
        </p:nvSpPr>
        <p:spPr bwMode="auto">
          <a:xfrm>
            <a:off x="6602854" y="3605404"/>
            <a:ext cx="144000" cy="144000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9" name="그룹 94"/>
          <p:cNvGrpSpPr/>
          <p:nvPr/>
        </p:nvGrpSpPr>
        <p:grpSpPr>
          <a:xfrm>
            <a:off x="6840676" y="3579861"/>
            <a:ext cx="2017720" cy="792694"/>
            <a:chOff x="5157065" y="2341911"/>
            <a:chExt cx="1922710" cy="852904"/>
          </a:xfrm>
        </p:grpSpPr>
        <p:sp>
          <p:nvSpPr>
            <p:cNvPr id="110" name="TextBox 109"/>
            <p:cNvSpPr txBox="1"/>
            <p:nvPr/>
          </p:nvSpPr>
          <p:spPr bwMode="auto">
            <a:xfrm>
              <a:off x="5157065" y="2598738"/>
              <a:ext cx="1528762" cy="59607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111" name="TextBox 110"/>
            <p:cNvSpPr txBox="1">
              <a:spLocks noChangeArrowheads="1"/>
            </p:cNvSpPr>
            <p:nvPr/>
          </p:nvSpPr>
          <p:spPr bwMode="auto">
            <a:xfrm>
              <a:off x="5432960" y="2341911"/>
              <a:ext cx="1646815" cy="2980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kumimoji="0" lang="en-US" altLang="ko-KR" sz="12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</a:t>
              </a:r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492749"/>
            <a:ext cx="4770166" cy="3577624"/>
          </a:xfrm>
          <a:prstGeom prst="rect">
            <a:avLst/>
          </a:prstGeom>
          <a:ln w="952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6" y="79944"/>
            <a:ext cx="4770166" cy="3577624"/>
          </a:xfrm>
          <a:prstGeom prst="rect">
            <a:avLst/>
          </a:prstGeom>
          <a:ln w="952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583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0" y="0"/>
            <a:ext cx="9141568" cy="5143500"/>
          </a:xfrm>
          <a:prstGeom prst="rect">
            <a:avLst/>
          </a:prstGeom>
        </p:spPr>
      </p:pic>
      <p:sp>
        <p:nvSpPr>
          <p:cNvPr id="41" name="Rounded Rectangular Callout 40"/>
          <p:cNvSpPr/>
          <p:nvPr/>
        </p:nvSpPr>
        <p:spPr>
          <a:xfrm>
            <a:off x="2483768" y="1059582"/>
            <a:ext cx="5040560" cy="1008112"/>
          </a:xfrm>
          <a:prstGeom prst="wedgeRoundRectCallout">
            <a:avLst>
              <a:gd name="adj1" fmla="val -18772"/>
              <a:gd name="adj2" fmla="val 84944"/>
              <a:gd name="adj3" fmla="val 16667"/>
            </a:avLst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Duplicate shape : Ctrl+D</a:t>
            </a:r>
          </a:p>
          <a:p>
            <a:pPr algn="ctr"/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Delate shape : Delate(keyboard)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Rounded Rectangular Callout 41"/>
          <p:cNvSpPr/>
          <p:nvPr/>
        </p:nvSpPr>
        <p:spPr>
          <a:xfrm>
            <a:off x="395536" y="2355726"/>
            <a:ext cx="2013014" cy="1008112"/>
          </a:xfrm>
          <a:prstGeom prst="wedgeRoundRectCallout">
            <a:avLst>
              <a:gd name="adj1" fmla="val 41766"/>
              <a:gd name="adj2" fmla="val 80385"/>
              <a:gd name="adj3" fmla="val 16667"/>
            </a:avLst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Text Placeholder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1589125" y="3939902"/>
            <a:ext cx="6336704" cy="864096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accent2"/>
                </a:solidFill>
              </a:rPr>
              <a:t> Fully can be edited for adapting size and colors</a:t>
            </a:r>
            <a:endParaRPr lang="ko-KR" alt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22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1442</TotalTime>
  <Words>251</Words>
  <Application>Microsoft Office PowerPoint</Application>
  <PresentationFormat>On-screen Show (16:9)</PresentationFormat>
  <Paragraphs>64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21</cp:revision>
  <dcterms:created xsi:type="dcterms:W3CDTF">2014-02-28T09:23:05Z</dcterms:created>
  <dcterms:modified xsi:type="dcterms:W3CDTF">2014-03-02T11:16:53Z</dcterms:modified>
</cp:coreProperties>
</file>