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53" name="Group 752">
            <a:extLst>
              <a:ext uri="{FF2B5EF4-FFF2-40B4-BE49-F238E27FC236}">
                <a16:creationId xmlns:a16="http://schemas.microsoft.com/office/drawing/2014/main" id="{4B6FF6A5-D41B-4CD7-81A0-60647CE7F2B7}"/>
              </a:ext>
            </a:extLst>
          </p:cNvPr>
          <p:cNvGrpSpPr/>
          <p:nvPr/>
        </p:nvGrpSpPr>
        <p:grpSpPr>
          <a:xfrm>
            <a:off x="3325438" y="4440641"/>
            <a:ext cx="729316" cy="823738"/>
            <a:chOff x="3787776" y="4595868"/>
            <a:chExt cx="729316" cy="823738"/>
          </a:xfrm>
        </p:grpSpPr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9F0C8569-024E-41C4-91B6-C3EA128DFE3E}"/>
                </a:ext>
              </a:extLst>
            </p:cNvPr>
            <p:cNvSpPr/>
            <p:nvPr/>
          </p:nvSpPr>
          <p:spPr>
            <a:xfrm>
              <a:off x="3909065" y="4595868"/>
              <a:ext cx="608027" cy="823738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422207 w 1283713"/>
                <a:gd name="connsiteY0" fmla="*/ 1681838 h 1681837"/>
                <a:gd name="connsiteX1" fmla="*/ 0 w 1283713"/>
                <a:gd name="connsiteY1" fmla="*/ 1455274 h 1681837"/>
                <a:gd name="connsiteX2" fmla="*/ 302233 w 1283713"/>
                <a:gd name="connsiteY2" fmla="*/ 1120513 h 1681837"/>
                <a:gd name="connsiteX3" fmla="*/ 502162 w 1283713"/>
                <a:gd name="connsiteY3" fmla="*/ 771311 h 1681837"/>
                <a:gd name="connsiteX4" fmla="*/ 641777 w 1283713"/>
                <a:gd name="connsiteY4" fmla="*/ 489299 h 1681837"/>
                <a:gd name="connsiteX5" fmla="*/ 694726 w 1283713"/>
                <a:gd name="connsiteY5" fmla="*/ 389538 h 1681837"/>
                <a:gd name="connsiteX6" fmla="*/ 707411 w 1283713"/>
                <a:gd name="connsiteY6" fmla="*/ 374071 h 1681837"/>
                <a:gd name="connsiteX7" fmla="*/ 867650 w 1283713"/>
                <a:gd name="connsiteY7" fmla="*/ 128476 h 1681837"/>
                <a:gd name="connsiteX8" fmla="*/ 1043192 w 1283713"/>
                <a:gd name="connsiteY8" fmla="*/ 5883 h 1681837"/>
                <a:gd name="connsiteX9" fmla="*/ 1243775 w 1283713"/>
                <a:gd name="connsiteY9" fmla="*/ 61697 h 1681837"/>
                <a:gd name="connsiteX10" fmla="*/ 1283712 w 1283713"/>
                <a:gd name="connsiteY10" fmla="*/ 141161 h 1681837"/>
                <a:gd name="connsiteX11" fmla="*/ 1274219 w 1283713"/>
                <a:gd name="connsiteY11" fmla="*/ 166122 h 1681837"/>
                <a:gd name="connsiteX12" fmla="*/ 1131658 w 1283713"/>
                <a:gd name="connsiteY12" fmla="*/ 443961 h 1681837"/>
                <a:gd name="connsiteX13" fmla="*/ 1061114 w 1283713"/>
                <a:gd name="connsiteY13" fmla="*/ 598470 h 1681837"/>
                <a:gd name="connsiteX14" fmla="*/ 831068 w 1283713"/>
                <a:gd name="connsiteY14" fmla="*/ 1083768 h 1681837"/>
                <a:gd name="connsiteX15" fmla="*/ 550201 w 1283713"/>
                <a:gd name="connsiteY15" fmla="*/ 1539850 h 1681837"/>
                <a:gd name="connsiteX16" fmla="*/ 438329 w 1283713"/>
                <a:gd name="connsiteY16" fmla="*/ 1669889 h 1681837"/>
                <a:gd name="connsiteX17" fmla="*/ 422207 w 1283713"/>
                <a:gd name="connsiteY17" fmla="*/ 1681838 h 1681837"/>
                <a:gd name="connsiteX0" fmla="*/ 398039 w 1259545"/>
                <a:gd name="connsiteY0" fmla="*/ 1681838 h 1681837"/>
                <a:gd name="connsiteX1" fmla="*/ 0 w 1259545"/>
                <a:gd name="connsiteY1" fmla="*/ 1425065 h 1681837"/>
                <a:gd name="connsiteX2" fmla="*/ 278065 w 1259545"/>
                <a:gd name="connsiteY2" fmla="*/ 1120513 h 1681837"/>
                <a:gd name="connsiteX3" fmla="*/ 477994 w 1259545"/>
                <a:gd name="connsiteY3" fmla="*/ 771311 h 1681837"/>
                <a:gd name="connsiteX4" fmla="*/ 617609 w 1259545"/>
                <a:gd name="connsiteY4" fmla="*/ 489299 h 1681837"/>
                <a:gd name="connsiteX5" fmla="*/ 670558 w 1259545"/>
                <a:gd name="connsiteY5" fmla="*/ 389538 h 1681837"/>
                <a:gd name="connsiteX6" fmla="*/ 683243 w 1259545"/>
                <a:gd name="connsiteY6" fmla="*/ 374071 h 1681837"/>
                <a:gd name="connsiteX7" fmla="*/ 843482 w 1259545"/>
                <a:gd name="connsiteY7" fmla="*/ 128476 h 1681837"/>
                <a:gd name="connsiteX8" fmla="*/ 1019024 w 1259545"/>
                <a:gd name="connsiteY8" fmla="*/ 5883 h 1681837"/>
                <a:gd name="connsiteX9" fmla="*/ 1219607 w 1259545"/>
                <a:gd name="connsiteY9" fmla="*/ 61697 h 1681837"/>
                <a:gd name="connsiteX10" fmla="*/ 1259544 w 1259545"/>
                <a:gd name="connsiteY10" fmla="*/ 141161 h 1681837"/>
                <a:gd name="connsiteX11" fmla="*/ 1250051 w 1259545"/>
                <a:gd name="connsiteY11" fmla="*/ 166122 h 1681837"/>
                <a:gd name="connsiteX12" fmla="*/ 1107490 w 1259545"/>
                <a:gd name="connsiteY12" fmla="*/ 443961 h 1681837"/>
                <a:gd name="connsiteX13" fmla="*/ 1036946 w 1259545"/>
                <a:gd name="connsiteY13" fmla="*/ 598470 h 1681837"/>
                <a:gd name="connsiteX14" fmla="*/ 806900 w 1259545"/>
                <a:gd name="connsiteY14" fmla="*/ 1083768 h 1681837"/>
                <a:gd name="connsiteX15" fmla="*/ 526033 w 1259545"/>
                <a:gd name="connsiteY15" fmla="*/ 1539850 h 1681837"/>
                <a:gd name="connsiteX16" fmla="*/ 414161 w 1259545"/>
                <a:gd name="connsiteY16" fmla="*/ 1669889 h 1681837"/>
                <a:gd name="connsiteX17" fmla="*/ 398039 w 1259545"/>
                <a:gd name="connsiteY17" fmla="*/ 1681838 h 1681837"/>
                <a:gd name="connsiteX0" fmla="*/ 361786 w 1223292"/>
                <a:gd name="connsiteY0" fmla="*/ 1681838 h 1681837"/>
                <a:gd name="connsiteX1" fmla="*/ 0 w 1223292"/>
                <a:gd name="connsiteY1" fmla="*/ 1364645 h 1681837"/>
                <a:gd name="connsiteX2" fmla="*/ 241812 w 1223292"/>
                <a:gd name="connsiteY2" fmla="*/ 1120513 h 1681837"/>
                <a:gd name="connsiteX3" fmla="*/ 441741 w 1223292"/>
                <a:gd name="connsiteY3" fmla="*/ 771311 h 1681837"/>
                <a:gd name="connsiteX4" fmla="*/ 581356 w 1223292"/>
                <a:gd name="connsiteY4" fmla="*/ 489299 h 1681837"/>
                <a:gd name="connsiteX5" fmla="*/ 634305 w 1223292"/>
                <a:gd name="connsiteY5" fmla="*/ 389538 h 1681837"/>
                <a:gd name="connsiteX6" fmla="*/ 646990 w 1223292"/>
                <a:gd name="connsiteY6" fmla="*/ 374071 h 1681837"/>
                <a:gd name="connsiteX7" fmla="*/ 807229 w 1223292"/>
                <a:gd name="connsiteY7" fmla="*/ 128476 h 1681837"/>
                <a:gd name="connsiteX8" fmla="*/ 982771 w 1223292"/>
                <a:gd name="connsiteY8" fmla="*/ 5883 h 1681837"/>
                <a:gd name="connsiteX9" fmla="*/ 1183354 w 1223292"/>
                <a:gd name="connsiteY9" fmla="*/ 61697 h 1681837"/>
                <a:gd name="connsiteX10" fmla="*/ 1223291 w 1223292"/>
                <a:gd name="connsiteY10" fmla="*/ 141161 h 1681837"/>
                <a:gd name="connsiteX11" fmla="*/ 1213798 w 1223292"/>
                <a:gd name="connsiteY11" fmla="*/ 166122 h 1681837"/>
                <a:gd name="connsiteX12" fmla="*/ 1071237 w 1223292"/>
                <a:gd name="connsiteY12" fmla="*/ 443961 h 1681837"/>
                <a:gd name="connsiteX13" fmla="*/ 1000693 w 1223292"/>
                <a:gd name="connsiteY13" fmla="*/ 598470 h 1681837"/>
                <a:gd name="connsiteX14" fmla="*/ 770647 w 1223292"/>
                <a:gd name="connsiteY14" fmla="*/ 1083768 h 1681837"/>
                <a:gd name="connsiteX15" fmla="*/ 489780 w 1223292"/>
                <a:gd name="connsiteY15" fmla="*/ 1539850 h 1681837"/>
                <a:gd name="connsiteX16" fmla="*/ 377908 w 1223292"/>
                <a:gd name="connsiteY16" fmla="*/ 1669889 h 1681837"/>
                <a:gd name="connsiteX17" fmla="*/ 361786 w 1223292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5 w 1241418"/>
                <a:gd name="connsiteY15" fmla="*/ 1551933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1418" h="1681837">
                  <a:moveTo>
                    <a:pt x="379912" y="1681838"/>
                  </a:moveTo>
                  <a:cubicBezTo>
                    <a:pt x="395472" y="1596726"/>
                    <a:pt x="334176" y="1464237"/>
                    <a:pt x="0" y="1400897"/>
                  </a:cubicBezTo>
                  <a:cubicBezTo>
                    <a:pt x="3437" y="1385103"/>
                    <a:pt x="183293" y="1225444"/>
                    <a:pt x="259938" y="1120513"/>
                  </a:cubicBezTo>
                  <a:cubicBezTo>
                    <a:pt x="336583" y="1015582"/>
                    <a:pt x="400944" y="892104"/>
                    <a:pt x="459867" y="771311"/>
                  </a:cubicBezTo>
                  <a:cubicBezTo>
                    <a:pt x="505860" y="677034"/>
                    <a:pt x="554799" y="584230"/>
                    <a:pt x="599482" y="489299"/>
                  </a:cubicBezTo>
                  <a:cubicBezTo>
                    <a:pt x="615441" y="455418"/>
                    <a:pt x="632463" y="421619"/>
                    <a:pt x="652431" y="389538"/>
                  </a:cubicBezTo>
                  <a:cubicBezTo>
                    <a:pt x="660860" y="387820"/>
                    <a:pt x="661842" y="379800"/>
                    <a:pt x="665116" y="374071"/>
                  </a:cubicBezTo>
                  <a:cubicBezTo>
                    <a:pt x="712664" y="288387"/>
                    <a:pt x="761603" y="203522"/>
                    <a:pt x="825355" y="128476"/>
                  </a:cubicBezTo>
                  <a:cubicBezTo>
                    <a:pt x="872984" y="72417"/>
                    <a:pt x="925442" y="21269"/>
                    <a:pt x="1000897" y="5883"/>
                  </a:cubicBezTo>
                  <a:cubicBezTo>
                    <a:pt x="1076433" y="-9502"/>
                    <a:pt x="1145667" y="4001"/>
                    <a:pt x="1201480" y="61697"/>
                  </a:cubicBezTo>
                  <a:cubicBezTo>
                    <a:pt x="1222922" y="83875"/>
                    <a:pt x="1235034" y="111209"/>
                    <a:pt x="1241417" y="141161"/>
                  </a:cubicBezTo>
                  <a:cubicBezTo>
                    <a:pt x="1241499" y="150736"/>
                    <a:pt x="1236834" y="158265"/>
                    <a:pt x="1231924" y="166122"/>
                  </a:cubicBezTo>
                  <a:cubicBezTo>
                    <a:pt x="1176111" y="254425"/>
                    <a:pt x="1132819" y="349274"/>
                    <a:pt x="1089363" y="443961"/>
                  </a:cubicBezTo>
                  <a:cubicBezTo>
                    <a:pt x="1065712" y="495437"/>
                    <a:pt x="1067910" y="491836"/>
                    <a:pt x="1018819" y="598470"/>
                  </a:cubicBezTo>
                  <a:cubicBezTo>
                    <a:pt x="969728" y="705104"/>
                    <a:pt x="879969" y="924858"/>
                    <a:pt x="794817" y="1083768"/>
                  </a:cubicBezTo>
                  <a:cubicBezTo>
                    <a:pt x="709665" y="1242678"/>
                    <a:pt x="574369" y="1454246"/>
                    <a:pt x="507905" y="1551933"/>
                  </a:cubicBezTo>
                  <a:cubicBezTo>
                    <a:pt x="441441" y="1649620"/>
                    <a:pt x="435889" y="1628725"/>
                    <a:pt x="396034" y="1669889"/>
                  </a:cubicBezTo>
                  <a:cubicBezTo>
                    <a:pt x="391860" y="1674227"/>
                    <a:pt x="388505" y="1680038"/>
                    <a:pt x="37991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6D194A96-D806-44FE-9F3C-AB2EDB3C8548}"/>
                </a:ext>
              </a:extLst>
            </p:cNvPr>
            <p:cNvSpPr/>
            <p:nvPr/>
          </p:nvSpPr>
          <p:spPr>
            <a:xfrm>
              <a:off x="3787776" y="4724330"/>
              <a:ext cx="440829" cy="55843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844895 w 844958"/>
                <a:gd name="connsiteY0" fmla="*/ 127342 h 1126619"/>
                <a:gd name="connsiteX1" fmla="*/ 837284 w 844958"/>
                <a:gd name="connsiteY1" fmla="*/ 150912 h 1126619"/>
                <a:gd name="connsiteX2" fmla="*/ 768950 w 844958"/>
                <a:gd name="connsiteY2" fmla="*/ 287663 h 1126619"/>
                <a:gd name="connsiteX3" fmla="*/ 616650 w 844958"/>
                <a:gd name="connsiteY3" fmla="*/ 591526 h 1126619"/>
                <a:gd name="connsiteX4" fmla="*/ 437016 w 844958"/>
                <a:gd name="connsiteY4" fmla="*/ 888433 h 1126619"/>
                <a:gd name="connsiteX5" fmla="*/ 5329 w 844958"/>
                <a:gd name="connsiteY5" fmla="*/ 1126619 h 1126619"/>
                <a:gd name="connsiteX6" fmla="*/ 238887 w 844958"/>
                <a:gd name="connsiteY6" fmla="*/ 787200 h 1126619"/>
                <a:gd name="connsiteX7" fmla="*/ 455348 w 844958"/>
                <a:gd name="connsiteY7" fmla="*/ 235368 h 1126619"/>
                <a:gd name="connsiteX8" fmla="*/ 553144 w 844958"/>
                <a:gd name="connsiteY8" fmla="*/ 70302 h 1126619"/>
                <a:gd name="connsiteX9" fmla="*/ 700042 w 844958"/>
                <a:gd name="connsiteY9" fmla="*/ 3 h 1126619"/>
                <a:gd name="connsiteX10" fmla="*/ 823045 w 844958"/>
                <a:gd name="connsiteY10" fmla="*/ 73166 h 1126619"/>
                <a:gd name="connsiteX11" fmla="*/ 844895 w 844958"/>
                <a:gd name="connsiteY11" fmla="*/ 127342 h 1126619"/>
                <a:gd name="connsiteX0" fmla="*/ 847584 w 847647"/>
                <a:gd name="connsiteY0" fmla="*/ 127342 h 1126619"/>
                <a:gd name="connsiteX1" fmla="*/ 839973 w 847647"/>
                <a:gd name="connsiteY1" fmla="*/ 150912 h 1126619"/>
                <a:gd name="connsiteX2" fmla="*/ 771639 w 847647"/>
                <a:gd name="connsiteY2" fmla="*/ 287663 h 1126619"/>
                <a:gd name="connsiteX3" fmla="*/ 619339 w 847647"/>
                <a:gd name="connsiteY3" fmla="*/ 591526 h 1126619"/>
                <a:gd name="connsiteX4" fmla="*/ 439705 w 847647"/>
                <a:gd name="connsiteY4" fmla="*/ 888433 h 1126619"/>
                <a:gd name="connsiteX5" fmla="*/ 8018 w 847647"/>
                <a:gd name="connsiteY5" fmla="*/ 1126619 h 1126619"/>
                <a:gd name="connsiteX6" fmla="*/ 241576 w 847647"/>
                <a:gd name="connsiteY6" fmla="*/ 787200 h 1126619"/>
                <a:gd name="connsiteX7" fmla="*/ 458037 w 847647"/>
                <a:gd name="connsiteY7" fmla="*/ 235368 h 1126619"/>
                <a:gd name="connsiteX8" fmla="*/ 555833 w 847647"/>
                <a:gd name="connsiteY8" fmla="*/ 70302 h 1126619"/>
                <a:gd name="connsiteX9" fmla="*/ 702731 w 847647"/>
                <a:gd name="connsiteY9" fmla="*/ 3 h 1126619"/>
                <a:gd name="connsiteX10" fmla="*/ 825734 w 847647"/>
                <a:gd name="connsiteY10" fmla="*/ 73166 h 1126619"/>
                <a:gd name="connsiteX11" fmla="*/ 847584 w 847647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99984 w 900047"/>
                <a:gd name="connsiteY0" fmla="*/ 127342 h 1114534"/>
                <a:gd name="connsiteX1" fmla="*/ 892373 w 900047"/>
                <a:gd name="connsiteY1" fmla="*/ 150912 h 1114534"/>
                <a:gd name="connsiteX2" fmla="*/ 824039 w 900047"/>
                <a:gd name="connsiteY2" fmla="*/ 287663 h 1114534"/>
                <a:gd name="connsiteX3" fmla="*/ 671739 w 900047"/>
                <a:gd name="connsiteY3" fmla="*/ 591526 h 1114534"/>
                <a:gd name="connsiteX4" fmla="*/ 492105 w 900047"/>
                <a:gd name="connsiteY4" fmla="*/ 888433 h 1114534"/>
                <a:gd name="connsiteX5" fmla="*/ 0 w 900047"/>
                <a:gd name="connsiteY5" fmla="*/ 1114534 h 1114534"/>
                <a:gd name="connsiteX6" fmla="*/ 293976 w 900047"/>
                <a:gd name="connsiteY6" fmla="*/ 787200 h 1114534"/>
                <a:gd name="connsiteX7" fmla="*/ 510437 w 900047"/>
                <a:gd name="connsiteY7" fmla="*/ 235368 h 1114534"/>
                <a:gd name="connsiteX8" fmla="*/ 608233 w 900047"/>
                <a:gd name="connsiteY8" fmla="*/ 70302 h 1114534"/>
                <a:gd name="connsiteX9" fmla="*/ 755131 w 900047"/>
                <a:gd name="connsiteY9" fmla="*/ 3 h 1114534"/>
                <a:gd name="connsiteX10" fmla="*/ 878134 w 900047"/>
                <a:gd name="connsiteY10" fmla="*/ 73166 h 1114534"/>
                <a:gd name="connsiteX11" fmla="*/ 899984 w 900047"/>
                <a:gd name="connsiteY11" fmla="*/ 127342 h 1114534"/>
                <a:gd name="connsiteX0" fmla="*/ 899984 w 900047"/>
                <a:gd name="connsiteY0" fmla="*/ 127342 h 1159917"/>
                <a:gd name="connsiteX1" fmla="*/ 892373 w 900047"/>
                <a:gd name="connsiteY1" fmla="*/ 150912 h 1159917"/>
                <a:gd name="connsiteX2" fmla="*/ 824039 w 900047"/>
                <a:gd name="connsiteY2" fmla="*/ 287663 h 1159917"/>
                <a:gd name="connsiteX3" fmla="*/ 671739 w 900047"/>
                <a:gd name="connsiteY3" fmla="*/ 591526 h 1159917"/>
                <a:gd name="connsiteX4" fmla="*/ 244385 w 900047"/>
                <a:gd name="connsiteY4" fmla="*/ 1124067 h 1159917"/>
                <a:gd name="connsiteX5" fmla="*/ 0 w 900047"/>
                <a:gd name="connsiteY5" fmla="*/ 1114534 h 1159917"/>
                <a:gd name="connsiteX6" fmla="*/ 293976 w 900047"/>
                <a:gd name="connsiteY6" fmla="*/ 787200 h 1159917"/>
                <a:gd name="connsiteX7" fmla="*/ 510437 w 900047"/>
                <a:gd name="connsiteY7" fmla="*/ 235368 h 1159917"/>
                <a:gd name="connsiteX8" fmla="*/ 608233 w 900047"/>
                <a:gd name="connsiteY8" fmla="*/ 70302 h 1159917"/>
                <a:gd name="connsiteX9" fmla="*/ 755131 w 900047"/>
                <a:gd name="connsiteY9" fmla="*/ 3 h 1159917"/>
                <a:gd name="connsiteX10" fmla="*/ 878134 w 900047"/>
                <a:gd name="connsiteY10" fmla="*/ 73166 h 1159917"/>
                <a:gd name="connsiteX11" fmla="*/ 899984 w 900047"/>
                <a:gd name="connsiteY11" fmla="*/ 127342 h 1159917"/>
                <a:gd name="connsiteX0" fmla="*/ 899984 w 900047"/>
                <a:gd name="connsiteY0" fmla="*/ 127342 h 1156538"/>
                <a:gd name="connsiteX1" fmla="*/ 892373 w 900047"/>
                <a:gd name="connsiteY1" fmla="*/ 150912 h 1156538"/>
                <a:gd name="connsiteX2" fmla="*/ 824039 w 900047"/>
                <a:gd name="connsiteY2" fmla="*/ 287663 h 1156538"/>
                <a:gd name="connsiteX3" fmla="*/ 671739 w 900047"/>
                <a:gd name="connsiteY3" fmla="*/ 591526 h 1156538"/>
                <a:gd name="connsiteX4" fmla="*/ 244385 w 900047"/>
                <a:gd name="connsiteY4" fmla="*/ 1124067 h 1156538"/>
                <a:gd name="connsiteX5" fmla="*/ 0 w 900047"/>
                <a:gd name="connsiteY5" fmla="*/ 1114534 h 1156538"/>
                <a:gd name="connsiteX6" fmla="*/ 293976 w 900047"/>
                <a:gd name="connsiteY6" fmla="*/ 787200 h 1156538"/>
                <a:gd name="connsiteX7" fmla="*/ 510437 w 900047"/>
                <a:gd name="connsiteY7" fmla="*/ 235368 h 1156538"/>
                <a:gd name="connsiteX8" fmla="*/ 608233 w 900047"/>
                <a:gd name="connsiteY8" fmla="*/ 70302 h 1156538"/>
                <a:gd name="connsiteX9" fmla="*/ 755131 w 900047"/>
                <a:gd name="connsiteY9" fmla="*/ 3 h 1156538"/>
                <a:gd name="connsiteX10" fmla="*/ 878134 w 900047"/>
                <a:gd name="connsiteY10" fmla="*/ 73166 h 1156538"/>
                <a:gd name="connsiteX11" fmla="*/ 899984 w 900047"/>
                <a:gd name="connsiteY11" fmla="*/ 127342 h 1156538"/>
                <a:gd name="connsiteX0" fmla="*/ 899984 w 900047"/>
                <a:gd name="connsiteY0" fmla="*/ 127342 h 1124067"/>
                <a:gd name="connsiteX1" fmla="*/ 892373 w 900047"/>
                <a:gd name="connsiteY1" fmla="*/ 150912 h 1124067"/>
                <a:gd name="connsiteX2" fmla="*/ 824039 w 900047"/>
                <a:gd name="connsiteY2" fmla="*/ 287663 h 1124067"/>
                <a:gd name="connsiteX3" fmla="*/ 671739 w 900047"/>
                <a:gd name="connsiteY3" fmla="*/ 591526 h 1124067"/>
                <a:gd name="connsiteX4" fmla="*/ 244385 w 900047"/>
                <a:gd name="connsiteY4" fmla="*/ 1124067 h 1124067"/>
                <a:gd name="connsiteX5" fmla="*/ 0 w 900047"/>
                <a:gd name="connsiteY5" fmla="*/ 1114534 h 1124067"/>
                <a:gd name="connsiteX6" fmla="*/ 293976 w 900047"/>
                <a:gd name="connsiteY6" fmla="*/ 787200 h 1124067"/>
                <a:gd name="connsiteX7" fmla="*/ 510437 w 900047"/>
                <a:gd name="connsiteY7" fmla="*/ 235368 h 1124067"/>
                <a:gd name="connsiteX8" fmla="*/ 608233 w 900047"/>
                <a:gd name="connsiteY8" fmla="*/ 70302 h 1124067"/>
                <a:gd name="connsiteX9" fmla="*/ 755131 w 900047"/>
                <a:gd name="connsiteY9" fmla="*/ 3 h 1124067"/>
                <a:gd name="connsiteX10" fmla="*/ 878134 w 900047"/>
                <a:gd name="connsiteY10" fmla="*/ 73166 h 1124067"/>
                <a:gd name="connsiteX11" fmla="*/ 899984 w 900047"/>
                <a:gd name="connsiteY11" fmla="*/ 127342 h 1124067"/>
                <a:gd name="connsiteX0" fmla="*/ 899984 w 900047"/>
                <a:gd name="connsiteY0" fmla="*/ 127342 h 1124118"/>
                <a:gd name="connsiteX1" fmla="*/ 892373 w 900047"/>
                <a:gd name="connsiteY1" fmla="*/ 150912 h 1124118"/>
                <a:gd name="connsiteX2" fmla="*/ 824039 w 900047"/>
                <a:gd name="connsiteY2" fmla="*/ 287663 h 1124118"/>
                <a:gd name="connsiteX3" fmla="*/ 671739 w 900047"/>
                <a:gd name="connsiteY3" fmla="*/ 591526 h 1124118"/>
                <a:gd name="connsiteX4" fmla="*/ 244385 w 900047"/>
                <a:gd name="connsiteY4" fmla="*/ 1124067 h 1124118"/>
                <a:gd name="connsiteX5" fmla="*/ 0 w 900047"/>
                <a:gd name="connsiteY5" fmla="*/ 1114534 h 1124118"/>
                <a:gd name="connsiteX6" fmla="*/ 293976 w 900047"/>
                <a:gd name="connsiteY6" fmla="*/ 787200 h 1124118"/>
                <a:gd name="connsiteX7" fmla="*/ 510437 w 900047"/>
                <a:gd name="connsiteY7" fmla="*/ 235368 h 1124118"/>
                <a:gd name="connsiteX8" fmla="*/ 608233 w 900047"/>
                <a:gd name="connsiteY8" fmla="*/ 70302 h 1124118"/>
                <a:gd name="connsiteX9" fmla="*/ 755131 w 900047"/>
                <a:gd name="connsiteY9" fmla="*/ 3 h 1124118"/>
                <a:gd name="connsiteX10" fmla="*/ 878134 w 900047"/>
                <a:gd name="connsiteY10" fmla="*/ 73166 h 1124118"/>
                <a:gd name="connsiteX11" fmla="*/ 899984 w 900047"/>
                <a:gd name="connsiteY11" fmla="*/ 127342 h 1124118"/>
                <a:gd name="connsiteX0" fmla="*/ 899984 w 900047"/>
                <a:gd name="connsiteY0" fmla="*/ 127342 h 1130143"/>
                <a:gd name="connsiteX1" fmla="*/ 892373 w 900047"/>
                <a:gd name="connsiteY1" fmla="*/ 150912 h 1130143"/>
                <a:gd name="connsiteX2" fmla="*/ 824039 w 900047"/>
                <a:gd name="connsiteY2" fmla="*/ 287663 h 1130143"/>
                <a:gd name="connsiteX3" fmla="*/ 671739 w 900047"/>
                <a:gd name="connsiteY3" fmla="*/ 591526 h 1130143"/>
                <a:gd name="connsiteX4" fmla="*/ 238344 w 900047"/>
                <a:gd name="connsiteY4" fmla="*/ 1130108 h 1130143"/>
                <a:gd name="connsiteX5" fmla="*/ 0 w 900047"/>
                <a:gd name="connsiteY5" fmla="*/ 1114534 h 1130143"/>
                <a:gd name="connsiteX6" fmla="*/ 293976 w 900047"/>
                <a:gd name="connsiteY6" fmla="*/ 787200 h 1130143"/>
                <a:gd name="connsiteX7" fmla="*/ 510437 w 900047"/>
                <a:gd name="connsiteY7" fmla="*/ 235368 h 1130143"/>
                <a:gd name="connsiteX8" fmla="*/ 608233 w 900047"/>
                <a:gd name="connsiteY8" fmla="*/ 70302 h 1130143"/>
                <a:gd name="connsiteX9" fmla="*/ 755131 w 900047"/>
                <a:gd name="connsiteY9" fmla="*/ 3 h 1130143"/>
                <a:gd name="connsiteX10" fmla="*/ 878134 w 900047"/>
                <a:gd name="connsiteY10" fmla="*/ 73166 h 1130143"/>
                <a:gd name="connsiteX11" fmla="*/ 899984 w 900047"/>
                <a:gd name="connsiteY11" fmla="*/ 127342 h 1130143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43364 w 900047"/>
                <a:gd name="connsiteY4" fmla="*/ 1135126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40167"/>
                <a:gd name="connsiteX1" fmla="*/ 892373 w 900047"/>
                <a:gd name="connsiteY1" fmla="*/ 150912 h 1140167"/>
                <a:gd name="connsiteX2" fmla="*/ 824039 w 900047"/>
                <a:gd name="connsiteY2" fmla="*/ 287663 h 1140167"/>
                <a:gd name="connsiteX3" fmla="*/ 671738 w 900047"/>
                <a:gd name="connsiteY3" fmla="*/ 601565 h 1140167"/>
                <a:gd name="connsiteX4" fmla="*/ 243364 w 900047"/>
                <a:gd name="connsiteY4" fmla="*/ 1140145 h 1140167"/>
                <a:gd name="connsiteX5" fmla="*/ 0 w 900047"/>
                <a:gd name="connsiteY5" fmla="*/ 1114534 h 1140167"/>
                <a:gd name="connsiteX6" fmla="*/ 293976 w 900047"/>
                <a:gd name="connsiteY6" fmla="*/ 787200 h 1140167"/>
                <a:gd name="connsiteX7" fmla="*/ 510437 w 900047"/>
                <a:gd name="connsiteY7" fmla="*/ 235368 h 1140167"/>
                <a:gd name="connsiteX8" fmla="*/ 608233 w 900047"/>
                <a:gd name="connsiteY8" fmla="*/ 70302 h 1140167"/>
                <a:gd name="connsiteX9" fmla="*/ 755131 w 900047"/>
                <a:gd name="connsiteY9" fmla="*/ 3 h 1140167"/>
                <a:gd name="connsiteX10" fmla="*/ 878134 w 900047"/>
                <a:gd name="connsiteY10" fmla="*/ 73166 h 1140167"/>
                <a:gd name="connsiteX11" fmla="*/ 899984 w 900047"/>
                <a:gd name="connsiteY11" fmla="*/ 127342 h 114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0047" h="1140167">
                  <a:moveTo>
                    <a:pt x="899984" y="127342"/>
                  </a:moveTo>
                  <a:cubicBezTo>
                    <a:pt x="900639" y="136263"/>
                    <a:pt x="896056" y="143465"/>
                    <a:pt x="892373" y="150912"/>
                  </a:cubicBezTo>
                  <a:cubicBezTo>
                    <a:pt x="869595" y="196496"/>
                    <a:pt x="860812" y="212554"/>
                    <a:pt x="824039" y="287663"/>
                  </a:cubicBezTo>
                  <a:cubicBezTo>
                    <a:pt x="787267" y="362772"/>
                    <a:pt x="768517" y="459485"/>
                    <a:pt x="671738" y="601565"/>
                  </a:cubicBezTo>
                  <a:cubicBezTo>
                    <a:pt x="574959" y="743645"/>
                    <a:pt x="488243" y="974433"/>
                    <a:pt x="243364" y="1140145"/>
                  </a:cubicBezTo>
                  <a:cubicBezTo>
                    <a:pt x="168143" y="1141120"/>
                    <a:pt x="2946" y="1111670"/>
                    <a:pt x="0" y="1114534"/>
                  </a:cubicBezTo>
                  <a:cubicBezTo>
                    <a:pt x="50500" y="1016836"/>
                    <a:pt x="225460" y="906161"/>
                    <a:pt x="293976" y="787200"/>
                  </a:cubicBezTo>
                  <a:cubicBezTo>
                    <a:pt x="376632" y="607403"/>
                    <a:pt x="437519" y="419012"/>
                    <a:pt x="510437" y="235368"/>
                  </a:cubicBezTo>
                  <a:cubicBezTo>
                    <a:pt x="534251" y="175381"/>
                    <a:pt x="563140" y="117767"/>
                    <a:pt x="608233" y="70302"/>
                  </a:cubicBezTo>
                  <a:cubicBezTo>
                    <a:pt x="648087" y="28319"/>
                    <a:pt x="694735" y="330"/>
                    <a:pt x="755131" y="3"/>
                  </a:cubicBezTo>
                  <a:cubicBezTo>
                    <a:pt x="811272" y="-324"/>
                    <a:pt x="850882" y="25945"/>
                    <a:pt x="878134" y="73166"/>
                  </a:cubicBezTo>
                  <a:cubicBezTo>
                    <a:pt x="887790" y="90025"/>
                    <a:pt x="895237" y="108192"/>
                    <a:pt x="899984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56" name="Group 755">
            <a:extLst>
              <a:ext uri="{FF2B5EF4-FFF2-40B4-BE49-F238E27FC236}">
                <a16:creationId xmlns:a16="http://schemas.microsoft.com/office/drawing/2014/main" id="{47FAA7CA-9C1B-4850-BDB2-FCD105A8898A}"/>
              </a:ext>
            </a:extLst>
          </p:cNvPr>
          <p:cNvGrpSpPr/>
          <p:nvPr/>
        </p:nvGrpSpPr>
        <p:grpSpPr>
          <a:xfrm flipH="1">
            <a:off x="2061055" y="1853057"/>
            <a:ext cx="4777716" cy="3475836"/>
            <a:chOff x="5371625" y="2750784"/>
            <a:chExt cx="5292197" cy="3850126"/>
          </a:xfrm>
        </p:grpSpPr>
        <p:sp>
          <p:nvSpPr>
            <p:cNvPr id="757" name="Rectangle 756">
              <a:extLst>
                <a:ext uri="{FF2B5EF4-FFF2-40B4-BE49-F238E27FC236}">
                  <a16:creationId xmlns:a16="http://schemas.microsoft.com/office/drawing/2014/main" id="{DAD8383E-DAD8-432B-BFB8-0CD3887942C8}"/>
                </a:ext>
              </a:extLst>
            </p:cNvPr>
            <p:cNvSpPr/>
            <p:nvPr/>
          </p:nvSpPr>
          <p:spPr>
            <a:xfrm>
              <a:off x="10195821" y="3212656"/>
              <a:ext cx="468000" cy="33882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8" name="Rectangle 757">
              <a:extLst>
                <a:ext uri="{FF2B5EF4-FFF2-40B4-BE49-F238E27FC236}">
                  <a16:creationId xmlns:a16="http://schemas.microsoft.com/office/drawing/2014/main" id="{CAD7E2B9-8993-484B-BF0D-E2D68B5A8055}"/>
                </a:ext>
              </a:extLst>
            </p:cNvPr>
            <p:cNvSpPr/>
            <p:nvPr/>
          </p:nvSpPr>
          <p:spPr>
            <a:xfrm>
              <a:off x="9572216" y="4080983"/>
              <a:ext cx="468000" cy="25199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9" name="Rectangle 758">
              <a:extLst>
                <a:ext uri="{FF2B5EF4-FFF2-40B4-BE49-F238E27FC236}">
                  <a16:creationId xmlns:a16="http://schemas.microsoft.com/office/drawing/2014/main" id="{1822933E-AAB3-4DAE-87E4-6184F2013E6B}"/>
                </a:ext>
              </a:extLst>
            </p:cNvPr>
            <p:cNvSpPr/>
            <p:nvPr/>
          </p:nvSpPr>
          <p:spPr>
            <a:xfrm>
              <a:off x="8948611" y="4940888"/>
              <a:ext cx="468000" cy="166002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0" name="Rectangle 55">
              <a:extLst>
                <a:ext uri="{FF2B5EF4-FFF2-40B4-BE49-F238E27FC236}">
                  <a16:creationId xmlns:a16="http://schemas.microsoft.com/office/drawing/2014/main" id="{BD65FBAF-D963-4232-871C-D4FF448B2B9D}"/>
                </a:ext>
              </a:extLst>
            </p:cNvPr>
            <p:cNvSpPr/>
            <p:nvPr/>
          </p:nvSpPr>
          <p:spPr>
            <a:xfrm>
              <a:off x="5869218" y="2852656"/>
              <a:ext cx="4794604" cy="360000"/>
            </a:xfrm>
            <a:custGeom>
              <a:avLst/>
              <a:gdLst/>
              <a:ahLst/>
              <a:cxnLst/>
              <a:rect l="l" t="t" r="r" b="b"/>
              <a:pathLst>
                <a:path w="3800189" h="360000">
                  <a:moveTo>
                    <a:pt x="0" y="0"/>
                  </a:moveTo>
                  <a:lnTo>
                    <a:pt x="3440189" y="0"/>
                  </a:lnTo>
                  <a:lnTo>
                    <a:pt x="380018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1" name="Isosceles Triangle 760">
              <a:extLst>
                <a:ext uri="{FF2B5EF4-FFF2-40B4-BE49-F238E27FC236}">
                  <a16:creationId xmlns:a16="http://schemas.microsoft.com/office/drawing/2014/main" id="{7488F78A-C3C6-4551-87AC-3C643DA9CD4D}"/>
                </a:ext>
              </a:extLst>
            </p:cNvPr>
            <p:cNvSpPr/>
            <p:nvPr/>
          </p:nvSpPr>
          <p:spPr>
            <a:xfrm rot="16200000">
              <a:off x="5331817" y="2790592"/>
              <a:ext cx="577208" cy="49759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2" name="Rectangle 57">
              <a:extLst>
                <a:ext uri="{FF2B5EF4-FFF2-40B4-BE49-F238E27FC236}">
                  <a16:creationId xmlns:a16="http://schemas.microsoft.com/office/drawing/2014/main" id="{3A78C631-B00C-4ED9-85BE-6D5783604E3D}"/>
                </a:ext>
              </a:extLst>
            </p:cNvPr>
            <p:cNvSpPr/>
            <p:nvPr/>
          </p:nvSpPr>
          <p:spPr>
            <a:xfrm>
              <a:off x="6554156" y="3720983"/>
              <a:ext cx="3486061" cy="360000"/>
            </a:xfrm>
            <a:custGeom>
              <a:avLst/>
              <a:gdLst/>
              <a:ahLst/>
              <a:cxnLst/>
              <a:rect l="l" t="t" r="r" b="b"/>
              <a:pathLst>
                <a:path w="2655012" h="360000">
                  <a:moveTo>
                    <a:pt x="0" y="0"/>
                  </a:moveTo>
                  <a:lnTo>
                    <a:pt x="2295012" y="0"/>
                  </a:lnTo>
                  <a:lnTo>
                    <a:pt x="265501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3" name="Isosceles Triangle 762">
              <a:extLst>
                <a:ext uri="{FF2B5EF4-FFF2-40B4-BE49-F238E27FC236}">
                  <a16:creationId xmlns:a16="http://schemas.microsoft.com/office/drawing/2014/main" id="{F5271B16-EE06-4052-ABC8-20DF423299C6}"/>
                </a:ext>
              </a:extLst>
            </p:cNvPr>
            <p:cNvSpPr/>
            <p:nvPr/>
          </p:nvSpPr>
          <p:spPr>
            <a:xfrm rot="16200000">
              <a:off x="6016755" y="3665651"/>
              <a:ext cx="577208" cy="49759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4" name="Rectangle 59">
              <a:extLst>
                <a:ext uri="{FF2B5EF4-FFF2-40B4-BE49-F238E27FC236}">
                  <a16:creationId xmlns:a16="http://schemas.microsoft.com/office/drawing/2014/main" id="{39334359-38BB-451A-A0EC-37CE865D75BC}"/>
                </a:ext>
              </a:extLst>
            </p:cNvPr>
            <p:cNvSpPr/>
            <p:nvPr/>
          </p:nvSpPr>
          <p:spPr>
            <a:xfrm>
              <a:off x="7239094" y="4589310"/>
              <a:ext cx="2177518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5" name="Isosceles Triangle 764">
              <a:extLst>
                <a:ext uri="{FF2B5EF4-FFF2-40B4-BE49-F238E27FC236}">
                  <a16:creationId xmlns:a16="http://schemas.microsoft.com/office/drawing/2014/main" id="{82D560F0-248A-45BC-9043-BD16378C35BE}"/>
                </a:ext>
              </a:extLst>
            </p:cNvPr>
            <p:cNvSpPr/>
            <p:nvPr/>
          </p:nvSpPr>
          <p:spPr>
            <a:xfrm rot="16200000">
              <a:off x="6701693" y="4540710"/>
              <a:ext cx="577208" cy="49759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66" name="Group 765">
            <a:extLst>
              <a:ext uri="{FF2B5EF4-FFF2-40B4-BE49-F238E27FC236}">
                <a16:creationId xmlns:a16="http://schemas.microsoft.com/office/drawing/2014/main" id="{9CB6BA64-E0A5-4878-8B72-3DD4E9893C53}"/>
              </a:ext>
            </a:extLst>
          </p:cNvPr>
          <p:cNvGrpSpPr/>
          <p:nvPr/>
        </p:nvGrpSpPr>
        <p:grpSpPr>
          <a:xfrm>
            <a:off x="1073742" y="4441769"/>
            <a:ext cx="3354813" cy="1768498"/>
            <a:chOff x="1536080" y="4596996"/>
            <a:chExt cx="3354813" cy="1768498"/>
          </a:xfrm>
        </p:grpSpPr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2A86B7FF-7D50-45C5-AA94-4C5EF17AC6E7}"/>
                </a:ext>
              </a:extLst>
            </p:cNvPr>
            <p:cNvSpPr/>
            <p:nvPr/>
          </p:nvSpPr>
          <p:spPr>
            <a:xfrm>
              <a:off x="1536080" y="4686336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017A6FFE-A44E-49CD-81DC-EBB1EF7190B8}"/>
                </a:ext>
              </a:extLst>
            </p:cNvPr>
            <p:cNvSpPr/>
            <p:nvPr/>
          </p:nvSpPr>
          <p:spPr>
            <a:xfrm>
              <a:off x="4013214" y="4596996"/>
              <a:ext cx="740315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47A283D4-E77F-4D5F-80E9-350E9C513BA2}"/>
                </a:ext>
              </a:extLst>
            </p:cNvPr>
            <p:cNvSpPr/>
            <p:nvPr/>
          </p:nvSpPr>
          <p:spPr>
            <a:xfrm>
              <a:off x="3166022" y="5544093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CBDC3E76-E4C5-4D63-9FC1-1A77BBDAA4B9}"/>
                </a:ext>
              </a:extLst>
            </p:cNvPr>
            <p:cNvSpPr/>
            <p:nvPr/>
          </p:nvSpPr>
          <p:spPr>
            <a:xfrm>
              <a:off x="3747441" y="5302358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1" name="Group 770">
            <a:extLst>
              <a:ext uri="{FF2B5EF4-FFF2-40B4-BE49-F238E27FC236}">
                <a16:creationId xmlns:a16="http://schemas.microsoft.com/office/drawing/2014/main" id="{5CE89EE7-823C-4ECA-B283-F9C5082D31AF}"/>
              </a:ext>
            </a:extLst>
          </p:cNvPr>
          <p:cNvGrpSpPr/>
          <p:nvPr/>
        </p:nvGrpSpPr>
        <p:grpSpPr>
          <a:xfrm flipH="1">
            <a:off x="6220420" y="1763269"/>
            <a:ext cx="5154971" cy="2428148"/>
            <a:chOff x="1275596" y="2701035"/>
            <a:chExt cx="5154971" cy="2428148"/>
          </a:xfrm>
        </p:grpSpPr>
        <p:grpSp>
          <p:nvGrpSpPr>
            <p:cNvPr id="772" name="Group 771">
              <a:extLst>
                <a:ext uri="{FF2B5EF4-FFF2-40B4-BE49-F238E27FC236}">
                  <a16:creationId xmlns:a16="http://schemas.microsoft.com/office/drawing/2014/main" id="{63FB9348-D1B2-47D5-B97D-B92B01B2741C}"/>
                </a:ext>
              </a:extLst>
            </p:cNvPr>
            <p:cNvGrpSpPr/>
            <p:nvPr/>
          </p:nvGrpSpPr>
          <p:grpSpPr>
            <a:xfrm>
              <a:off x="1275596" y="2701035"/>
              <a:ext cx="3794673" cy="678692"/>
              <a:chOff x="803640" y="3362835"/>
              <a:chExt cx="2059657" cy="678692"/>
            </a:xfrm>
          </p:grpSpPr>
          <p:sp>
            <p:nvSpPr>
              <p:cNvPr id="779" name="TextBox 778">
                <a:extLst>
                  <a:ext uri="{FF2B5EF4-FFF2-40B4-BE49-F238E27FC236}">
                    <a16:creationId xmlns:a16="http://schemas.microsoft.com/office/drawing/2014/main" id="{4F070810-A98B-48CF-8E73-F68D68356121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0" name="TextBox 779">
                <a:extLst>
                  <a:ext uri="{FF2B5EF4-FFF2-40B4-BE49-F238E27FC236}">
                    <a16:creationId xmlns:a16="http://schemas.microsoft.com/office/drawing/2014/main" id="{EB49AB3D-76EF-4064-A6AB-2A3F7ADB6B9A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73" name="Group 772">
              <a:extLst>
                <a:ext uri="{FF2B5EF4-FFF2-40B4-BE49-F238E27FC236}">
                  <a16:creationId xmlns:a16="http://schemas.microsoft.com/office/drawing/2014/main" id="{7A163C7D-FA0F-4806-A992-851A64488A96}"/>
                </a:ext>
              </a:extLst>
            </p:cNvPr>
            <p:cNvGrpSpPr/>
            <p:nvPr/>
          </p:nvGrpSpPr>
          <p:grpSpPr>
            <a:xfrm>
              <a:off x="1955745" y="3575763"/>
              <a:ext cx="3794673" cy="678692"/>
              <a:chOff x="803640" y="3362835"/>
              <a:chExt cx="2059657" cy="678692"/>
            </a:xfrm>
          </p:grpSpPr>
          <p:sp>
            <p:nvSpPr>
              <p:cNvPr id="777" name="TextBox 776">
                <a:extLst>
                  <a:ext uri="{FF2B5EF4-FFF2-40B4-BE49-F238E27FC236}">
                    <a16:creationId xmlns:a16="http://schemas.microsoft.com/office/drawing/2014/main" id="{EDF2B666-E836-4C2E-9BD8-97D25EF4D08F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78" name="TextBox 777">
                <a:extLst>
                  <a:ext uri="{FF2B5EF4-FFF2-40B4-BE49-F238E27FC236}">
                    <a16:creationId xmlns:a16="http://schemas.microsoft.com/office/drawing/2014/main" id="{414C2A2C-E5E4-4BD0-8CFF-2834425D97C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74" name="Group 773">
              <a:extLst>
                <a:ext uri="{FF2B5EF4-FFF2-40B4-BE49-F238E27FC236}">
                  <a16:creationId xmlns:a16="http://schemas.microsoft.com/office/drawing/2014/main" id="{C917F3E0-693B-4E74-82FA-85114155549E}"/>
                </a:ext>
              </a:extLst>
            </p:cNvPr>
            <p:cNvGrpSpPr/>
            <p:nvPr/>
          </p:nvGrpSpPr>
          <p:grpSpPr>
            <a:xfrm>
              <a:off x="2635894" y="4450491"/>
              <a:ext cx="3794673" cy="678692"/>
              <a:chOff x="803640" y="3362835"/>
              <a:chExt cx="2059657" cy="678692"/>
            </a:xfrm>
          </p:grpSpPr>
          <p:sp>
            <p:nvSpPr>
              <p:cNvPr id="775" name="TextBox 774">
                <a:extLst>
                  <a:ext uri="{FF2B5EF4-FFF2-40B4-BE49-F238E27FC236}">
                    <a16:creationId xmlns:a16="http://schemas.microsoft.com/office/drawing/2014/main" id="{093AB8DB-0690-4803-99D0-024473BC57E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76" name="TextBox 775">
                <a:extLst>
                  <a:ext uri="{FF2B5EF4-FFF2-40B4-BE49-F238E27FC236}">
                    <a16:creationId xmlns:a16="http://schemas.microsoft.com/office/drawing/2014/main" id="{AB9AFE84-F5B8-415F-B621-91E3F7073E5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681F11A7-80D2-4B59-A6DF-05569EB06CFC}"/>
              </a:ext>
            </a:extLst>
          </p:cNvPr>
          <p:cNvGrpSpPr/>
          <p:nvPr/>
        </p:nvGrpSpPr>
        <p:grpSpPr>
          <a:xfrm>
            <a:off x="4904538" y="5184658"/>
            <a:ext cx="2061889" cy="925071"/>
            <a:chOff x="4291191" y="5263670"/>
            <a:chExt cx="2061889" cy="925071"/>
          </a:xfrm>
        </p:grpSpPr>
        <p:sp>
          <p:nvSpPr>
            <p:cNvPr id="782" name="Oval 10">
              <a:extLst>
                <a:ext uri="{FF2B5EF4-FFF2-40B4-BE49-F238E27FC236}">
                  <a16:creationId xmlns:a16="http://schemas.microsoft.com/office/drawing/2014/main" id="{26D554EC-BEE7-4C25-80DC-A0946B6DA7B4}"/>
                </a:ext>
              </a:extLst>
            </p:cNvPr>
            <p:cNvSpPr/>
            <p:nvPr/>
          </p:nvSpPr>
          <p:spPr>
            <a:xfrm>
              <a:off x="4291191" y="5397443"/>
              <a:ext cx="640080" cy="64008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783" name="그룹 20">
              <a:extLst>
                <a:ext uri="{FF2B5EF4-FFF2-40B4-BE49-F238E27FC236}">
                  <a16:creationId xmlns:a16="http://schemas.microsoft.com/office/drawing/2014/main" id="{D61DE1EF-795F-47C8-B9A0-C2F24277E249}"/>
                </a:ext>
              </a:extLst>
            </p:cNvPr>
            <p:cNvGrpSpPr/>
            <p:nvPr/>
          </p:nvGrpSpPr>
          <p:grpSpPr>
            <a:xfrm>
              <a:off x="5028471" y="5263670"/>
              <a:ext cx="1324609" cy="925071"/>
              <a:chOff x="1204823" y="4992851"/>
              <a:chExt cx="1911560" cy="925071"/>
            </a:xfrm>
          </p:grpSpPr>
          <p:sp>
            <p:nvSpPr>
              <p:cNvPr id="785" name="TextBox 784">
                <a:extLst>
                  <a:ext uri="{FF2B5EF4-FFF2-40B4-BE49-F238E27FC236}">
                    <a16:creationId xmlns:a16="http://schemas.microsoft.com/office/drawing/2014/main" id="{62CE7B36-8E12-4F73-9112-27B1159DD6D9}"/>
                  </a:ext>
                </a:extLst>
              </p:cNvPr>
              <p:cNvSpPr txBox="1"/>
              <p:nvPr/>
            </p:nvSpPr>
            <p:spPr>
              <a:xfrm>
                <a:off x="1204823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86" name="TextBox 785">
                <a:extLst>
                  <a:ext uri="{FF2B5EF4-FFF2-40B4-BE49-F238E27FC236}">
                    <a16:creationId xmlns:a16="http://schemas.microsoft.com/office/drawing/2014/main" id="{6DC54E41-EA37-4D83-BACB-B629E5473F92}"/>
                  </a:ext>
                </a:extLst>
              </p:cNvPr>
              <p:cNvSpPr txBox="1"/>
              <p:nvPr/>
            </p:nvSpPr>
            <p:spPr>
              <a:xfrm>
                <a:off x="1204824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84" name="Rounded Rectangle 6">
              <a:extLst>
                <a:ext uri="{FF2B5EF4-FFF2-40B4-BE49-F238E27FC236}">
                  <a16:creationId xmlns:a16="http://schemas.microsoft.com/office/drawing/2014/main" id="{EBE9EE4D-1018-4F5C-B836-6FA0149DD569}"/>
                </a:ext>
              </a:extLst>
            </p:cNvPr>
            <p:cNvSpPr/>
            <p:nvPr/>
          </p:nvSpPr>
          <p:spPr>
            <a:xfrm>
              <a:off x="4469192" y="5580510"/>
              <a:ext cx="314748" cy="320001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87" name="Group 786">
            <a:extLst>
              <a:ext uri="{FF2B5EF4-FFF2-40B4-BE49-F238E27FC236}">
                <a16:creationId xmlns:a16="http://schemas.microsoft.com/office/drawing/2014/main" id="{7192677F-C841-41CF-B275-112D074F50E0}"/>
              </a:ext>
            </a:extLst>
          </p:cNvPr>
          <p:cNvGrpSpPr/>
          <p:nvPr/>
        </p:nvGrpSpPr>
        <p:grpSpPr>
          <a:xfrm>
            <a:off x="7226224" y="5184658"/>
            <a:ext cx="2061889" cy="925071"/>
            <a:chOff x="6945236" y="5263670"/>
            <a:chExt cx="2061889" cy="925071"/>
          </a:xfrm>
        </p:grpSpPr>
        <p:sp>
          <p:nvSpPr>
            <p:cNvPr id="788" name="Oval 10">
              <a:extLst>
                <a:ext uri="{FF2B5EF4-FFF2-40B4-BE49-F238E27FC236}">
                  <a16:creationId xmlns:a16="http://schemas.microsoft.com/office/drawing/2014/main" id="{EB794E44-0D5D-4084-8F39-3455406A1455}"/>
                </a:ext>
              </a:extLst>
            </p:cNvPr>
            <p:cNvSpPr/>
            <p:nvPr/>
          </p:nvSpPr>
          <p:spPr>
            <a:xfrm>
              <a:off x="6945236" y="5397443"/>
              <a:ext cx="640080" cy="640080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789" name="그룹 21">
              <a:extLst>
                <a:ext uri="{FF2B5EF4-FFF2-40B4-BE49-F238E27FC236}">
                  <a16:creationId xmlns:a16="http://schemas.microsoft.com/office/drawing/2014/main" id="{CAB3F4F7-579C-491F-8E9E-385F4EDB039E}"/>
                </a:ext>
              </a:extLst>
            </p:cNvPr>
            <p:cNvGrpSpPr/>
            <p:nvPr/>
          </p:nvGrpSpPr>
          <p:grpSpPr>
            <a:xfrm>
              <a:off x="7682516" y="5263670"/>
              <a:ext cx="1324609" cy="925071"/>
              <a:chOff x="4028592" y="4992851"/>
              <a:chExt cx="1911560" cy="925071"/>
            </a:xfrm>
          </p:grpSpPr>
          <p:sp>
            <p:nvSpPr>
              <p:cNvPr id="791" name="TextBox 790">
                <a:extLst>
                  <a:ext uri="{FF2B5EF4-FFF2-40B4-BE49-F238E27FC236}">
                    <a16:creationId xmlns:a16="http://schemas.microsoft.com/office/drawing/2014/main" id="{E0183149-0DB7-402A-9A04-5D1C8D6E69EA}"/>
                  </a:ext>
                </a:extLst>
              </p:cNvPr>
              <p:cNvSpPr txBox="1"/>
              <p:nvPr/>
            </p:nvSpPr>
            <p:spPr>
              <a:xfrm>
                <a:off x="4028592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92" name="TextBox 791">
                <a:extLst>
                  <a:ext uri="{FF2B5EF4-FFF2-40B4-BE49-F238E27FC236}">
                    <a16:creationId xmlns:a16="http://schemas.microsoft.com/office/drawing/2014/main" id="{DD08F3DF-732B-4F56-A449-3701CA068B7C}"/>
                  </a:ext>
                </a:extLst>
              </p:cNvPr>
              <p:cNvSpPr txBox="1"/>
              <p:nvPr/>
            </p:nvSpPr>
            <p:spPr>
              <a:xfrm>
                <a:off x="4028593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90" name="Teardrop 1">
              <a:extLst>
                <a:ext uri="{FF2B5EF4-FFF2-40B4-BE49-F238E27FC236}">
                  <a16:creationId xmlns:a16="http://schemas.microsoft.com/office/drawing/2014/main" id="{2F93AE7E-7C05-4DFD-BFEA-DEFC91686A2E}"/>
                </a:ext>
              </a:extLst>
            </p:cNvPr>
            <p:cNvSpPr/>
            <p:nvPr/>
          </p:nvSpPr>
          <p:spPr>
            <a:xfrm rot="18805991">
              <a:off x="7109577" y="5557046"/>
              <a:ext cx="342825" cy="339248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5F423557-6A74-46B7-AC9B-FD2DFB750833}"/>
              </a:ext>
            </a:extLst>
          </p:cNvPr>
          <p:cNvGrpSpPr/>
          <p:nvPr/>
        </p:nvGrpSpPr>
        <p:grpSpPr>
          <a:xfrm>
            <a:off x="9547909" y="5184658"/>
            <a:ext cx="2061889" cy="925071"/>
            <a:chOff x="9599280" y="5263670"/>
            <a:chExt cx="2061889" cy="925071"/>
          </a:xfrm>
        </p:grpSpPr>
        <p:sp>
          <p:nvSpPr>
            <p:cNvPr id="794" name="Oval 10">
              <a:extLst>
                <a:ext uri="{FF2B5EF4-FFF2-40B4-BE49-F238E27FC236}">
                  <a16:creationId xmlns:a16="http://schemas.microsoft.com/office/drawing/2014/main" id="{15EE2EAB-7BA7-41B7-A322-AC82AFB95C43}"/>
                </a:ext>
              </a:extLst>
            </p:cNvPr>
            <p:cNvSpPr/>
            <p:nvPr/>
          </p:nvSpPr>
          <p:spPr>
            <a:xfrm>
              <a:off x="9599280" y="5397443"/>
              <a:ext cx="640080" cy="64008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795" name="그룹 22">
              <a:extLst>
                <a:ext uri="{FF2B5EF4-FFF2-40B4-BE49-F238E27FC236}">
                  <a16:creationId xmlns:a16="http://schemas.microsoft.com/office/drawing/2014/main" id="{B3B808F3-ABDB-4039-83C3-0CF84D26C84F}"/>
                </a:ext>
              </a:extLst>
            </p:cNvPr>
            <p:cNvGrpSpPr/>
            <p:nvPr/>
          </p:nvGrpSpPr>
          <p:grpSpPr>
            <a:xfrm>
              <a:off x="10336560" y="5263670"/>
              <a:ext cx="1324609" cy="925071"/>
              <a:chOff x="6852361" y="4992851"/>
              <a:chExt cx="1911560" cy="925071"/>
            </a:xfrm>
          </p:grpSpPr>
          <p:sp>
            <p:nvSpPr>
              <p:cNvPr id="797" name="TextBox 796">
                <a:extLst>
                  <a:ext uri="{FF2B5EF4-FFF2-40B4-BE49-F238E27FC236}">
                    <a16:creationId xmlns:a16="http://schemas.microsoft.com/office/drawing/2014/main" id="{01656A70-11B2-4189-9019-44BABD14AF8E}"/>
                  </a:ext>
                </a:extLst>
              </p:cNvPr>
              <p:cNvSpPr txBox="1"/>
              <p:nvPr/>
            </p:nvSpPr>
            <p:spPr>
              <a:xfrm>
                <a:off x="6852361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98" name="TextBox 797">
                <a:extLst>
                  <a:ext uri="{FF2B5EF4-FFF2-40B4-BE49-F238E27FC236}">
                    <a16:creationId xmlns:a16="http://schemas.microsoft.com/office/drawing/2014/main" id="{C72E103D-709C-451F-99CF-7D636B29BAA4}"/>
                  </a:ext>
                </a:extLst>
              </p:cNvPr>
              <p:cNvSpPr txBox="1"/>
              <p:nvPr/>
            </p:nvSpPr>
            <p:spPr>
              <a:xfrm>
                <a:off x="6852362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96" name="Rounded Rectangle 27">
              <a:extLst>
                <a:ext uri="{FF2B5EF4-FFF2-40B4-BE49-F238E27FC236}">
                  <a16:creationId xmlns:a16="http://schemas.microsoft.com/office/drawing/2014/main" id="{D08F21C7-414C-4336-B0CC-7559FFDED3BD}"/>
                </a:ext>
              </a:extLst>
            </p:cNvPr>
            <p:cNvSpPr/>
            <p:nvPr/>
          </p:nvSpPr>
          <p:spPr>
            <a:xfrm>
              <a:off x="9766695" y="5594070"/>
              <a:ext cx="315111" cy="242048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2021-04-13T08:56:34Z</dcterms:modified>
</cp:coreProperties>
</file>