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99" name="Arrow: Bent 2498">
            <a:extLst>
              <a:ext uri="{FF2B5EF4-FFF2-40B4-BE49-F238E27FC236}">
                <a16:creationId xmlns:a16="http://schemas.microsoft.com/office/drawing/2014/main" id="{933B3894-DF4A-41F0-BAFB-E3FA1A5E6A04}"/>
              </a:ext>
            </a:extLst>
          </p:cNvPr>
          <p:cNvSpPr/>
          <p:nvPr/>
        </p:nvSpPr>
        <p:spPr>
          <a:xfrm flipH="1">
            <a:off x="4120706" y="1706217"/>
            <a:ext cx="2559875" cy="4558723"/>
          </a:xfrm>
          <a:prstGeom prst="bentArrow">
            <a:avLst>
              <a:gd name="adj1" fmla="val 26503"/>
              <a:gd name="adj2" fmla="val 19215"/>
              <a:gd name="adj3" fmla="val 28186"/>
              <a:gd name="adj4" fmla="val 387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00" name="Freeform: Shape 2499">
            <a:extLst>
              <a:ext uri="{FF2B5EF4-FFF2-40B4-BE49-F238E27FC236}">
                <a16:creationId xmlns:a16="http://schemas.microsoft.com/office/drawing/2014/main" id="{4BD70D70-5539-480D-8FDC-CDF40F51F910}"/>
              </a:ext>
            </a:extLst>
          </p:cNvPr>
          <p:cNvSpPr/>
          <p:nvPr/>
        </p:nvSpPr>
        <p:spPr>
          <a:xfrm>
            <a:off x="5275568" y="2536194"/>
            <a:ext cx="3250766" cy="3728746"/>
          </a:xfrm>
          <a:custGeom>
            <a:avLst/>
            <a:gdLst>
              <a:gd name="connsiteX0" fmla="*/ 2548503 w 3250766"/>
              <a:gd name="connsiteY0" fmla="*/ 0 h 3728746"/>
              <a:gd name="connsiteX1" fmla="*/ 3250766 w 3250766"/>
              <a:gd name="connsiteY1" fmla="*/ 478708 h 3728746"/>
              <a:gd name="connsiteX2" fmla="*/ 2548503 w 3250766"/>
              <a:gd name="connsiteY2" fmla="*/ 957416 h 3728746"/>
              <a:gd name="connsiteX3" fmla="*/ 2548503 w 3250766"/>
              <a:gd name="connsiteY3" fmla="*/ 817064 h 3728746"/>
              <a:gd name="connsiteX4" fmla="*/ 939504 w 3250766"/>
              <a:gd name="connsiteY4" fmla="*/ 817064 h 3728746"/>
              <a:gd name="connsiteX5" fmla="*/ 676712 w 3250766"/>
              <a:gd name="connsiteY5" fmla="*/ 1079856 h 3728746"/>
              <a:gd name="connsiteX6" fmla="*/ 676712 w 3250766"/>
              <a:gd name="connsiteY6" fmla="*/ 3728746 h 3728746"/>
              <a:gd name="connsiteX7" fmla="*/ 0 w 3250766"/>
              <a:gd name="connsiteY7" fmla="*/ 3728746 h 3728746"/>
              <a:gd name="connsiteX8" fmla="*/ 0 w 3250766"/>
              <a:gd name="connsiteY8" fmla="*/ 1079856 h 3728746"/>
              <a:gd name="connsiteX9" fmla="*/ 939504 w 3250766"/>
              <a:gd name="connsiteY9" fmla="*/ 140352 h 3728746"/>
              <a:gd name="connsiteX10" fmla="*/ 2548503 w 3250766"/>
              <a:gd name="connsiteY10" fmla="*/ 140352 h 3728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50766" h="3728746">
                <a:moveTo>
                  <a:pt x="2548503" y="0"/>
                </a:moveTo>
                <a:lnTo>
                  <a:pt x="3250766" y="478708"/>
                </a:lnTo>
                <a:lnTo>
                  <a:pt x="2548503" y="957416"/>
                </a:lnTo>
                <a:lnTo>
                  <a:pt x="2548503" y="817064"/>
                </a:lnTo>
                <a:lnTo>
                  <a:pt x="939504" y="817064"/>
                </a:lnTo>
                <a:cubicBezTo>
                  <a:pt x="794368" y="817064"/>
                  <a:pt x="676712" y="934720"/>
                  <a:pt x="676712" y="1079856"/>
                </a:cubicBezTo>
                <a:lnTo>
                  <a:pt x="676712" y="3728746"/>
                </a:lnTo>
                <a:lnTo>
                  <a:pt x="0" y="3728746"/>
                </a:lnTo>
                <a:lnTo>
                  <a:pt x="0" y="1079856"/>
                </a:lnTo>
                <a:cubicBezTo>
                  <a:pt x="0" y="560982"/>
                  <a:pt x="420630" y="140352"/>
                  <a:pt x="939504" y="140352"/>
                </a:cubicBezTo>
                <a:lnTo>
                  <a:pt x="2548503" y="1403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01" name="Freeform: Shape 2500">
            <a:extLst>
              <a:ext uri="{FF2B5EF4-FFF2-40B4-BE49-F238E27FC236}">
                <a16:creationId xmlns:a16="http://schemas.microsoft.com/office/drawing/2014/main" id="{D89E47ED-0575-4A9F-B49C-588C1431B8AE}"/>
              </a:ext>
            </a:extLst>
          </p:cNvPr>
          <p:cNvSpPr/>
          <p:nvPr/>
        </p:nvSpPr>
        <p:spPr>
          <a:xfrm>
            <a:off x="6740087" y="3822453"/>
            <a:ext cx="2559875" cy="2442487"/>
          </a:xfrm>
          <a:custGeom>
            <a:avLst/>
            <a:gdLst>
              <a:gd name="connsiteX0" fmla="*/ 1838349 w 2559875"/>
              <a:gd name="connsiteY0" fmla="*/ 0 h 2442487"/>
              <a:gd name="connsiteX1" fmla="*/ 2559875 w 2559875"/>
              <a:gd name="connsiteY1" fmla="*/ 491880 h 2442487"/>
              <a:gd name="connsiteX2" fmla="*/ 1838349 w 2559875"/>
              <a:gd name="connsiteY2" fmla="*/ 983760 h 2442487"/>
              <a:gd name="connsiteX3" fmla="*/ 1838349 w 2559875"/>
              <a:gd name="connsiteY3" fmla="*/ 831102 h 2442487"/>
              <a:gd name="connsiteX4" fmla="*/ 992617 w 2559875"/>
              <a:gd name="connsiteY4" fmla="*/ 831102 h 2442487"/>
              <a:gd name="connsiteX5" fmla="*/ 678444 w 2559875"/>
              <a:gd name="connsiteY5" fmla="*/ 1145275 h 2442487"/>
              <a:gd name="connsiteX6" fmla="*/ 678444 w 2559875"/>
              <a:gd name="connsiteY6" fmla="*/ 2442487 h 2442487"/>
              <a:gd name="connsiteX7" fmla="*/ 0 w 2559875"/>
              <a:gd name="connsiteY7" fmla="*/ 2442487 h 2442487"/>
              <a:gd name="connsiteX8" fmla="*/ 0 w 2559875"/>
              <a:gd name="connsiteY8" fmla="*/ 1145275 h 2442487"/>
              <a:gd name="connsiteX9" fmla="*/ 992617 w 2559875"/>
              <a:gd name="connsiteY9" fmla="*/ 152658 h 2442487"/>
              <a:gd name="connsiteX10" fmla="*/ 1838349 w 2559875"/>
              <a:gd name="connsiteY10" fmla="*/ 152658 h 244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59875" h="2442487">
                <a:moveTo>
                  <a:pt x="1838349" y="0"/>
                </a:moveTo>
                <a:lnTo>
                  <a:pt x="2559875" y="491880"/>
                </a:lnTo>
                <a:lnTo>
                  <a:pt x="1838349" y="983760"/>
                </a:lnTo>
                <a:lnTo>
                  <a:pt x="1838349" y="831102"/>
                </a:lnTo>
                <a:lnTo>
                  <a:pt x="992617" y="831102"/>
                </a:lnTo>
                <a:cubicBezTo>
                  <a:pt x="819104" y="831102"/>
                  <a:pt x="678444" y="971762"/>
                  <a:pt x="678444" y="1145275"/>
                </a:cubicBezTo>
                <a:lnTo>
                  <a:pt x="678444" y="2442487"/>
                </a:lnTo>
                <a:lnTo>
                  <a:pt x="0" y="2442487"/>
                </a:lnTo>
                <a:lnTo>
                  <a:pt x="0" y="1145275"/>
                </a:lnTo>
                <a:cubicBezTo>
                  <a:pt x="0" y="597068"/>
                  <a:pt x="444410" y="152658"/>
                  <a:pt x="992617" y="152658"/>
                </a:cubicBezTo>
                <a:lnTo>
                  <a:pt x="1838349" y="15265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02" name="Freeform: Shape 2501">
            <a:extLst>
              <a:ext uri="{FF2B5EF4-FFF2-40B4-BE49-F238E27FC236}">
                <a16:creationId xmlns:a16="http://schemas.microsoft.com/office/drawing/2014/main" id="{5E7BF2AD-4A29-4E25-95BF-092D73B49815}"/>
              </a:ext>
            </a:extLst>
          </p:cNvPr>
          <p:cNvSpPr/>
          <p:nvPr/>
        </p:nvSpPr>
        <p:spPr>
          <a:xfrm flipH="1">
            <a:off x="2651408" y="3439907"/>
            <a:ext cx="2559875" cy="2825033"/>
          </a:xfrm>
          <a:custGeom>
            <a:avLst/>
            <a:gdLst>
              <a:gd name="connsiteX0" fmla="*/ 1838349 w 2559875"/>
              <a:gd name="connsiteY0" fmla="*/ 0 h 2825033"/>
              <a:gd name="connsiteX1" fmla="*/ 1838349 w 2559875"/>
              <a:gd name="connsiteY1" fmla="*/ 152658 h 2825033"/>
              <a:gd name="connsiteX2" fmla="*/ 992617 w 2559875"/>
              <a:gd name="connsiteY2" fmla="*/ 152658 h 2825033"/>
              <a:gd name="connsiteX3" fmla="*/ 0 w 2559875"/>
              <a:gd name="connsiteY3" fmla="*/ 1145275 h 2825033"/>
              <a:gd name="connsiteX4" fmla="*/ 0 w 2559875"/>
              <a:gd name="connsiteY4" fmla="*/ 2825033 h 2825033"/>
              <a:gd name="connsiteX5" fmla="*/ 678444 w 2559875"/>
              <a:gd name="connsiteY5" fmla="*/ 2825033 h 2825033"/>
              <a:gd name="connsiteX6" fmla="*/ 678444 w 2559875"/>
              <a:gd name="connsiteY6" fmla="*/ 1145275 h 2825033"/>
              <a:gd name="connsiteX7" fmla="*/ 992617 w 2559875"/>
              <a:gd name="connsiteY7" fmla="*/ 831102 h 2825033"/>
              <a:gd name="connsiteX8" fmla="*/ 1838349 w 2559875"/>
              <a:gd name="connsiteY8" fmla="*/ 831102 h 2825033"/>
              <a:gd name="connsiteX9" fmla="*/ 1838349 w 2559875"/>
              <a:gd name="connsiteY9" fmla="*/ 983760 h 2825033"/>
              <a:gd name="connsiteX10" fmla="*/ 2559875 w 2559875"/>
              <a:gd name="connsiteY10" fmla="*/ 491880 h 2825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59875" h="2825033">
                <a:moveTo>
                  <a:pt x="1838349" y="0"/>
                </a:moveTo>
                <a:lnTo>
                  <a:pt x="1838349" y="152658"/>
                </a:lnTo>
                <a:lnTo>
                  <a:pt x="992617" y="152658"/>
                </a:lnTo>
                <a:cubicBezTo>
                  <a:pt x="444410" y="152658"/>
                  <a:pt x="0" y="597068"/>
                  <a:pt x="0" y="1145275"/>
                </a:cubicBezTo>
                <a:lnTo>
                  <a:pt x="0" y="2825033"/>
                </a:lnTo>
                <a:lnTo>
                  <a:pt x="678444" y="2825033"/>
                </a:lnTo>
                <a:lnTo>
                  <a:pt x="678444" y="1145275"/>
                </a:lnTo>
                <a:cubicBezTo>
                  <a:pt x="678444" y="971762"/>
                  <a:pt x="819104" y="831102"/>
                  <a:pt x="992617" y="831102"/>
                </a:cubicBezTo>
                <a:lnTo>
                  <a:pt x="1838349" y="831102"/>
                </a:lnTo>
                <a:lnTo>
                  <a:pt x="1838349" y="983760"/>
                </a:lnTo>
                <a:lnTo>
                  <a:pt x="2559875" y="4918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503" name="Group 2502">
            <a:extLst>
              <a:ext uri="{FF2B5EF4-FFF2-40B4-BE49-F238E27FC236}">
                <a16:creationId xmlns:a16="http://schemas.microsoft.com/office/drawing/2014/main" id="{C71C618E-55CB-4AC3-876B-C5A55AA2D628}"/>
              </a:ext>
            </a:extLst>
          </p:cNvPr>
          <p:cNvGrpSpPr/>
          <p:nvPr/>
        </p:nvGrpSpPr>
        <p:grpSpPr>
          <a:xfrm>
            <a:off x="3410871" y="3681823"/>
            <a:ext cx="367487" cy="369229"/>
            <a:chOff x="1031132" y="1916349"/>
            <a:chExt cx="803587" cy="807396"/>
          </a:xfrm>
        </p:grpSpPr>
        <p:sp>
          <p:nvSpPr>
            <p:cNvPr id="2504" name="Rectangle 2503">
              <a:extLst>
                <a:ext uri="{FF2B5EF4-FFF2-40B4-BE49-F238E27FC236}">
                  <a16:creationId xmlns:a16="http://schemas.microsoft.com/office/drawing/2014/main" id="{AF91746B-9951-4BF7-BA93-B2B2CCB31AD7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5" name="Rectangle 2504">
              <a:extLst>
                <a:ext uri="{FF2B5EF4-FFF2-40B4-BE49-F238E27FC236}">
                  <a16:creationId xmlns:a16="http://schemas.microsoft.com/office/drawing/2014/main" id="{A48A4A96-D4E4-4915-8E9E-4CC3F1AA22E6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6" name="Rectangle 2505">
              <a:extLst>
                <a:ext uri="{FF2B5EF4-FFF2-40B4-BE49-F238E27FC236}">
                  <a16:creationId xmlns:a16="http://schemas.microsoft.com/office/drawing/2014/main" id="{33687EFE-9760-42DE-ADBA-818FC4B061F3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07" name="Rectangle 2506">
              <a:extLst>
                <a:ext uri="{FF2B5EF4-FFF2-40B4-BE49-F238E27FC236}">
                  <a16:creationId xmlns:a16="http://schemas.microsoft.com/office/drawing/2014/main" id="{EADE11B4-11BD-4C15-A2FB-846860A9380C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08" name="Group 2507">
            <a:extLst>
              <a:ext uri="{FF2B5EF4-FFF2-40B4-BE49-F238E27FC236}">
                <a16:creationId xmlns:a16="http://schemas.microsoft.com/office/drawing/2014/main" id="{B3B1081F-1455-439A-8B6C-E912EBE5A300}"/>
              </a:ext>
            </a:extLst>
          </p:cNvPr>
          <p:cNvGrpSpPr/>
          <p:nvPr/>
        </p:nvGrpSpPr>
        <p:grpSpPr>
          <a:xfrm>
            <a:off x="4880268" y="1936591"/>
            <a:ext cx="367487" cy="369229"/>
            <a:chOff x="1031132" y="1916349"/>
            <a:chExt cx="803587" cy="807396"/>
          </a:xfrm>
        </p:grpSpPr>
        <p:sp>
          <p:nvSpPr>
            <p:cNvPr id="2509" name="Rectangle 2508">
              <a:extLst>
                <a:ext uri="{FF2B5EF4-FFF2-40B4-BE49-F238E27FC236}">
                  <a16:creationId xmlns:a16="http://schemas.microsoft.com/office/drawing/2014/main" id="{8B673458-DAA5-44C4-A51C-891CDA729BB4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0" name="Rectangle 2509">
              <a:extLst>
                <a:ext uri="{FF2B5EF4-FFF2-40B4-BE49-F238E27FC236}">
                  <a16:creationId xmlns:a16="http://schemas.microsoft.com/office/drawing/2014/main" id="{1A648DC5-0AE2-43E5-934F-91EA76CC8C6B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1" name="Rectangle 2510">
              <a:extLst>
                <a:ext uri="{FF2B5EF4-FFF2-40B4-BE49-F238E27FC236}">
                  <a16:creationId xmlns:a16="http://schemas.microsoft.com/office/drawing/2014/main" id="{9B790979-6A99-4044-BD87-61EE07BF814C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2" name="Rectangle 2511">
              <a:extLst>
                <a:ext uri="{FF2B5EF4-FFF2-40B4-BE49-F238E27FC236}">
                  <a16:creationId xmlns:a16="http://schemas.microsoft.com/office/drawing/2014/main" id="{A1934329-E6FF-47FA-9C56-2340CC1D42EA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13" name="Group 2512">
            <a:extLst>
              <a:ext uri="{FF2B5EF4-FFF2-40B4-BE49-F238E27FC236}">
                <a16:creationId xmlns:a16="http://schemas.microsoft.com/office/drawing/2014/main" id="{1C2E8443-9017-468A-B897-532B4E7CEAEF}"/>
              </a:ext>
            </a:extLst>
          </p:cNvPr>
          <p:cNvGrpSpPr/>
          <p:nvPr/>
        </p:nvGrpSpPr>
        <p:grpSpPr>
          <a:xfrm>
            <a:off x="7429044" y="2753196"/>
            <a:ext cx="367487" cy="369229"/>
            <a:chOff x="1031132" y="1916349"/>
            <a:chExt cx="803587" cy="807396"/>
          </a:xfrm>
        </p:grpSpPr>
        <p:sp>
          <p:nvSpPr>
            <p:cNvPr id="2514" name="Rectangle 2513">
              <a:extLst>
                <a:ext uri="{FF2B5EF4-FFF2-40B4-BE49-F238E27FC236}">
                  <a16:creationId xmlns:a16="http://schemas.microsoft.com/office/drawing/2014/main" id="{ADF1FD0E-2C59-49DF-9540-A6DAD75302AD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5" name="Rectangle 2514">
              <a:extLst>
                <a:ext uri="{FF2B5EF4-FFF2-40B4-BE49-F238E27FC236}">
                  <a16:creationId xmlns:a16="http://schemas.microsoft.com/office/drawing/2014/main" id="{1E1E31EE-A3E7-490E-9164-ED3F7F368BE7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6" name="Rectangle 2515">
              <a:extLst>
                <a:ext uri="{FF2B5EF4-FFF2-40B4-BE49-F238E27FC236}">
                  <a16:creationId xmlns:a16="http://schemas.microsoft.com/office/drawing/2014/main" id="{D856FA33-8C22-4B42-BCB1-97BAFCC69954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7" name="Rectangle 2516">
              <a:extLst>
                <a:ext uri="{FF2B5EF4-FFF2-40B4-BE49-F238E27FC236}">
                  <a16:creationId xmlns:a16="http://schemas.microsoft.com/office/drawing/2014/main" id="{43420DA8-4BEB-418F-A6E3-1B16B1414753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18" name="Group 2517">
            <a:extLst>
              <a:ext uri="{FF2B5EF4-FFF2-40B4-BE49-F238E27FC236}">
                <a16:creationId xmlns:a16="http://schemas.microsoft.com/office/drawing/2014/main" id="{77E4FBFF-F9F0-41DF-A8BE-DE45585C6F6B}"/>
              </a:ext>
            </a:extLst>
          </p:cNvPr>
          <p:cNvGrpSpPr/>
          <p:nvPr/>
        </p:nvGrpSpPr>
        <p:grpSpPr>
          <a:xfrm>
            <a:off x="8179441" y="4060780"/>
            <a:ext cx="367487" cy="369229"/>
            <a:chOff x="1031132" y="1916349"/>
            <a:chExt cx="803587" cy="807396"/>
          </a:xfrm>
        </p:grpSpPr>
        <p:sp>
          <p:nvSpPr>
            <p:cNvPr id="2519" name="Rectangle 2518">
              <a:extLst>
                <a:ext uri="{FF2B5EF4-FFF2-40B4-BE49-F238E27FC236}">
                  <a16:creationId xmlns:a16="http://schemas.microsoft.com/office/drawing/2014/main" id="{010F451F-FF4D-42D9-B2B7-D255DCFE4BAB}"/>
                </a:ext>
              </a:extLst>
            </p:cNvPr>
            <p:cNvSpPr/>
            <p:nvPr/>
          </p:nvSpPr>
          <p:spPr>
            <a:xfrm>
              <a:off x="1031132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0" name="Rectangle 2519">
              <a:extLst>
                <a:ext uri="{FF2B5EF4-FFF2-40B4-BE49-F238E27FC236}">
                  <a16:creationId xmlns:a16="http://schemas.microsoft.com/office/drawing/2014/main" id="{014E1F53-592D-4808-9453-2A4F71461A89}"/>
                </a:ext>
              </a:extLst>
            </p:cNvPr>
            <p:cNvSpPr/>
            <p:nvPr/>
          </p:nvSpPr>
          <p:spPr>
            <a:xfrm>
              <a:off x="1465068" y="1916349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1" name="Rectangle 2520">
              <a:extLst>
                <a:ext uri="{FF2B5EF4-FFF2-40B4-BE49-F238E27FC236}">
                  <a16:creationId xmlns:a16="http://schemas.microsoft.com/office/drawing/2014/main" id="{ED48200A-C3FC-4169-9F4D-883F6FCFFC1E}"/>
                </a:ext>
              </a:extLst>
            </p:cNvPr>
            <p:cNvSpPr/>
            <p:nvPr/>
          </p:nvSpPr>
          <p:spPr>
            <a:xfrm>
              <a:off x="1031132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2" name="Rectangle 2521">
              <a:extLst>
                <a:ext uri="{FF2B5EF4-FFF2-40B4-BE49-F238E27FC236}">
                  <a16:creationId xmlns:a16="http://schemas.microsoft.com/office/drawing/2014/main" id="{4585A603-FDD0-44B7-98CA-68A918985463}"/>
                </a:ext>
              </a:extLst>
            </p:cNvPr>
            <p:cNvSpPr/>
            <p:nvPr/>
          </p:nvSpPr>
          <p:spPr>
            <a:xfrm>
              <a:off x="1465068" y="2354094"/>
              <a:ext cx="369651" cy="369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23" name="자유형: 도형 54">
            <a:extLst>
              <a:ext uri="{FF2B5EF4-FFF2-40B4-BE49-F238E27FC236}">
                <a16:creationId xmlns:a16="http://schemas.microsoft.com/office/drawing/2014/main" id="{A38AB1C9-6E50-4036-A6B0-617468DC2F3A}"/>
              </a:ext>
            </a:extLst>
          </p:cNvPr>
          <p:cNvSpPr>
            <a:spLocks noChangeAspect="1"/>
          </p:cNvSpPr>
          <p:nvPr/>
        </p:nvSpPr>
        <p:spPr>
          <a:xfrm>
            <a:off x="5517752" y="5719109"/>
            <a:ext cx="234322" cy="379351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524" name="Block Arc 5">
            <a:extLst>
              <a:ext uri="{FF2B5EF4-FFF2-40B4-BE49-F238E27FC236}">
                <a16:creationId xmlns:a16="http://schemas.microsoft.com/office/drawing/2014/main" id="{2385DA24-B71A-48D2-BD26-17B4731FCBFD}"/>
              </a:ext>
            </a:extLst>
          </p:cNvPr>
          <p:cNvSpPr>
            <a:spLocks noChangeAspect="1"/>
          </p:cNvSpPr>
          <p:nvPr/>
        </p:nvSpPr>
        <p:spPr>
          <a:xfrm rot="10800000">
            <a:off x="6900951" y="5719108"/>
            <a:ext cx="351787" cy="37935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525" name="자유형: 도형 61">
            <a:extLst>
              <a:ext uri="{FF2B5EF4-FFF2-40B4-BE49-F238E27FC236}">
                <a16:creationId xmlns:a16="http://schemas.microsoft.com/office/drawing/2014/main" id="{222B7113-5BE1-4ADC-B419-4F0680514A02}"/>
              </a:ext>
            </a:extLst>
          </p:cNvPr>
          <p:cNvSpPr>
            <a:spLocks noChangeAspect="1"/>
          </p:cNvSpPr>
          <p:nvPr/>
        </p:nvSpPr>
        <p:spPr>
          <a:xfrm>
            <a:off x="6206495" y="5719109"/>
            <a:ext cx="319299" cy="37935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26" name="자유형: 도형 62">
            <a:extLst>
              <a:ext uri="{FF2B5EF4-FFF2-40B4-BE49-F238E27FC236}">
                <a16:creationId xmlns:a16="http://schemas.microsoft.com/office/drawing/2014/main" id="{B6FB0B17-3233-4522-8597-D41571CBA5B4}"/>
              </a:ext>
            </a:extLst>
          </p:cNvPr>
          <p:cNvSpPr>
            <a:spLocks noChangeAspect="1"/>
          </p:cNvSpPr>
          <p:nvPr/>
        </p:nvSpPr>
        <p:spPr>
          <a:xfrm>
            <a:off x="4669960" y="5740697"/>
            <a:ext cx="379352" cy="336175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527" name="Group 2526">
            <a:extLst>
              <a:ext uri="{FF2B5EF4-FFF2-40B4-BE49-F238E27FC236}">
                <a16:creationId xmlns:a16="http://schemas.microsoft.com/office/drawing/2014/main" id="{AFFD600C-71AF-43DB-AC61-A3C18A0083EC}"/>
              </a:ext>
            </a:extLst>
          </p:cNvPr>
          <p:cNvGrpSpPr/>
          <p:nvPr/>
        </p:nvGrpSpPr>
        <p:grpSpPr>
          <a:xfrm>
            <a:off x="1494003" y="2121005"/>
            <a:ext cx="2535251" cy="904115"/>
            <a:chOff x="395534" y="3737446"/>
            <a:chExt cx="3972999" cy="904115"/>
          </a:xfrm>
        </p:grpSpPr>
        <p:sp>
          <p:nvSpPr>
            <p:cNvPr id="2528" name="TextBox 2527">
              <a:extLst>
                <a:ext uri="{FF2B5EF4-FFF2-40B4-BE49-F238E27FC236}">
                  <a16:creationId xmlns:a16="http://schemas.microsoft.com/office/drawing/2014/main" id="{A77615C5-3E35-4452-A54F-E1A1297C8AF0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29" name="TextBox 2528">
              <a:extLst>
                <a:ext uri="{FF2B5EF4-FFF2-40B4-BE49-F238E27FC236}">
                  <a16:creationId xmlns:a16="http://schemas.microsoft.com/office/drawing/2014/main" id="{DE519B7E-86E3-4E46-99F6-35E4E1A870E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530" name="Group 2529">
            <a:extLst>
              <a:ext uri="{FF2B5EF4-FFF2-40B4-BE49-F238E27FC236}">
                <a16:creationId xmlns:a16="http://schemas.microsoft.com/office/drawing/2014/main" id="{9E86B86B-7E4F-4766-A743-5BDA62C56907}"/>
              </a:ext>
            </a:extLst>
          </p:cNvPr>
          <p:cNvGrpSpPr/>
          <p:nvPr/>
        </p:nvGrpSpPr>
        <p:grpSpPr>
          <a:xfrm>
            <a:off x="8980755" y="4814993"/>
            <a:ext cx="2535251" cy="904115"/>
            <a:chOff x="395534" y="3737446"/>
            <a:chExt cx="3972999" cy="904115"/>
          </a:xfrm>
        </p:grpSpPr>
        <p:sp>
          <p:nvSpPr>
            <p:cNvPr id="2531" name="TextBox 2530">
              <a:extLst>
                <a:ext uri="{FF2B5EF4-FFF2-40B4-BE49-F238E27FC236}">
                  <a16:creationId xmlns:a16="http://schemas.microsoft.com/office/drawing/2014/main" id="{7F5AEBCF-52C2-4617-B00C-705AB82BD772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32" name="TextBox 2531">
              <a:extLst>
                <a:ext uri="{FF2B5EF4-FFF2-40B4-BE49-F238E27FC236}">
                  <a16:creationId xmlns:a16="http://schemas.microsoft.com/office/drawing/2014/main" id="{77362C7C-5BFC-4B7B-B10C-9C74AE5E890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533" name="Group 2532">
            <a:extLst>
              <a:ext uri="{FF2B5EF4-FFF2-40B4-BE49-F238E27FC236}">
                <a16:creationId xmlns:a16="http://schemas.microsoft.com/office/drawing/2014/main" id="{61B377A3-9735-4B21-928F-B1B29430BCA9}"/>
              </a:ext>
            </a:extLst>
          </p:cNvPr>
          <p:cNvGrpSpPr/>
          <p:nvPr/>
        </p:nvGrpSpPr>
        <p:grpSpPr>
          <a:xfrm>
            <a:off x="8585840" y="2946420"/>
            <a:ext cx="2535251" cy="904115"/>
            <a:chOff x="395534" y="3737446"/>
            <a:chExt cx="3972999" cy="904115"/>
          </a:xfrm>
        </p:grpSpPr>
        <p:sp>
          <p:nvSpPr>
            <p:cNvPr id="2534" name="TextBox 2533">
              <a:extLst>
                <a:ext uri="{FF2B5EF4-FFF2-40B4-BE49-F238E27FC236}">
                  <a16:creationId xmlns:a16="http://schemas.microsoft.com/office/drawing/2014/main" id="{592FCF8D-5F78-445E-BAD0-B6093BE929E3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35" name="TextBox 2534">
              <a:extLst>
                <a:ext uri="{FF2B5EF4-FFF2-40B4-BE49-F238E27FC236}">
                  <a16:creationId xmlns:a16="http://schemas.microsoft.com/office/drawing/2014/main" id="{8F48E83D-A9BD-4483-92CF-29002C7A496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77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63</cp:revision>
  <dcterms:created xsi:type="dcterms:W3CDTF">2018-02-18T19:39:47Z</dcterms:created>
  <dcterms:modified xsi:type="dcterms:W3CDTF">2019-04-25T04:31:31Z</dcterms:modified>
</cp:coreProperties>
</file>