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34" name="Straight Arrow Connector 533">
            <a:extLst>
              <a:ext uri="{FF2B5EF4-FFF2-40B4-BE49-F238E27FC236}">
                <a16:creationId xmlns:a16="http://schemas.microsoft.com/office/drawing/2014/main" id="{6EDBB241-05F0-4079-BE2D-A0255772D9A2}"/>
              </a:ext>
            </a:extLst>
          </p:cNvPr>
          <p:cNvCxnSpPr>
            <a:cxnSpLocks/>
          </p:cNvCxnSpPr>
          <p:nvPr/>
        </p:nvCxnSpPr>
        <p:spPr>
          <a:xfrm>
            <a:off x="2986313" y="38567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5" name="Straight Arrow Connector 534">
            <a:extLst>
              <a:ext uri="{FF2B5EF4-FFF2-40B4-BE49-F238E27FC236}">
                <a16:creationId xmlns:a16="http://schemas.microsoft.com/office/drawing/2014/main" id="{74937AF1-C23E-4600-BD70-63955B8796F0}"/>
              </a:ext>
            </a:extLst>
          </p:cNvPr>
          <p:cNvCxnSpPr/>
          <p:nvPr/>
        </p:nvCxnSpPr>
        <p:spPr>
          <a:xfrm flipV="1">
            <a:off x="5083726" y="32694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Straight Arrow Connector 535">
            <a:extLst>
              <a:ext uri="{FF2B5EF4-FFF2-40B4-BE49-F238E27FC236}">
                <a16:creationId xmlns:a16="http://schemas.microsoft.com/office/drawing/2014/main" id="{B524A16C-6949-4693-AD88-D403BE66AC2E}"/>
              </a:ext>
            </a:extLst>
          </p:cNvPr>
          <p:cNvCxnSpPr/>
          <p:nvPr/>
        </p:nvCxnSpPr>
        <p:spPr>
          <a:xfrm flipV="1">
            <a:off x="7135726" y="24472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Arrow Connector 536">
            <a:extLst>
              <a:ext uri="{FF2B5EF4-FFF2-40B4-BE49-F238E27FC236}">
                <a16:creationId xmlns:a16="http://schemas.microsoft.com/office/drawing/2014/main" id="{B9350886-0C33-471E-9D19-735BC027F894}"/>
              </a:ext>
            </a:extLst>
          </p:cNvPr>
          <p:cNvCxnSpPr/>
          <p:nvPr/>
        </p:nvCxnSpPr>
        <p:spPr>
          <a:xfrm flipV="1">
            <a:off x="9179492" y="21097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Arrow Connector 537">
            <a:extLst>
              <a:ext uri="{FF2B5EF4-FFF2-40B4-BE49-F238E27FC236}">
                <a16:creationId xmlns:a16="http://schemas.microsoft.com/office/drawing/2014/main" id="{5A98576B-DFCB-489A-8B10-09A238B58AAB}"/>
              </a:ext>
            </a:extLst>
          </p:cNvPr>
          <p:cNvCxnSpPr/>
          <p:nvPr/>
        </p:nvCxnSpPr>
        <p:spPr>
          <a:xfrm>
            <a:off x="941244" y="24584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9" name="Oval 538">
            <a:extLst>
              <a:ext uri="{FF2B5EF4-FFF2-40B4-BE49-F238E27FC236}">
                <a16:creationId xmlns:a16="http://schemas.microsoft.com/office/drawing/2014/main" id="{FBE43CC0-0B02-446F-95B4-84E04FE15B9C}"/>
              </a:ext>
            </a:extLst>
          </p:cNvPr>
          <p:cNvSpPr/>
          <p:nvPr/>
        </p:nvSpPr>
        <p:spPr>
          <a:xfrm>
            <a:off x="1463244" y="2636192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B8CED768-773F-484E-AE7F-CFA7AFBABB64}"/>
              </a:ext>
            </a:extLst>
          </p:cNvPr>
          <p:cNvSpPr/>
          <p:nvPr/>
        </p:nvSpPr>
        <p:spPr>
          <a:xfrm>
            <a:off x="3522806" y="3357104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1" name="Oval 540">
            <a:extLst>
              <a:ext uri="{FF2B5EF4-FFF2-40B4-BE49-F238E27FC236}">
                <a16:creationId xmlns:a16="http://schemas.microsoft.com/office/drawing/2014/main" id="{1B66AC6A-A476-4F5F-9AC9-6836CB44317C}"/>
              </a:ext>
            </a:extLst>
          </p:cNvPr>
          <p:cNvSpPr/>
          <p:nvPr/>
        </p:nvSpPr>
        <p:spPr>
          <a:xfrm>
            <a:off x="5582368" y="301107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17363B19-6C63-4990-A98E-ADE727378BA8}"/>
              </a:ext>
            </a:extLst>
          </p:cNvPr>
          <p:cNvSpPr/>
          <p:nvPr/>
        </p:nvSpPr>
        <p:spPr>
          <a:xfrm>
            <a:off x="7641930" y="2349104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3" name="Oval 542">
            <a:extLst>
              <a:ext uri="{FF2B5EF4-FFF2-40B4-BE49-F238E27FC236}">
                <a16:creationId xmlns:a16="http://schemas.microsoft.com/office/drawing/2014/main" id="{14F39844-E65A-43D3-896E-DE6D90D08629}"/>
              </a:ext>
            </a:extLst>
          </p:cNvPr>
          <p:cNvSpPr/>
          <p:nvPr/>
        </p:nvSpPr>
        <p:spPr>
          <a:xfrm>
            <a:off x="9701492" y="1806852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D6F80ECF-D7AE-4053-B31C-EFF1624A1C56}"/>
              </a:ext>
            </a:extLst>
          </p:cNvPr>
          <p:cNvGrpSpPr/>
          <p:nvPr/>
        </p:nvGrpSpPr>
        <p:grpSpPr>
          <a:xfrm>
            <a:off x="1265720" y="3721804"/>
            <a:ext cx="1403050" cy="2031325"/>
            <a:chOff x="6210996" y="1433695"/>
            <a:chExt cx="1712589" cy="1445131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EEFF6259-A38F-4678-BCF9-C3FFA1268E0E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923DA97F-25BA-467F-87ED-03A2D5D7AE55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9CCD53BC-B2CA-4261-B403-FBF3364AB0DB}"/>
              </a:ext>
            </a:extLst>
          </p:cNvPr>
          <p:cNvGrpSpPr/>
          <p:nvPr/>
        </p:nvGrpSpPr>
        <p:grpSpPr>
          <a:xfrm>
            <a:off x="3325282" y="4463327"/>
            <a:ext cx="1403050" cy="1477329"/>
            <a:chOff x="6210996" y="1433695"/>
            <a:chExt cx="1712589" cy="1051007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869BB89E-F216-4998-A94D-38CE53ACA679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51A53C53-65F1-41E5-88D8-D509B4F3E0F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0A25B230-5697-49C8-BC9A-8EEFE1849EAC}"/>
              </a:ext>
            </a:extLst>
          </p:cNvPr>
          <p:cNvGrpSpPr/>
          <p:nvPr/>
        </p:nvGrpSpPr>
        <p:grpSpPr>
          <a:xfrm>
            <a:off x="5384844" y="4121462"/>
            <a:ext cx="1403050" cy="2031325"/>
            <a:chOff x="6210996" y="1433695"/>
            <a:chExt cx="1712589" cy="1445131"/>
          </a:xfrm>
        </p:grpSpPr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F9EB38D7-53A5-4D5D-A1B6-7F50A4DFF730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92D5AD9A-EDFE-432A-8DAE-1930072B636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7E9E2759-62D2-467C-9CB5-28C06D57BC5F}"/>
              </a:ext>
            </a:extLst>
          </p:cNvPr>
          <p:cNvGrpSpPr/>
          <p:nvPr/>
        </p:nvGrpSpPr>
        <p:grpSpPr>
          <a:xfrm>
            <a:off x="7444406" y="3460030"/>
            <a:ext cx="1403050" cy="2031325"/>
            <a:chOff x="6210996" y="1433695"/>
            <a:chExt cx="1712589" cy="1445131"/>
          </a:xfrm>
        </p:grpSpPr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4DD7E91D-D9F6-49B7-A4B7-3874B265E83C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BF204E57-641A-4282-B153-399909C937B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77CBB8C6-89F2-4B92-8387-F94B0938FBDD}"/>
              </a:ext>
            </a:extLst>
          </p:cNvPr>
          <p:cNvGrpSpPr/>
          <p:nvPr/>
        </p:nvGrpSpPr>
        <p:grpSpPr>
          <a:xfrm>
            <a:off x="9503968" y="2907842"/>
            <a:ext cx="1403050" cy="2031325"/>
            <a:chOff x="6210996" y="1433695"/>
            <a:chExt cx="1712589" cy="1445131"/>
          </a:xfrm>
        </p:grpSpPr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B8B4BD14-8E64-43FC-B593-9838B90E9089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0B09A3CE-E905-45DE-803B-F4CDFE17A879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9" name="Parallelogram 30">
            <a:extLst>
              <a:ext uri="{FF2B5EF4-FFF2-40B4-BE49-F238E27FC236}">
                <a16:creationId xmlns:a16="http://schemas.microsoft.com/office/drawing/2014/main" id="{23179534-D861-4716-BD9E-3DBB2EC7EBBC}"/>
              </a:ext>
            </a:extLst>
          </p:cNvPr>
          <p:cNvSpPr/>
          <p:nvPr/>
        </p:nvSpPr>
        <p:spPr>
          <a:xfrm flipH="1">
            <a:off x="3850963" y="37370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0" name="Rectangle 130">
            <a:extLst>
              <a:ext uri="{FF2B5EF4-FFF2-40B4-BE49-F238E27FC236}">
                <a16:creationId xmlns:a16="http://schemas.microsoft.com/office/drawing/2014/main" id="{83B2BE4B-9CE3-42D4-8EE0-2E7460E19834}"/>
              </a:ext>
            </a:extLst>
          </p:cNvPr>
          <p:cNvSpPr/>
          <p:nvPr/>
        </p:nvSpPr>
        <p:spPr>
          <a:xfrm>
            <a:off x="7951912" y="26925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1" name="Rectangle 9">
            <a:extLst>
              <a:ext uri="{FF2B5EF4-FFF2-40B4-BE49-F238E27FC236}">
                <a16:creationId xmlns:a16="http://schemas.microsoft.com/office/drawing/2014/main" id="{7833CA9B-B632-4921-BBCD-822E03EA2A32}"/>
              </a:ext>
            </a:extLst>
          </p:cNvPr>
          <p:cNvSpPr/>
          <p:nvPr/>
        </p:nvSpPr>
        <p:spPr>
          <a:xfrm>
            <a:off x="10041764" y="21052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2" name="Freeform 18">
            <a:extLst>
              <a:ext uri="{FF2B5EF4-FFF2-40B4-BE49-F238E27FC236}">
                <a16:creationId xmlns:a16="http://schemas.microsoft.com/office/drawing/2014/main" id="{164FB19C-D955-45E8-A690-A8DD1D67717E}"/>
              </a:ext>
            </a:extLst>
          </p:cNvPr>
          <p:cNvSpPr/>
          <p:nvPr/>
        </p:nvSpPr>
        <p:spPr>
          <a:xfrm>
            <a:off x="5883262" y="33126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3" name="Block Arc 10">
            <a:extLst>
              <a:ext uri="{FF2B5EF4-FFF2-40B4-BE49-F238E27FC236}">
                <a16:creationId xmlns:a16="http://schemas.microsoft.com/office/drawing/2014/main" id="{FB51390D-9F66-40D8-9750-A2E47016BDCF}"/>
              </a:ext>
            </a:extLst>
          </p:cNvPr>
          <p:cNvSpPr/>
          <p:nvPr/>
        </p:nvSpPr>
        <p:spPr>
          <a:xfrm>
            <a:off x="1751489" y="30110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152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2019-04-25T06:38:31Z</dcterms:modified>
</cp:coreProperties>
</file>