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6" name="Freeform 33">
            <a:extLst>
              <a:ext uri="{FF2B5EF4-FFF2-40B4-BE49-F238E27FC236}">
                <a16:creationId xmlns:a16="http://schemas.microsoft.com/office/drawing/2014/main" id="{93CB11F6-14DE-4C66-A838-420189400DC6}"/>
              </a:ext>
            </a:extLst>
          </p:cNvPr>
          <p:cNvSpPr/>
          <p:nvPr/>
        </p:nvSpPr>
        <p:spPr>
          <a:xfrm>
            <a:off x="9301538" y="188177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Oval 34">
            <a:extLst>
              <a:ext uri="{FF2B5EF4-FFF2-40B4-BE49-F238E27FC236}">
                <a16:creationId xmlns:a16="http://schemas.microsoft.com/office/drawing/2014/main" id="{24F19B19-6A65-49A4-928E-C247E2079502}"/>
              </a:ext>
            </a:extLst>
          </p:cNvPr>
          <p:cNvSpPr/>
          <p:nvPr/>
        </p:nvSpPr>
        <p:spPr>
          <a:xfrm>
            <a:off x="9296139" y="3329740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8" name="Group 47">
            <a:extLst>
              <a:ext uri="{FF2B5EF4-FFF2-40B4-BE49-F238E27FC236}">
                <a16:creationId xmlns:a16="http://schemas.microsoft.com/office/drawing/2014/main" id="{B6BEFB05-A7AE-4576-93DC-19A909684EF9}"/>
              </a:ext>
            </a:extLst>
          </p:cNvPr>
          <p:cNvGrpSpPr/>
          <p:nvPr/>
        </p:nvGrpSpPr>
        <p:grpSpPr>
          <a:xfrm>
            <a:off x="8908463" y="4391834"/>
            <a:ext cx="1485353" cy="1477328"/>
            <a:chOff x="2725123" y="4283314"/>
            <a:chExt cx="1292073" cy="1477328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79F0229-1210-4426-A58A-39A9F0E225C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2FD3E3B9-43A6-4647-901A-7B5BE3F88DB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1" name="Freeform 10">
            <a:extLst>
              <a:ext uri="{FF2B5EF4-FFF2-40B4-BE49-F238E27FC236}">
                <a16:creationId xmlns:a16="http://schemas.microsoft.com/office/drawing/2014/main" id="{30147EB5-0C61-4E2C-9F23-9026C1BB3782}"/>
              </a:ext>
            </a:extLst>
          </p:cNvPr>
          <p:cNvSpPr/>
          <p:nvPr/>
        </p:nvSpPr>
        <p:spPr>
          <a:xfrm>
            <a:off x="1417595" y="188177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Oval 11">
            <a:extLst>
              <a:ext uri="{FF2B5EF4-FFF2-40B4-BE49-F238E27FC236}">
                <a16:creationId xmlns:a16="http://schemas.microsoft.com/office/drawing/2014/main" id="{070D4807-58C2-49E2-95D3-23944F6B9841}"/>
              </a:ext>
            </a:extLst>
          </p:cNvPr>
          <p:cNvSpPr/>
          <p:nvPr/>
        </p:nvSpPr>
        <p:spPr>
          <a:xfrm>
            <a:off x="1412196" y="3329740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3" name="Group 35">
            <a:extLst>
              <a:ext uri="{FF2B5EF4-FFF2-40B4-BE49-F238E27FC236}">
                <a16:creationId xmlns:a16="http://schemas.microsoft.com/office/drawing/2014/main" id="{6D255878-20DE-45EB-8566-F566C9041CEC}"/>
              </a:ext>
            </a:extLst>
          </p:cNvPr>
          <p:cNvGrpSpPr/>
          <p:nvPr/>
        </p:nvGrpSpPr>
        <p:grpSpPr>
          <a:xfrm>
            <a:off x="1009650" y="4391834"/>
            <a:ext cx="1485353" cy="1477328"/>
            <a:chOff x="2725123" y="4283314"/>
            <a:chExt cx="1292073" cy="1477328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6E13820-7B2C-4AAD-92A2-6F6E2718E1D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05D72D6-A502-4CE7-A35B-3303628428F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6" name="Freeform 30">
            <a:extLst>
              <a:ext uri="{FF2B5EF4-FFF2-40B4-BE49-F238E27FC236}">
                <a16:creationId xmlns:a16="http://schemas.microsoft.com/office/drawing/2014/main" id="{1B3BD44C-CE7B-4FA3-9EF7-F56093A35D01}"/>
              </a:ext>
            </a:extLst>
          </p:cNvPr>
          <p:cNvSpPr/>
          <p:nvPr/>
        </p:nvSpPr>
        <p:spPr>
          <a:xfrm>
            <a:off x="6673557" y="188177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Oval 31">
            <a:extLst>
              <a:ext uri="{FF2B5EF4-FFF2-40B4-BE49-F238E27FC236}">
                <a16:creationId xmlns:a16="http://schemas.microsoft.com/office/drawing/2014/main" id="{851BD202-58B3-47C9-8614-92291F5B4E12}"/>
              </a:ext>
            </a:extLst>
          </p:cNvPr>
          <p:cNvSpPr/>
          <p:nvPr/>
        </p:nvSpPr>
        <p:spPr>
          <a:xfrm>
            <a:off x="6668158" y="3329740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8" name="Group 44">
            <a:extLst>
              <a:ext uri="{FF2B5EF4-FFF2-40B4-BE49-F238E27FC236}">
                <a16:creationId xmlns:a16="http://schemas.microsoft.com/office/drawing/2014/main" id="{D835226E-32DE-4F17-B65C-0364CF145288}"/>
              </a:ext>
            </a:extLst>
          </p:cNvPr>
          <p:cNvGrpSpPr/>
          <p:nvPr/>
        </p:nvGrpSpPr>
        <p:grpSpPr>
          <a:xfrm>
            <a:off x="6275526" y="4391834"/>
            <a:ext cx="1485353" cy="1477328"/>
            <a:chOff x="2725123" y="4283314"/>
            <a:chExt cx="1292073" cy="147732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E02685D-F1CB-44C6-89CF-892B697AFA0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0FF1434-98AD-494C-AB39-7F2F5056A34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1" name="Freeform 27">
            <a:extLst>
              <a:ext uri="{FF2B5EF4-FFF2-40B4-BE49-F238E27FC236}">
                <a16:creationId xmlns:a16="http://schemas.microsoft.com/office/drawing/2014/main" id="{1DBEDD8D-95DB-411D-8A11-CD9493BA6A5D}"/>
              </a:ext>
            </a:extLst>
          </p:cNvPr>
          <p:cNvSpPr/>
          <p:nvPr/>
        </p:nvSpPr>
        <p:spPr>
          <a:xfrm>
            <a:off x="4045576" y="188177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Oval 28">
            <a:extLst>
              <a:ext uri="{FF2B5EF4-FFF2-40B4-BE49-F238E27FC236}">
                <a16:creationId xmlns:a16="http://schemas.microsoft.com/office/drawing/2014/main" id="{7DA3A679-4C06-4D80-A629-B61D2F8E5256}"/>
              </a:ext>
            </a:extLst>
          </p:cNvPr>
          <p:cNvSpPr/>
          <p:nvPr/>
        </p:nvSpPr>
        <p:spPr>
          <a:xfrm>
            <a:off x="4040177" y="3329740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3" name="Group 41">
            <a:extLst>
              <a:ext uri="{FF2B5EF4-FFF2-40B4-BE49-F238E27FC236}">
                <a16:creationId xmlns:a16="http://schemas.microsoft.com/office/drawing/2014/main" id="{B2092CFC-A378-4308-9C2A-C7F895FAD382}"/>
              </a:ext>
            </a:extLst>
          </p:cNvPr>
          <p:cNvGrpSpPr/>
          <p:nvPr/>
        </p:nvGrpSpPr>
        <p:grpSpPr>
          <a:xfrm>
            <a:off x="3642588" y="4391834"/>
            <a:ext cx="1485353" cy="1477328"/>
            <a:chOff x="2725123" y="4283314"/>
            <a:chExt cx="1292073" cy="1477328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CA517FC-4D8C-493D-82BE-B79551824C7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94C17CC-4C86-4C05-BE55-1650A8ECB32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6" name="Frame 17">
            <a:extLst>
              <a:ext uri="{FF2B5EF4-FFF2-40B4-BE49-F238E27FC236}">
                <a16:creationId xmlns:a16="http://schemas.microsoft.com/office/drawing/2014/main" id="{CE93085E-9258-4D27-A9CD-880DBBB3356F}"/>
              </a:ext>
            </a:extLst>
          </p:cNvPr>
          <p:cNvSpPr/>
          <p:nvPr/>
        </p:nvSpPr>
        <p:spPr>
          <a:xfrm>
            <a:off x="9487949" y="354287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7" name="Rounded Rectangle 25">
            <a:extLst>
              <a:ext uri="{FF2B5EF4-FFF2-40B4-BE49-F238E27FC236}">
                <a16:creationId xmlns:a16="http://schemas.microsoft.com/office/drawing/2014/main" id="{13C6A255-9171-4A7C-987F-7124D2AA0B0B}"/>
              </a:ext>
            </a:extLst>
          </p:cNvPr>
          <p:cNvSpPr/>
          <p:nvPr/>
        </p:nvSpPr>
        <p:spPr>
          <a:xfrm>
            <a:off x="4179180" y="355219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ound Same Side Corner Rectangle 36">
            <a:extLst>
              <a:ext uri="{FF2B5EF4-FFF2-40B4-BE49-F238E27FC236}">
                <a16:creationId xmlns:a16="http://schemas.microsoft.com/office/drawing/2014/main" id="{57E9925C-C679-4CB0-B668-70199EED0992}"/>
              </a:ext>
            </a:extLst>
          </p:cNvPr>
          <p:cNvSpPr>
            <a:spLocks noChangeAspect="1"/>
          </p:cNvSpPr>
          <p:nvPr/>
        </p:nvSpPr>
        <p:spPr>
          <a:xfrm>
            <a:off x="1565223" y="351833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Oval 21">
            <a:extLst>
              <a:ext uri="{FF2B5EF4-FFF2-40B4-BE49-F238E27FC236}">
                <a16:creationId xmlns:a16="http://schemas.microsoft.com/office/drawing/2014/main" id="{1C98071F-2850-4D51-9A07-BF79E1F5E552}"/>
              </a:ext>
            </a:extLst>
          </p:cNvPr>
          <p:cNvSpPr>
            <a:spLocks noChangeAspect="1"/>
          </p:cNvSpPr>
          <p:nvPr/>
        </p:nvSpPr>
        <p:spPr>
          <a:xfrm>
            <a:off x="6840864" y="351833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2018-05-16T02:12:38Z</dcterms:modified>
</cp:coreProperties>
</file>