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9" name="Group 2">
            <a:extLst>
              <a:ext uri="{FF2B5EF4-FFF2-40B4-BE49-F238E27FC236}">
                <a16:creationId xmlns:a16="http://schemas.microsoft.com/office/drawing/2014/main" id="{E95A2DE8-5C61-4EBD-9E56-3A1AC98DAC94}"/>
              </a:ext>
            </a:extLst>
          </p:cNvPr>
          <p:cNvGrpSpPr/>
          <p:nvPr/>
        </p:nvGrpSpPr>
        <p:grpSpPr>
          <a:xfrm>
            <a:off x="1167430" y="1965227"/>
            <a:ext cx="4264394" cy="4313485"/>
            <a:chOff x="369152" y="1617134"/>
            <a:chExt cx="3546035" cy="3586857"/>
          </a:xfrm>
        </p:grpSpPr>
        <p:grpSp>
          <p:nvGrpSpPr>
            <p:cNvPr id="170" name="Group 3">
              <a:extLst>
                <a:ext uri="{FF2B5EF4-FFF2-40B4-BE49-F238E27FC236}">
                  <a16:creationId xmlns:a16="http://schemas.microsoft.com/office/drawing/2014/main" id="{8388542A-1915-48B5-993C-0FD7D875D84E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190" name="Rectangle 14">
                <a:extLst>
                  <a:ext uri="{FF2B5EF4-FFF2-40B4-BE49-F238E27FC236}">
                    <a16:creationId xmlns:a16="http://schemas.microsoft.com/office/drawing/2014/main" id="{AD117AE6-9E58-4C93-9060-DFDB3E3BE220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1" name="Right Triangle 13">
                <a:extLst>
                  <a:ext uri="{FF2B5EF4-FFF2-40B4-BE49-F238E27FC236}">
                    <a16:creationId xmlns:a16="http://schemas.microsoft.com/office/drawing/2014/main" id="{F9435F19-63E1-4E32-9D9B-AB79BFF63B9C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2" name="Rectangle 24">
                <a:extLst>
                  <a:ext uri="{FF2B5EF4-FFF2-40B4-BE49-F238E27FC236}">
                    <a16:creationId xmlns:a16="http://schemas.microsoft.com/office/drawing/2014/main" id="{0E66FB5F-CEEB-4FD9-89F4-F44A7EC4704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3" name="Rectangle 41">
                <a:extLst>
                  <a:ext uri="{FF2B5EF4-FFF2-40B4-BE49-F238E27FC236}">
                    <a16:creationId xmlns:a16="http://schemas.microsoft.com/office/drawing/2014/main" id="{62A7C515-A369-4E4B-9B08-69AEF4814793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4" name="Isosceles Triangle 3">
                <a:extLst>
                  <a:ext uri="{FF2B5EF4-FFF2-40B4-BE49-F238E27FC236}">
                    <a16:creationId xmlns:a16="http://schemas.microsoft.com/office/drawing/2014/main" id="{B52D4073-03ED-4E6A-8A9A-0DB91994BB6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71" name="Group 4">
              <a:extLst>
                <a:ext uri="{FF2B5EF4-FFF2-40B4-BE49-F238E27FC236}">
                  <a16:creationId xmlns:a16="http://schemas.microsoft.com/office/drawing/2014/main" id="{CD60D4FE-95F4-4CFB-952C-CBE60FF8CCB9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185" name="Rectangle 14">
                <a:extLst>
                  <a:ext uri="{FF2B5EF4-FFF2-40B4-BE49-F238E27FC236}">
                    <a16:creationId xmlns:a16="http://schemas.microsoft.com/office/drawing/2014/main" id="{23FEEBB7-089D-4083-92C8-6396FD22D3DA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6" name="Right Triangle 13">
                <a:extLst>
                  <a:ext uri="{FF2B5EF4-FFF2-40B4-BE49-F238E27FC236}">
                    <a16:creationId xmlns:a16="http://schemas.microsoft.com/office/drawing/2014/main" id="{0601B4B1-7C2F-43CE-849F-68DA76BC2D8A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7" name="Rectangle 24">
                <a:extLst>
                  <a:ext uri="{FF2B5EF4-FFF2-40B4-BE49-F238E27FC236}">
                    <a16:creationId xmlns:a16="http://schemas.microsoft.com/office/drawing/2014/main" id="{8828F517-02AC-4170-8B00-6FB3279EE6B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8" name="Rectangle 41">
                <a:extLst>
                  <a:ext uri="{FF2B5EF4-FFF2-40B4-BE49-F238E27FC236}">
                    <a16:creationId xmlns:a16="http://schemas.microsoft.com/office/drawing/2014/main" id="{F6BA2501-8516-460D-A04C-C194C631387C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9" name="Isosceles Triangle 3">
                <a:extLst>
                  <a:ext uri="{FF2B5EF4-FFF2-40B4-BE49-F238E27FC236}">
                    <a16:creationId xmlns:a16="http://schemas.microsoft.com/office/drawing/2014/main" id="{ED8A936E-2CB1-433D-B4F3-EFDAC1F6E3B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72" name="Group 5">
              <a:extLst>
                <a:ext uri="{FF2B5EF4-FFF2-40B4-BE49-F238E27FC236}">
                  <a16:creationId xmlns:a16="http://schemas.microsoft.com/office/drawing/2014/main" id="{5261DF74-5FB0-46B8-997A-C495484221EC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180" name="Rectangle 14">
                <a:extLst>
                  <a:ext uri="{FF2B5EF4-FFF2-40B4-BE49-F238E27FC236}">
                    <a16:creationId xmlns:a16="http://schemas.microsoft.com/office/drawing/2014/main" id="{0A9E7BE8-B2DF-4543-BE74-A89DBDE132DA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1" name="Right Triangle 13">
                <a:extLst>
                  <a:ext uri="{FF2B5EF4-FFF2-40B4-BE49-F238E27FC236}">
                    <a16:creationId xmlns:a16="http://schemas.microsoft.com/office/drawing/2014/main" id="{17D245EC-DD3A-44B6-B7E3-1A0AEA3C0FF5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2" name="Rectangle 24">
                <a:extLst>
                  <a:ext uri="{FF2B5EF4-FFF2-40B4-BE49-F238E27FC236}">
                    <a16:creationId xmlns:a16="http://schemas.microsoft.com/office/drawing/2014/main" id="{822D4354-9D0A-4E36-9F8D-164FF4CEB06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3" name="Rectangle 41">
                <a:extLst>
                  <a:ext uri="{FF2B5EF4-FFF2-40B4-BE49-F238E27FC236}">
                    <a16:creationId xmlns:a16="http://schemas.microsoft.com/office/drawing/2014/main" id="{008BDDA5-C82C-42F6-A77B-41A490F81021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4" name="Isosceles Triangle 3">
                <a:extLst>
                  <a:ext uri="{FF2B5EF4-FFF2-40B4-BE49-F238E27FC236}">
                    <a16:creationId xmlns:a16="http://schemas.microsoft.com/office/drawing/2014/main" id="{6B9B7B2B-C353-45AB-BB56-1C856291CFE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73" name="Group 6">
              <a:extLst>
                <a:ext uri="{FF2B5EF4-FFF2-40B4-BE49-F238E27FC236}">
                  <a16:creationId xmlns:a16="http://schemas.microsoft.com/office/drawing/2014/main" id="{6F46E9A4-4E68-41D3-AF33-BE55C881778C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175" name="Rectangle 14">
                <a:extLst>
                  <a:ext uri="{FF2B5EF4-FFF2-40B4-BE49-F238E27FC236}">
                    <a16:creationId xmlns:a16="http://schemas.microsoft.com/office/drawing/2014/main" id="{B9012A5F-D56C-4468-A36A-B968BFA48417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6" name="Right Triangle 13">
                <a:extLst>
                  <a:ext uri="{FF2B5EF4-FFF2-40B4-BE49-F238E27FC236}">
                    <a16:creationId xmlns:a16="http://schemas.microsoft.com/office/drawing/2014/main" id="{12CDCC9F-A99B-4FB6-B949-1E24F4F08348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7" name="Rectangle 24">
                <a:extLst>
                  <a:ext uri="{FF2B5EF4-FFF2-40B4-BE49-F238E27FC236}">
                    <a16:creationId xmlns:a16="http://schemas.microsoft.com/office/drawing/2014/main" id="{E62C9F48-10CB-45ED-9CE9-6A57AFE650A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8" name="Rectangle 41">
                <a:extLst>
                  <a:ext uri="{FF2B5EF4-FFF2-40B4-BE49-F238E27FC236}">
                    <a16:creationId xmlns:a16="http://schemas.microsoft.com/office/drawing/2014/main" id="{587A8728-E462-48B2-9281-9AC3A4D80599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9" name="Isosceles Triangle 3">
                <a:extLst>
                  <a:ext uri="{FF2B5EF4-FFF2-40B4-BE49-F238E27FC236}">
                    <a16:creationId xmlns:a16="http://schemas.microsoft.com/office/drawing/2014/main" id="{FF0A732C-7835-4DF8-93DB-888DCAF9EA5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74" name="Rectangle 14">
              <a:extLst>
                <a:ext uri="{FF2B5EF4-FFF2-40B4-BE49-F238E27FC236}">
                  <a16:creationId xmlns:a16="http://schemas.microsoft.com/office/drawing/2014/main" id="{356E52AE-9EEB-48E8-97A3-DB3E607241D0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95" name="Group 29">
            <a:extLst>
              <a:ext uri="{FF2B5EF4-FFF2-40B4-BE49-F238E27FC236}">
                <a16:creationId xmlns:a16="http://schemas.microsoft.com/office/drawing/2014/main" id="{BF6F9649-0701-4840-9642-C4438DA384AB}"/>
              </a:ext>
            </a:extLst>
          </p:cNvPr>
          <p:cNvGrpSpPr/>
          <p:nvPr/>
        </p:nvGrpSpPr>
        <p:grpSpPr>
          <a:xfrm>
            <a:off x="1692640" y="2642600"/>
            <a:ext cx="3028217" cy="3026664"/>
            <a:chOff x="4574848" y="1897856"/>
            <a:chExt cx="3028217" cy="3026664"/>
          </a:xfrm>
        </p:grpSpPr>
        <p:sp>
          <p:nvSpPr>
            <p:cNvPr id="196" name="Freeform: Shape 30">
              <a:extLst>
                <a:ext uri="{FF2B5EF4-FFF2-40B4-BE49-F238E27FC236}">
                  <a16:creationId xmlns:a16="http://schemas.microsoft.com/office/drawing/2014/main" id="{A768744A-C591-4DDC-882E-3AEFEC52E52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31">
              <a:extLst>
                <a:ext uri="{FF2B5EF4-FFF2-40B4-BE49-F238E27FC236}">
                  <a16:creationId xmlns:a16="http://schemas.microsoft.com/office/drawing/2014/main" id="{D2A5B6E0-DAC6-444B-A7FF-63BE39519A82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8" name="Freeform: Shape 32">
            <a:extLst>
              <a:ext uri="{FF2B5EF4-FFF2-40B4-BE49-F238E27FC236}">
                <a16:creationId xmlns:a16="http://schemas.microsoft.com/office/drawing/2014/main" id="{CF69E5B4-17BB-4C9A-82BD-16810F136E6E}"/>
              </a:ext>
            </a:extLst>
          </p:cNvPr>
          <p:cNvSpPr/>
          <p:nvPr/>
        </p:nvSpPr>
        <p:spPr>
          <a:xfrm flipH="1">
            <a:off x="0" y="2468605"/>
            <a:ext cx="7846767" cy="3226867"/>
          </a:xfrm>
          <a:custGeom>
            <a:avLst/>
            <a:gdLst>
              <a:gd name="connsiteX0" fmla="*/ 9161417 w 9161417"/>
              <a:gd name="connsiteY0" fmla="*/ 2499360 h 2499360"/>
              <a:gd name="connsiteX1" fmla="*/ 8177348 w 9161417"/>
              <a:gd name="connsiteY1" fmla="*/ 2499360 h 2499360"/>
              <a:gd name="connsiteX2" fmla="*/ 6766560 w 9161417"/>
              <a:gd name="connsiteY2" fmla="*/ 1018903 h 2499360"/>
              <a:gd name="connsiteX3" fmla="*/ 5547360 w 9161417"/>
              <a:gd name="connsiteY3" fmla="*/ 2090057 h 2499360"/>
              <a:gd name="connsiteX4" fmla="*/ 3866606 w 9161417"/>
              <a:gd name="connsiteY4" fmla="*/ 322217 h 2499360"/>
              <a:gd name="connsiteX5" fmla="*/ 2368731 w 9161417"/>
              <a:gd name="connsiteY5" fmla="*/ 1550126 h 2499360"/>
              <a:gd name="connsiteX6" fmla="*/ 0 w 9161417"/>
              <a:gd name="connsiteY6" fmla="*/ 0 h 249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1417" h="2499360">
                <a:moveTo>
                  <a:pt x="9161417" y="2499360"/>
                </a:moveTo>
                <a:lnTo>
                  <a:pt x="8177348" y="2499360"/>
                </a:lnTo>
                <a:lnTo>
                  <a:pt x="6766560" y="1018903"/>
                </a:lnTo>
                <a:lnTo>
                  <a:pt x="5547360" y="2090057"/>
                </a:lnTo>
                <a:lnTo>
                  <a:pt x="3866606" y="322217"/>
                </a:lnTo>
                <a:lnTo>
                  <a:pt x="2368731" y="1550126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chemeClr val="accent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grpSp>
        <p:nvGrpSpPr>
          <p:cNvPr id="199" name="Group 37">
            <a:extLst>
              <a:ext uri="{FF2B5EF4-FFF2-40B4-BE49-F238E27FC236}">
                <a16:creationId xmlns:a16="http://schemas.microsoft.com/office/drawing/2014/main" id="{43825B61-4E40-4FB7-B71A-87FC087C527C}"/>
              </a:ext>
            </a:extLst>
          </p:cNvPr>
          <p:cNvGrpSpPr/>
          <p:nvPr/>
        </p:nvGrpSpPr>
        <p:grpSpPr>
          <a:xfrm>
            <a:off x="1749507" y="4837280"/>
            <a:ext cx="651793" cy="658711"/>
            <a:chOff x="8299269" y="3664290"/>
            <a:chExt cx="835868" cy="844740"/>
          </a:xfrm>
          <a:solidFill>
            <a:schemeClr val="accent1"/>
          </a:solidFill>
        </p:grpSpPr>
        <p:sp>
          <p:nvSpPr>
            <p:cNvPr id="200" name="Rectangle 33">
              <a:extLst>
                <a:ext uri="{FF2B5EF4-FFF2-40B4-BE49-F238E27FC236}">
                  <a16:creationId xmlns:a16="http://schemas.microsoft.com/office/drawing/2014/main" id="{E8D76DDC-B0B1-4A76-8018-B81F95CD8B4C}"/>
                </a:ext>
              </a:extLst>
            </p:cNvPr>
            <p:cNvSpPr/>
            <p:nvPr/>
          </p:nvSpPr>
          <p:spPr>
            <a:xfrm>
              <a:off x="8299269" y="3667887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Rectangle 34">
              <a:extLst>
                <a:ext uri="{FF2B5EF4-FFF2-40B4-BE49-F238E27FC236}">
                  <a16:creationId xmlns:a16="http://schemas.microsoft.com/office/drawing/2014/main" id="{1A73E8BD-80CA-4F6D-9E91-F6E5532718B2}"/>
                </a:ext>
              </a:extLst>
            </p:cNvPr>
            <p:cNvSpPr/>
            <p:nvPr/>
          </p:nvSpPr>
          <p:spPr>
            <a:xfrm>
              <a:off x="8772311" y="3664290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35">
              <a:extLst>
                <a:ext uri="{FF2B5EF4-FFF2-40B4-BE49-F238E27FC236}">
                  <a16:creationId xmlns:a16="http://schemas.microsoft.com/office/drawing/2014/main" id="{FC8325CA-EF67-4F2A-97BC-B9895B5612D2}"/>
                </a:ext>
              </a:extLst>
            </p:cNvPr>
            <p:cNvSpPr/>
            <p:nvPr/>
          </p:nvSpPr>
          <p:spPr>
            <a:xfrm>
              <a:off x="8299269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36">
              <a:extLst>
                <a:ext uri="{FF2B5EF4-FFF2-40B4-BE49-F238E27FC236}">
                  <a16:creationId xmlns:a16="http://schemas.microsoft.com/office/drawing/2014/main" id="{31CFB1D9-8282-4F65-91F9-D36BC32AA554}"/>
                </a:ext>
              </a:extLst>
            </p:cNvPr>
            <p:cNvSpPr/>
            <p:nvPr/>
          </p:nvSpPr>
          <p:spPr>
            <a:xfrm>
              <a:off x="8772311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4" name="Group 38">
            <a:extLst>
              <a:ext uri="{FF2B5EF4-FFF2-40B4-BE49-F238E27FC236}">
                <a16:creationId xmlns:a16="http://schemas.microsoft.com/office/drawing/2014/main" id="{12F36049-2334-4F7C-948D-B500B0B77FC2}"/>
              </a:ext>
            </a:extLst>
          </p:cNvPr>
          <p:cNvGrpSpPr/>
          <p:nvPr/>
        </p:nvGrpSpPr>
        <p:grpSpPr>
          <a:xfrm>
            <a:off x="4286934" y="3954523"/>
            <a:ext cx="651793" cy="658711"/>
            <a:chOff x="8299269" y="3664290"/>
            <a:chExt cx="835868" cy="844740"/>
          </a:xfrm>
          <a:solidFill>
            <a:schemeClr val="accent1"/>
          </a:solidFill>
        </p:grpSpPr>
        <p:sp>
          <p:nvSpPr>
            <p:cNvPr id="205" name="Rectangle 39">
              <a:extLst>
                <a:ext uri="{FF2B5EF4-FFF2-40B4-BE49-F238E27FC236}">
                  <a16:creationId xmlns:a16="http://schemas.microsoft.com/office/drawing/2014/main" id="{9DDDADBA-36E7-4C73-8F78-8B51D9753975}"/>
                </a:ext>
              </a:extLst>
            </p:cNvPr>
            <p:cNvSpPr/>
            <p:nvPr/>
          </p:nvSpPr>
          <p:spPr>
            <a:xfrm>
              <a:off x="8299269" y="3667887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 40">
              <a:extLst>
                <a:ext uri="{FF2B5EF4-FFF2-40B4-BE49-F238E27FC236}">
                  <a16:creationId xmlns:a16="http://schemas.microsoft.com/office/drawing/2014/main" id="{70AE9FE9-9733-4585-9C83-1613591C36EA}"/>
                </a:ext>
              </a:extLst>
            </p:cNvPr>
            <p:cNvSpPr/>
            <p:nvPr/>
          </p:nvSpPr>
          <p:spPr>
            <a:xfrm>
              <a:off x="8772311" y="3664290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 41">
              <a:extLst>
                <a:ext uri="{FF2B5EF4-FFF2-40B4-BE49-F238E27FC236}">
                  <a16:creationId xmlns:a16="http://schemas.microsoft.com/office/drawing/2014/main" id="{8A692A14-C6EE-442A-B832-2142259BC834}"/>
                </a:ext>
              </a:extLst>
            </p:cNvPr>
            <p:cNvSpPr/>
            <p:nvPr/>
          </p:nvSpPr>
          <p:spPr>
            <a:xfrm>
              <a:off x="8299269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Rectangle 42">
              <a:extLst>
                <a:ext uri="{FF2B5EF4-FFF2-40B4-BE49-F238E27FC236}">
                  <a16:creationId xmlns:a16="http://schemas.microsoft.com/office/drawing/2014/main" id="{B532A387-5D81-46E6-80D1-7A3E506B750F}"/>
                </a:ext>
              </a:extLst>
            </p:cNvPr>
            <p:cNvSpPr/>
            <p:nvPr/>
          </p:nvSpPr>
          <p:spPr>
            <a:xfrm>
              <a:off x="8772311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9" name="Diamond 43">
            <a:extLst>
              <a:ext uri="{FF2B5EF4-FFF2-40B4-BE49-F238E27FC236}">
                <a16:creationId xmlns:a16="http://schemas.microsoft.com/office/drawing/2014/main" id="{2167812F-39DC-4E25-AE78-5F1A11D99A88}"/>
              </a:ext>
            </a:extLst>
          </p:cNvPr>
          <p:cNvSpPr/>
          <p:nvPr/>
        </p:nvSpPr>
        <p:spPr>
          <a:xfrm>
            <a:off x="9195878" y="4086167"/>
            <a:ext cx="665012" cy="665010"/>
          </a:xfrm>
          <a:prstGeom prst="rect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10" name="Diamond 44">
            <a:extLst>
              <a:ext uri="{FF2B5EF4-FFF2-40B4-BE49-F238E27FC236}">
                <a16:creationId xmlns:a16="http://schemas.microsoft.com/office/drawing/2014/main" id="{0A1C2B7F-5F88-4125-A7E9-C16D4AB88CF0}"/>
              </a:ext>
            </a:extLst>
          </p:cNvPr>
          <p:cNvSpPr/>
          <p:nvPr/>
        </p:nvSpPr>
        <p:spPr>
          <a:xfrm>
            <a:off x="6603010" y="4086167"/>
            <a:ext cx="665012" cy="665010"/>
          </a:xfrm>
          <a:prstGeom prst="rect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211" name="Group 45">
            <a:extLst>
              <a:ext uri="{FF2B5EF4-FFF2-40B4-BE49-F238E27FC236}">
                <a16:creationId xmlns:a16="http://schemas.microsoft.com/office/drawing/2014/main" id="{6F7F7722-7AB7-4B33-963A-4F8E6FB3AC40}"/>
              </a:ext>
            </a:extLst>
          </p:cNvPr>
          <p:cNvGrpSpPr/>
          <p:nvPr/>
        </p:nvGrpSpPr>
        <p:grpSpPr>
          <a:xfrm>
            <a:off x="7397471" y="3883664"/>
            <a:ext cx="1779623" cy="1080504"/>
            <a:chOff x="3131840" y="2220255"/>
            <a:chExt cx="3096344" cy="1080504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1E00CC76-0561-4082-8E64-3FE580E63976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CFD6505A-55B8-4ECE-9180-B843ECEBC1B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14" name="Group 48">
            <a:extLst>
              <a:ext uri="{FF2B5EF4-FFF2-40B4-BE49-F238E27FC236}">
                <a16:creationId xmlns:a16="http://schemas.microsoft.com/office/drawing/2014/main" id="{4A6CFCE4-8D23-4689-BDF5-6228459FC1D7}"/>
              </a:ext>
            </a:extLst>
          </p:cNvPr>
          <p:cNvGrpSpPr/>
          <p:nvPr/>
        </p:nvGrpSpPr>
        <p:grpSpPr>
          <a:xfrm>
            <a:off x="9990339" y="3883664"/>
            <a:ext cx="1779623" cy="1080504"/>
            <a:chOff x="3131840" y="2220255"/>
            <a:chExt cx="3096344" cy="1080504"/>
          </a:xfrm>
        </p:grpSpPr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4BB332B6-A435-4362-9D75-279DF4EEFE22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4F6706E4-1E40-4443-89FC-35F5CDEEB68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217" name="Diamond 51">
            <a:extLst>
              <a:ext uri="{FF2B5EF4-FFF2-40B4-BE49-F238E27FC236}">
                <a16:creationId xmlns:a16="http://schemas.microsoft.com/office/drawing/2014/main" id="{4CD181A5-F8D3-4CD8-A3D3-7D5C80FBF0AF}"/>
              </a:ext>
            </a:extLst>
          </p:cNvPr>
          <p:cNvSpPr/>
          <p:nvPr/>
        </p:nvSpPr>
        <p:spPr>
          <a:xfrm>
            <a:off x="9195878" y="5346539"/>
            <a:ext cx="665012" cy="665010"/>
          </a:xfrm>
          <a:prstGeom prst="rect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218" name="Diamond 52">
            <a:extLst>
              <a:ext uri="{FF2B5EF4-FFF2-40B4-BE49-F238E27FC236}">
                <a16:creationId xmlns:a16="http://schemas.microsoft.com/office/drawing/2014/main" id="{5F4E31C3-A0CF-473F-ACD4-212E8135B1AD}"/>
              </a:ext>
            </a:extLst>
          </p:cNvPr>
          <p:cNvSpPr/>
          <p:nvPr/>
        </p:nvSpPr>
        <p:spPr>
          <a:xfrm>
            <a:off x="6603010" y="5346539"/>
            <a:ext cx="665012" cy="665010"/>
          </a:xfrm>
          <a:prstGeom prst="rect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219" name="Group 53">
            <a:extLst>
              <a:ext uri="{FF2B5EF4-FFF2-40B4-BE49-F238E27FC236}">
                <a16:creationId xmlns:a16="http://schemas.microsoft.com/office/drawing/2014/main" id="{CF31A604-DF73-4048-B498-EA78D0C64D2A}"/>
              </a:ext>
            </a:extLst>
          </p:cNvPr>
          <p:cNvGrpSpPr/>
          <p:nvPr/>
        </p:nvGrpSpPr>
        <p:grpSpPr>
          <a:xfrm>
            <a:off x="7397471" y="5144035"/>
            <a:ext cx="1779623" cy="1080504"/>
            <a:chOff x="3131840" y="2220255"/>
            <a:chExt cx="3096344" cy="1080504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3553655E-F542-4EA9-AB1D-3C11179CAB79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A8FA2DB2-BCC1-40AC-B324-DBB3EA956BE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22" name="Group 56">
            <a:extLst>
              <a:ext uri="{FF2B5EF4-FFF2-40B4-BE49-F238E27FC236}">
                <a16:creationId xmlns:a16="http://schemas.microsoft.com/office/drawing/2014/main" id="{E85875CA-596D-4B37-BB27-8421D6228828}"/>
              </a:ext>
            </a:extLst>
          </p:cNvPr>
          <p:cNvGrpSpPr/>
          <p:nvPr/>
        </p:nvGrpSpPr>
        <p:grpSpPr>
          <a:xfrm>
            <a:off x="9990339" y="5144035"/>
            <a:ext cx="1779623" cy="1080504"/>
            <a:chOff x="3131840" y="2220255"/>
            <a:chExt cx="3096344" cy="1080504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BF8A8DCB-2DED-44E6-AECA-53F10F1F9ED2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F5BCF898-4810-4A08-B61C-40756D7258F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225" name="Round Same Side Corner Rectangle 11">
            <a:extLst>
              <a:ext uri="{FF2B5EF4-FFF2-40B4-BE49-F238E27FC236}">
                <a16:creationId xmlns:a16="http://schemas.microsoft.com/office/drawing/2014/main" id="{D89E63AC-8EFC-4140-97F7-C09CBE31C8B0}"/>
              </a:ext>
            </a:extLst>
          </p:cNvPr>
          <p:cNvSpPr>
            <a:spLocks noChangeAspect="1"/>
          </p:cNvSpPr>
          <p:nvPr/>
        </p:nvSpPr>
        <p:spPr>
          <a:xfrm>
            <a:off x="6791408" y="5532737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6" name="Rounded Rectangle 36">
            <a:extLst>
              <a:ext uri="{FF2B5EF4-FFF2-40B4-BE49-F238E27FC236}">
                <a16:creationId xmlns:a16="http://schemas.microsoft.com/office/drawing/2014/main" id="{DEE8C7B1-1513-4EDE-90C3-55547AF15380}"/>
              </a:ext>
            </a:extLst>
          </p:cNvPr>
          <p:cNvSpPr/>
          <p:nvPr/>
        </p:nvSpPr>
        <p:spPr>
          <a:xfrm>
            <a:off x="6789207" y="4272364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7" name="Rounded Rectangle 1">
            <a:extLst>
              <a:ext uri="{FF2B5EF4-FFF2-40B4-BE49-F238E27FC236}">
                <a16:creationId xmlns:a16="http://schemas.microsoft.com/office/drawing/2014/main" id="{E01BC150-F8F8-4918-8690-6D02AA651646}"/>
              </a:ext>
            </a:extLst>
          </p:cNvPr>
          <p:cNvSpPr>
            <a:spLocks noChangeAspect="1"/>
          </p:cNvSpPr>
          <p:nvPr/>
        </p:nvSpPr>
        <p:spPr>
          <a:xfrm>
            <a:off x="9403356" y="4272365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28" name="Oval 21">
            <a:extLst>
              <a:ext uri="{FF2B5EF4-FFF2-40B4-BE49-F238E27FC236}">
                <a16:creationId xmlns:a16="http://schemas.microsoft.com/office/drawing/2014/main" id="{B3D2A979-7195-44DC-87E1-6A4758AC588A}"/>
              </a:ext>
            </a:extLst>
          </p:cNvPr>
          <p:cNvSpPr/>
          <p:nvPr/>
        </p:nvSpPr>
        <p:spPr>
          <a:xfrm rot="20700000">
            <a:off x="9369780" y="5540043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9" name="Diagonal Stripe 18">
            <a:extLst>
              <a:ext uri="{FF2B5EF4-FFF2-40B4-BE49-F238E27FC236}">
                <a16:creationId xmlns:a16="http://schemas.microsoft.com/office/drawing/2014/main" id="{EB3F3CCA-71B6-462D-9B1F-DA4D46DD72EE}"/>
              </a:ext>
            </a:extLst>
          </p:cNvPr>
          <p:cNvSpPr>
            <a:spLocks noChangeAspect="1"/>
          </p:cNvSpPr>
          <p:nvPr/>
        </p:nvSpPr>
        <p:spPr>
          <a:xfrm rot="2848566">
            <a:off x="7881572" y="1628087"/>
            <a:ext cx="1092996" cy="1091370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30" name="Group 65">
            <a:extLst>
              <a:ext uri="{FF2B5EF4-FFF2-40B4-BE49-F238E27FC236}">
                <a16:creationId xmlns:a16="http://schemas.microsoft.com/office/drawing/2014/main" id="{7510F55D-C0F9-4219-9EAD-5356AE34B6E9}"/>
              </a:ext>
            </a:extLst>
          </p:cNvPr>
          <p:cNvGrpSpPr/>
          <p:nvPr/>
        </p:nvGrpSpPr>
        <p:grpSpPr>
          <a:xfrm>
            <a:off x="7952464" y="2780744"/>
            <a:ext cx="3739117" cy="1074993"/>
            <a:chOff x="2079598" y="4257726"/>
            <a:chExt cx="2262901" cy="1074993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3E7A13AE-0278-4E07-8452-E118C1F5BA4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833216C8-E19F-494F-AC21-1A95A3FC18EE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3" name="TextBox 232">
            <a:extLst>
              <a:ext uri="{FF2B5EF4-FFF2-40B4-BE49-F238E27FC236}">
                <a16:creationId xmlns:a16="http://schemas.microsoft.com/office/drawing/2014/main" id="{67DE0629-6E10-480E-B2D2-67853BDC0B54}"/>
              </a:ext>
            </a:extLst>
          </p:cNvPr>
          <p:cNvSpPr txBox="1"/>
          <p:nvPr/>
        </p:nvSpPr>
        <p:spPr>
          <a:xfrm>
            <a:off x="9042549" y="171210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99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15</cp:revision>
  <dcterms:created xsi:type="dcterms:W3CDTF">2018-02-18T19:39:47Z</dcterms:created>
  <dcterms:modified xsi:type="dcterms:W3CDTF">2022-10-28T07:05:50Z</dcterms:modified>
</cp:coreProperties>
</file>